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4719CA7B-D7D8-4B4B-BA9E-A1C090C05C5D}">
          <p14:sldIdLst>
            <p14:sldId id="261"/>
            <p14:sldId id="260"/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ABC-E0ED-4B41-9566-E0EA40F69E2B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0BAB63-5811-4F4E-BA42-E216A928DB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ABC-E0ED-4B41-9566-E0EA40F69E2B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AB63-5811-4F4E-BA42-E216A928D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ABC-E0ED-4B41-9566-E0EA40F69E2B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AB63-5811-4F4E-BA42-E216A928D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ABC-E0ED-4B41-9566-E0EA40F69E2B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AB63-5811-4F4E-BA42-E216A928DB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ABC-E0ED-4B41-9566-E0EA40F69E2B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0BAB63-5811-4F4E-BA42-E216A928D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ABC-E0ED-4B41-9566-E0EA40F69E2B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AB63-5811-4F4E-BA42-E216A928DB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ABC-E0ED-4B41-9566-E0EA40F69E2B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AB63-5811-4F4E-BA42-E216A928DB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ABC-E0ED-4B41-9566-E0EA40F69E2B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AB63-5811-4F4E-BA42-E216A928D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ABC-E0ED-4B41-9566-E0EA40F69E2B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AB63-5811-4F4E-BA42-E216A928D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ABC-E0ED-4B41-9566-E0EA40F69E2B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AB63-5811-4F4E-BA42-E216A928DB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ABC-E0ED-4B41-9566-E0EA40F69E2B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0BAB63-5811-4F4E-BA42-E216A928DB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697ABC-E0ED-4B41-9566-E0EA40F69E2B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0BAB63-5811-4F4E-BA42-E216A928DB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用攝影機錄製檢查眼睛的人的</a:t>
            </a:r>
            <a:r>
              <a:rPr lang="zh-TW" altLang="en-US" dirty="0" smtClean="0"/>
              <a:t>手勢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</a:t>
            </a:r>
            <a:r>
              <a:rPr lang="zh-TW" altLang="en-US" dirty="0"/>
              <a:t>把它轉換成照片，</a:t>
            </a:r>
            <a:r>
              <a:rPr lang="zh-TW" altLang="en-US" dirty="0" smtClean="0"/>
              <a:t>然後</a:t>
            </a:r>
            <a:r>
              <a:rPr lang="zh-TW" altLang="en-US" dirty="0"/>
              <a:t>由</a:t>
            </a:r>
            <a:r>
              <a:rPr lang="zh-TW" altLang="en-US" dirty="0" smtClean="0"/>
              <a:t>機器學習</a:t>
            </a:r>
            <a:r>
              <a:rPr lang="zh-TW" altLang="en-US" dirty="0"/>
              <a:t>，來分辨他手勢的方向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視力</a:t>
            </a:r>
            <a:r>
              <a:rPr lang="zh-TW" altLang="en-US" dirty="0"/>
              <a:t>檢查表</a:t>
            </a:r>
            <a:r>
              <a:rPr lang="zh-TW" altLang="en-US" dirty="0" smtClean="0"/>
              <a:t>，一次一個圖案，會呈現在電腦螢幕</a:t>
            </a:r>
            <a:r>
              <a:rPr lang="zh-TW" altLang="en-US" dirty="0"/>
              <a:t>上，</a:t>
            </a:r>
            <a:r>
              <a:rPr lang="zh-TW" altLang="en-US" dirty="0" smtClean="0"/>
              <a:t>根據檢查者答</a:t>
            </a:r>
            <a:r>
              <a:rPr lang="zh-TW" altLang="en-US" dirty="0"/>
              <a:t>題的結果，決定</a:t>
            </a:r>
            <a:r>
              <a:rPr lang="zh-TW" altLang="en-US" dirty="0" smtClean="0"/>
              <a:t>如何呈現下次一個檢查圖案。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3. </a:t>
            </a:r>
            <a:r>
              <a:rPr lang="zh-TW" altLang="en-US" dirty="0" smtClean="0"/>
              <a:t>答</a:t>
            </a:r>
            <a:r>
              <a:rPr lang="zh-TW" altLang="en-US" dirty="0"/>
              <a:t>題的結果，會有語音喊</a:t>
            </a:r>
            <a:r>
              <a:rPr lang="zh-TW" altLang="en-US" dirty="0" smtClean="0"/>
              <a:t>出“左邊”、“右邊”、“上面”、“下面”的結果。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4. </a:t>
            </a:r>
            <a:r>
              <a:rPr lang="zh-TW" altLang="en-US" dirty="0" smtClean="0"/>
              <a:t>最後檢查的</a:t>
            </a:r>
            <a:r>
              <a:rPr lang="zh-TW" altLang="en-US" dirty="0"/>
              <a:t>結果會呈現在螢幕</a:t>
            </a:r>
            <a:r>
              <a:rPr lang="zh-TW" altLang="en-US" dirty="0" smtClean="0"/>
              <a:t>上。例如是</a:t>
            </a:r>
            <a:r>
              <a:rPr lang="zh-TW" altLang="en-US" dirty="0"/>
              <a:t>左眼</a:t>
            </a:r>
            <a:r>
              <a:rPr lang="en-US" altLang="zh-TW" dirty="0" smtClean="0"/>
              <a:t>0.</a:t>
            </a:r>
            <a:r>
              <a:rPr lang="zh-TW" altLang="en-US" dirty="0" smtClean="0"/>
              <a:t>９右</a:t>
            </a:r>
            <a:r>
              <a:rPr lang="zh-TW" altLang="en-US" dirty="0"/>
              <a:t>眼</a:t>
            </a:r>
            <a:r>
              <a:rPr lang="en-US" altLang="zh-TW" dirty="0"/>
              <a:t>0.8</a:t>
            </a:r>
          </a:p>
          <a:p>
            <a:pPr marL="0" indent="0">
              <a:buNone/>
            </a:pPr>
            <a:r>
              <a:rPr lang="en-US" altLang="zh-TW" dirty="0" smtClean="0"/>
              <a:t>5.</a:t>
            </a:r>
            <a:r>
              <a:rPr lang="zh-TW" altLang="en-US" dirty="0" smtClean="0"/>
              <a:t>檢查</a:t>
            </a:r>
            <a:r>
              <a:rPr lang="zh-TW" altLang="en-US" dirty="0"/>
              <a:t>的結果會經由</a:t>
            </a:r>
            <a:r>
              <a:rPr lang="en-US" altLang="zh-TW" dirty="0"/>
              <a:t>Line</a:t>
            </a:r>
            <a:r>
              <a:rPr lang="zh-TW" altLang="en-US" dirty="0"/>
              <a:t>傳送出去</a:t>
            </a:r>
            <a:r>
              <a:rPr lang="zh-TW" altLang="en-US" dirty="0" smtClean="0"/>
              <a:t>到</a:t>
            </a:r>
            <a:r>
              <a:rPr lang="zh-TW" altLang="en-US" dirty="0"/>
              <a:t>檢查</a:t>
            </a:r>
            <a:r>
              <a:rPr lang="zh-TW" altLang="en-US" dirty="0" smtClean="0"/>
              <a:t>者。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289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3168351" cy="3175421"/>
          </a:xfrm>
        </p:spPr>
      </p:pic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784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370" y="753833"/>
            <a:ext cx="24574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41408" y="1196752"/>
            <a:ext cx="165618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 flipH="1" flipV="1">
            <a:off x="2303748" y="764704"/>
            <a:ext cx="82809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827584" y="836712"/>
            <a:ext cx="64807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27584" y="836712"/>
            <a:ext cx="0" cy="32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827584" y="764704"/>
            <a:ext cx="147616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7584" y="4077072"/>
            <a:ext cx="64807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67" y="1196752"/>
            <a:ext cx="7988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3"/>
            <a:ext cx="122413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23907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橢圓形圖說文字 11"/>
          <p:cNvSpPr/>
          <p:nvPr/>
        </p:nvSpPr>
        <p:spPr>
          <a:xfrm>
            <a:off x="1026114" y="4941168"/>
            <a:ext cx="1691680" cy="1044116"/>
          </a:xfrm>
          <a:prstGeom prst="wedgeEllipseCallou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左邊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16" y="5769260"/>
            <a:ext cx="1293224" cy="108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3579007" y="1810561"/>
            <a:ext cx="158417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dirty="0" smtClean="0"/>
              <a:t>左眼</a:t>
            </a:r>
            <a:r>
              <a:rPr lang="en-US" altLang="zh-TW" dirty="0" smtClean="0"/>
              <a:t>0.9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zh-TW" altLang="en-US" dirty="0" smtClean="0"/>
              <a:t>右</a:t>
            </a:r>
            <a:r>
              <a:rPr lang="zh-TW" altLang="en-US" dirty="0"/>
              <a:t>眼</a:t>
            </a:r>
            <a:r>
              <a:rPr lang="en-US" altLang="zh-TW" dirty="0" smtClean="0"/>
              <a:t>0.8</a:t>
            </a:r>
            <a:endParaRPr lang="zh-TW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45" y="5514550"/>
            <a:ext cx="1039105" cy="118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線單箭頭接點 20"/>
          <p:cNvCxnSpPr/>
          <p:nvPr/>
        </p:nvCxnSpPr>
        <p:spPr>
          <a:xfrm>
            <a:off x="2428635" y="4509120"/>
            <a:ext cx="2734548" cy="14547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71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也可用這種驗光版，但難度高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19812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416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409</TotalTime>
  <Words>147</Words>
  <Application>Microsoft Office PowerPoint</Application>
  <PresentationFormat>如螢幕大小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公正</vt:lpstr>
      <vt:lpstr>PowerPoint 簡報</vt:lpstr>
      <vt:lpstr>PowerPoint 簡報</vt:lpstr>
      <vt:lpstr>PowerPoint 簡報</vt:lpstr>
      <vt:lpstr>也可用這種驗光版，但難度高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無人驗光診所</dc:title>
  <dc:creator>Scott</dc:creator>
  <cp:lastModifiedBy>Scott</cp:lastModifiedBy>
  <cp:revision>11</cp:revision>
  <dcterms:created xsi:type="dcterms:W3CDTF">2019-05-07T14:12:44Z</dcterms:created>
  <dcterms:modified xsi:type="dcterms:W3CDTF">2019-05-12T09:49:55Z</dcterms:modified>
</cp:coreProperties>
</file>