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6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9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28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26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6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8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55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2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60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52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585-F0BD-4080-97B2-C99028750F1C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5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4585-F0BD-4080-97B2-C99028750F1C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82AE3-C067-483F-9657-7F1D0BDBB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08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橢圓形圖說文字 1036"/>
          <p:cNvSpPr/>
          <p:nvPr/>
        </p:nvSpPr>
        <p:spPr>
          <a:xfrm>
            <a:off x="5327919" y="4381677"/>
            <a:ext cx="685220" cy="352441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6" name="橢圓形圖說文字 1035"/>
          <p:cNvSpPr/>
          <p:nvPr/>
        </p:nvSpPr>
        <p:spPr>
          <a:xfrm>
            <a:off x="3932032" y="4437112"/>
            <a:ext cx="691373" cy="393837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/>
              <a:t>右邊</a:t>
            </a:r>
          </a:p>
          <a:p>
            <a:pPr algn="ctr"/>
            <a:endParaRPr lang="zh-TW" altLang="en-US" dirty="0"/>
          </a:p>
        </p:txBody>
      </p:sp>
      <p:sp>
        <p:nvSpPr>
          <p:cNvPr id="13" name="雲朵形 12"/>
          <p:cNvSpPr/>
          <p:nvPr/>
        </p:nvSpPr>
        <p:spPr>
          <a:xfrm>
            <a:off x="2910615" y="188640"/>
            <a:ext cx="3456384" cy="288471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Internet</a:t>
            </a:r>
            <a:endParaRPr lang="zh-TW" altLang="en-US" sz="2000" b="1" dirty="0"/>
          </a:p>
        </p:txBody>
      </p:sp>
      <p:sp>
        <p:nvSpPr>
          <p:cNvPr id="8" name="橢圓 7"/>
          <p:cNvSpPr/>
          <p:nvPr/>
        </p:nvSpPr>
        <p:spPr>
          <a:xfrm>
            <a:off x="1197618" y="3645024"/>
            <a:ext cx="2332976" cy="1842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雲朵形 2"/>
          <p:cNvSpPr/>
          <p:nvPr/>
        </p:nvSpPr>
        <p:spPr>
          <a:xfrm>
            <a:off x="3726729" y="1844824"/>
            <a:ext cx="1346448" cy="10835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MQTT</a:t>
            </a:r>
          </a:p>
          <a:p>
            <a:pPr algn="ctr"/>
            <a:r>
              <a:rPr lang="en-US" altLang="zh-TW" dirty="0" smtClean="0"/>
              <a:t>Broker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4" y="5332422"/>
            <a:ext cx="576064" cy="43204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93" y="3691214"/>
            <a:ext cx="1518328" cy="151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81" y="3221756"/>
            <a:ext cx="440457" cy="42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手繪多邊形 4"/>
          <p:cNvSpPr/>
          <p:nvPr/>
        </p:nvSpPr>
        <p:spPr>
          <a:xfrm>
            <a:off x="974732" y="3565251"/>
            <a:ext cx="1019060" cy="1767171"/>
          </a:xfrm>
          <a:custGeom>
            <a:avLst/>
            <a:gdLst>
              <a:gd name="connsiteX0" fmla="*/ 36943 w 1019060"/>
              <a:gd name="connsiteY0" fmla="*/ 1767171 h 1767171"/>
              <a:gd name="connsiteX1" fmla="*/ 101337 w 1019060"/>
              <a:gd name="connsiteY1" fmla="*/ 170191 h 1767171"/>
              <a:gd name="connsiteX2" fmla="*/ 899827 w 1019060"/>
              <a:gd name="connsiteY2" fmla="*/ 28523 h 1767171"/>
              <a:gd name="connsiteX3" fmla="*/ 1015737 w 1019060"/>
              <a:gd name="connsiteY3" fmla="*/ 15644 h 1767171"/>
              <a:gd name="connsiteX4" fmla="*/ 989979 w 1019060"/>
              <a:gd name="connsiteY4" fmla="*/ 28523 h 176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060" h="1767171">
                <a:moveTo>
                  <a:pt x="36943" y="1767171"/>
                </a:moveTo>
                <a:cubicBezTo>
                  <a:pt x="-2767" y="1113568"/>
                  <a:pt x="-42477" y="459966"/>
                  <a:pt x="101337" y="170191"/>
                </a:cubicBezTo>
                <a:cubicBezTo>
                  <a:pt x="245151" y="-119584"/>
                  <a:pt x="747427" y="54281"/>
                  <a:pt x="899827" y="28523"/>
                </a:cubicBezTo>
                <a:cubicBezTo>
                  <a:pt x="1052227" y="2765"/>
                  <a:pt x="1000712" y="15644"/>
                  <a:pt x="1015737" y="15644"/>
                </a:cubicBezTo>
                <a:cubicBezTo>
                  <a:pt x="1030762" y="15644"/>
                  <a:pt x="989979" y="28523"/>
                  <a:pt x="989979" y="285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30" y="4986471"/>
            <a:ext cx="916116" cy="99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50274" y="5764470"/>
            <a:ext cx="832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Raspberry</a:t>
            </a:r>
          </a:p>
          <a:p>
            <a:r>
              <a:rPr lang="en-US" altLang="zh-TW" sz="1200" b="1" dirty="0" smtClean="0"/>
              <a:t>       Pi</a:t>
            </a:r>
            <a:endParaRPr lang="zh-TW" altLang="en-US" sz="1200" b="1" dirty="0"/>
          </a:p>
        </p:txBody>
      </p:sp>
      <p:sp>
        <p:nvSpPr>
          <p:cNvPr id="7" name="橢圓 6"/>
          <p:cNvSpPr/>
          <p:nvPr/>
        </p:nvSpPr>
        <p:spPr>
          <a:xfrm>
            <a:off x="7172998" y="2136567"/>
            <a:ext cx="1584176" cy="10801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</a:t>
            </a:r>
          </a:p>
          <a:p>
            <a:pPr algn="ctr"/>
            <a:r>
              <a:rPr lang="en-US" altLang="zh-TW" dirty="0" smtClean="0"/>
              <a:t>Server</a:t>
            </a:r>
          </a:p>
          <a:p>
            <a:pPr algn="ctr"/>
            <a:r>
              <a:rPr lang="en-US" altLang="zh-TW" dirty="0" smtClean="0"/>
              <a:t>(Node.js)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9270" y="3920012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Browser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Based app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32" y="4969871"/>
            <a:ext cx="936675" cy="101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 flipH="1" flipV="1">
            <a:off x="3530594" y="5043134"/>
            <a:ext cx="288032" cy="8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327920" y="4346090"/>
            <a:ext cx="712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上面</a:t>
            </a:r>
            <a:endParaRPr lang="zh-TW" altLang="en-US" sz="1600" b="1" dirty="0"/>
          </a:p>
        </p:txBody>
      </p:sp>
      <p:cxnSp>
        <p:nvCxnSpPr>
          <p:cNvPr id="15" name="直線單箭頭接點 14"/>
          <p:cNvCxnSpPr>
            <a:stCxn id="13" idx="0"/>
          </p:cNvCxnSpPr>
          <p:nvPr/>
        </p:nvCxnSpPr>
        <p:spPr>
          <a:xfrm>
            <a:off x="6364119" y="1630995"/>
            <a:ext cx="1409420" cy="5055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2123686" y="2770786"/>
            <a:ext cx="1449869" cy="8445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824835" y="1446329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Web Socket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66855" y="2885612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Web Socket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3036021" y="2850297"/>
            <a:ext cx="1106524" cy="8960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706181" y="337697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</a:rPr>
              <a:t>Publish</a:t>
            </a:r>
            <a:endParaRPr lang="zh-TW" altLang="en-US" b="1" dirty="0">
              <a:solidFill>
                <a:schemeClr val="tx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593140" y="2780928"/>
            <a:ext cx="13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</a:rPr>
              <a:t>Subscription</a:t>
            </a:r>
            <a:endParaRPr lang="zh-TW" altLang="en-US" b="1" dirty="0">
              <a:solidFill>
                <a:schemeClr val="tx2"/>
              </a:solidFill>
            </a:endParaRPr>
          </a:p>
        </p:txBody>
      </p:sp>
      <p:cxnSp>
        <p:nvCxnSpPr>
          <p:cNvPr id="26" name="直線單箭頭接點 25"/>
          <p:cNvCxnSpPr>
            <a:stCxn id="3" idx="0"/>
          </p:cNvCxnSpPr>
          <p:nvPr/>
        </p:nvCxnSpPr>
        <p:spPr>
          <a:xfrm>
            <a:off x="5072055" y="2386608"/>
            <a:ext cx="2202955" cy="6836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004" y="5591775"/>
            <a:ext cx="603706" cy="69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0" y="5937248"/>
            <a:ext cx="69056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059" y="5937248"/>
            <a:ext cx="638772" cy="773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74" y="3961759"/>
            <a:ext cx="680365" cy="66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936" y="3961759"/>
            <a:ext cx="860757" cy="78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直線單箭頭接點 29"/>
          <p:cNvCxnSpPr>
            <a:endCxn id="1034" idx="0"/>
          </p:cNvCxnSpPr>
          <p:nvPr/>
        </p:nvCxnSpPr>
        <p:spPr>
          <a:xfrm flipH="1">
            <a:off x="7433357" y="3284984"/>
            <a:ext cx="340182" cy="676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4" name="直線單箭頭接點 1023"/>
          <p:cNvCxnSpPr/>
          <p:nvPr/>
        </p:nvCxnSpPr>
        <p:spPr>
          <a:xfrm>
            <a:off x="8244408" y="3284984"/>
            <a:ext cx="191687" cy="676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63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</Words>
  <Application>Microsoft Office PowerPoint</Application>
  <PresentationFormat>如螢幕大小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Scott</dc:creator>
  <cp:lastModifiedBy>Scott</cp:lastModifiedBy>
  <cp:revision>10</cp:revision>
  <dcterms:created xsi:type="dcterms:W3CDTF">2019-05-17T13:01:53Z</dcterms:created>
  <dcterms:modified xsi:type="dcterms:W3CDTF">2019-05-19T13:31:45Z</dcterms:modified>
</cp:coreProperties>
</file>