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98" r:id="rId3"/>
    <p:sldId id="305" r:id="rId4"/>
    <p:sldId id="303" r:id="rId5"/>
    <p:sldId id="306" r:id="rId6"/>
    <p:sldId id="304" r:id="rId7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94" autoAdjust="0"/>
    <p:restoredTop sz="94600"/>
  </p:normalViewPr>
  <p:slideViewPr>
    <p:cSldViewPr>
      <p:cViewPr varScale="1">
        <p:scale>
          <a:sx n="86" d="100"/>
          <a:sy n="86" d="100"/>
        </p:scale>
        <p:origin x="774" y="54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271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1526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1.1 </a:t>
            </a:r>
            <a:r>
              <a:rPr lang="zh-CN" altLang="en-US" smtClean="0"/>
              <a:t>课程内容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0155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en-US" altLang="zh-CN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Ubuntu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r>
              <a:rPr lang="zh-CN" altLang="en-US" sz="3200" b="1" smtClean="0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教程    </a:t>
            </a:r>
            <a:r>
              <a:rPr lang="en-US" altLang="zh-CN" sz="3200" b="1" smtClean="0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课程内容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 smtClean="0">
                <a:solidFill>
                  <a:srgbClr val="002060"/>
                </a:solidFill>
                <a:sym typeface="+mn-ea"/>
              </a:rPr>
              <a:t>Ubuntu</a:t>
            </a:r>
            <a:r>
              <a:rPr lang="en-US" altLang="zh-CN" sz="2600" smtClean="0">
                <a:sym typeface="+mn-ea"/>
              </a:rPr>
              <a:t> , </a:t>
            </a:r>
            <a:r>
              <a:rPr lang="zh-CN" altLang="en-US" sz="2600" smtClean="0">
                <a:sym typeface="+mn-ea"/>
              </a:rPr>
              <a:t>是一种操作系统的名字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一般</a:t>
            </a:r>
            <a:r>
              <a:rPr lang="zh-CN" altLang="en-US" sz="2600">
                <a:sym typeface="+mn-ea"/>
              </a:rPr>
              <a:t>称</a:t>
            </a:r>
            <a:r>
              <a:rPr lang="zh-CN" altLang="en-US" sz="2600" smtClean="0">
                <a:sym typeface="+mn-ea"/>
              </a:rPr>
              <a:t>作 ‘乌班图’</a:t>
            </a: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>
                <a:solidFill>
                  <a:srgbClr val="0070C0"/>
                </a:solidFill>
                <a:sym typeface="+mn-ea"/>
              </a:rPr>
              <a:t>https://ubuntu.com/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600">
                <a:solidFill>
                  <a:srgbClr val="0070C0"/>
                </a:solidFill>
                <a:sym typeface="+mn-ea"/>
              </a:rPr>
              <a:t>https://</a:t>
            </a:r>
            <a:r>
              <a:rPr lang="en-US" altLang="zh-CN" sz="2600">
                <a:solidFill>
                  <a:srgbClr val="0070C0"/>
                </a:solidFill>
                <a:sym typeface="+mn-ea"/>
              </a:rPr>
              <a:t>cn.ubuntu.com</a:t>
            </a: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/</a:t>
            </a: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6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课程内容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600" smtClean="0">
                <a:sym typeface="+mn-ea"/>
              </a:rPr>
              <a:t>什么叫操作系统？</a:t>
            </a:r>
            <a:endParaRPr lang="en-US" altLang="zh-CN" sz="2600" smtClean="0">
              <a:sym typeface="+mn-ea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Windows </a:t>
            </a:r>
            <a:r>
              <a:rPr lang="en-US" altLang="zh-CN" sz="2600" smtClean="0">
                <a:sym typeface="+mn-ea"/>
              </a:rPr>
              <a:t>, </a:t>
            </a:r>
            <a:r>
              <a:rPr lang="zh-CN" altLang="en-US" sz="2600" smtClean="0">
                <a:sym typeface="+mn-ea"/>
              </a:rPr>
              <a:t>用于个人桌面</a:t>
            </a:r>
            <a:endParaRPr lang="en-US" altLang="zh-CN" sz="2600" smtClean="0">
              <a:sym typeface="+mn-ea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zh-CN" sz="2600" smtClean="0">
                <a:solidFill>
                  <a:srgbClr val="0070C0"/>
                </a:solidFill>
                <a:sym typeface="+mn-ea"/>
              </a:rPr>
              <a:t>MacOS</a:t>
            </a:r>
            <a:r>
              <a:rPr lang="en-US" altLang="zh-CN" sz="2600" smtClean="0">
                <a:sym typeface="+mn-ea"/>
              </a:rPr>
              <a:t> , </a:t>
            </a:r>
            <a:r>
              <a:rPr lang="zh-CN" altLang="en-US" sz="2600" smtClean="0">
                <a:sym typeface="+mn-ea"/>
              </a:rPr>
              <a:t>用于个人桌面</a:t>
            </a:r>
            <a:endParaRPr lang="en-US" altLang="zh-CN" sz="2600" smtClean="0">
              <a:sym typeface="+mn-ea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zh-CN" smtClean="0">
                <a:solidFill>
                  <a:srgbClr val="0070C0"/>
                </a:solidFill>
                <a:sym typeface="+mn-ea"/>
              </a:rPr>
              <a:t>Linux</a:t>
            </a:r>
            <a:r>
              <a:rPr lang="en-US" altLang="zh-CN" smtClean="0">
                <a:sym typeface="+mn-ea"/>
              </a:rPr>
              <a:t>, </a:t>
            </a:r>
            <a:r>
              <a:rPr lang="zh-CN" altLang="en-US" smtClean="0">
                <a:sym typeface="+mn-ea"/>
              </a:rPr>
              <a:t>主要用于服务器，商业部署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>
                <a:sym typeface="+mn-ea"/>
              </a:rPr>
              <a:t>Linux</a:t>
            </a:r>
            <a:r>
              <a:rPr lang="zh-CN" altLang="en-US" smtClean="0">
                <a:sym typeface="+mn-ea"/>
              </a:rPr>
              <a:t>又分为多种发行版，如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Ubuntu</a:t>
            </a:r>
            <a:r>
              <a:rPr lang="en-US" altLang="zh-CN" smtClean="0">
                <a:sym typeface="+mn-ea"/>
              </a:rPr>
              <a:t>,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CentOS</a:t>
            </a:r>
            <a:r>
              <a:rPr lang="en-US" altLang="zh-CN" smtClean="0">
                <a:sym typeface="+mn-ea"/>
              </a:rPr>
              <a:t>,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Redhat</a:t>
            </a:r>
            <a:r>
              <a:rPr lang="en-US" altLang="zh-CN" smtClean="0">
                <a:sym typeface="+mn-ea"/>
              </a:rPr>
              <a:t>,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Deepin</a:t>
            </a:r>
            <a:r>
              <a:rPr lang="en-US" altLang="zh-CN" smtClean="0">
                <a:sym typeface="+mn-ea"/>
              </a:rPr>
              <a:t> </a:t>
            </a:r>
            <a:r>
              <a:rPr lang="zh-CN" altLang="en-US" smtClean="0">
                <a:sym typeface="+mn-ea"/>
              </a:rPr>
              <a:t>等</a:t>
            </a:r>
            <a:endParaRPr lang="en-US" altLang="zh-CN" smtClean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>
                <a:sym typeface="+mn-ea"/>
              </a:rPr>
              <a:t> </a:t>
            </a:r>
            <a:r>
              <a:rPr lang="en-US" altLang="zh-CN" smtClean="0">
                <a:sym typeface="+mn-ea"/>
              </a:rPr>
              <a:t> </a:t>
            </a:r>
            <a:endParaRPr lang="en-US" altLang="zh-CN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639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课程内容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800" smtClean="0">
                <a:sym typeface="+mn-ea"/>
              </a:rPr>
              <a:t>演示环境</a:t>
            </a:r>
            <a:r>
              <a:rPr lang="en-US" altLang="zh-CN" sz="2800" smtClean="0">
                <a:sym typeface="+mn-ea"/>
              </a:rPr>
              <a:t>: </a:t>
            </a:r>
            <a:endParaRPr lang="en-US" altLang="zh-CN" sz="28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800" smtClean="0">
                <a:solidFill>
                  <a:srgbClr val="0070C0"/>
                </a:solidFill>
                <a:sym typeface="+mn-ea"/>
              </a:rPr>
              <a:t>VMWare</a:t>
            </a:r>
            <a:r>
              <a:rPr lang="en-US" altLang="zh-CN" sz="2800" smtClean="0">
                <a:sym typeface="+mn-ea"/>
              </a:rPr>
              <a:t> </a:t>
            </a:r>
            <a:r>
              <a:rPr lang="en-US" altLang="zh-CN" sz="2800" smtClean="0">
                <a:sym typeface="+mn-ea"/>
              </a:rPr>
              <a:t>+ </a:t>
            </a:r>
            <a:r>
              <a:rPr lang="en-US" altLang="zh-CN" sz="2800" smtClean="0">
                <a:solidFill>
                  <a:srgbClr val="0070C0"/>
                </a:solidFill>
                <a:sym typeface="+mn-ea"/>
              </a:rPr>
              <a:t>Ubuntu 20</a:t>
            </a:r>
            <a:r>
              <a:rPr lang="en-US" altLang="zh-CN" sz="2800" smtClean="0">
                <a:solidFill>
                  <a:srgbClr val="0070C0"/>
                </a:solidFill>
                <a:sym typeface="+mn-ea"/>
              </a:rPr>
              <a:t>.04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800" smtClean="0">
                <a:sym typeface="+mn-ea"/>
              </a:rPr>
              <a:t>其中，</a:t>
            </a:r>
            <a:r>
              <a:rPr lang="en-US" altLang="zh-CN" sz="2800" smtClean="0">
                <a:sym typeface="+mn-ea"/>
              </a:rPr>
              <a:t>20.04 </a:t>
            </a:r>
            <a:r>
              <a:rPr lang="zh-CN" altLang="en-US" sz="2800" smtClean="0">
                <a:sym typeface="+mn-ea"/>
              </a:rPr>
              <a:t>表示</a:t>
            </a:r>
            <a:r>
              <a:rPr lang="en-US" altLang="zh-CN" sz="2800" smtClean="0">
                <a:sym typeface="+mn-ea"/>
              </a:rPr>
              <a:t>2020</a:t>
            </a:r>
            <a:r>
              <a:rPr lang="zh-CN" altLang="en-US" sz="2800" smtClean="0">
                <a:sym typeface="+mn-ea"/>
              </a:rPr>
              <a:t>年</a:t>
            </a:r>
            <a:r>
              <a:rPr lang="en-US" altLang="zh-CN" sz="2800" smtClean="0">
                <a:sym typeface="+mn-ea"/>
              </a:rPr>
              <a:t>4</a:t>
            </a:r>
            <a:r>
              <a:rPr lang="zh-CN" altLang="en-US" sz="2800" smtClean="0">
                <a:sym typeface="+mn-ea"/>
              </a:rPr>
              <a:t>月发布的版本</a:t>
            </a:r>
            <a:endParaRPr lang="en-US" altLang="zh-CN" sz="280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234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课程内容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1 </a:t>
            </a:r>
            <a:r>
              <a:rPr lang="zh-CN" altLang="en-US" smtClean="0">
                <a:sym typeface="+mn-ea"/>
              </a:rPr>
              <a:t>常用命令的使用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cd ls cp rm tar 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2 </a:t>
            </a:r>
            <a:r>
              <a:rPr lang="zh-CN" altLang="en-US" smtClean="0">
                <a:sym typeface="+mn-ea"/>
              </a:rPr>
              <a:t>文本的编辑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vi  gedit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3 </a:t>
            </a:r>
            <a:r>
              <a:rPr lang="zh-CN" altLang="en-US" smtClean="0">
                <a:sym typeface="+mn-ea"/>
              </a:rPr>
              <a:t>用户及权限系统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chmod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4 SHELL</a:t>
            </a:r>
            <a:r>
              <a:rPr lang="zh-CN" altLang="en-US" smtClean="0">
                <a:sym typeface="+mn-ea"/>
              </a:rPr>
              <a:t>脚本入门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.sh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5 </a:t>
            </a:r>
            <a:r>
              <a:rPr lang="zh-CN" altLang="en-US" smtClean="0">
                <a:sym typeface="+mn-ea"/>
              </a:rPr>
              <a:t>常见的服务器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vsftpd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6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Java / Tomcat </a:t>
            </a:r>
            <a:r>
              <a:rPr lang="zh-CN" altLang="en-US" smtClean="0">
                <a:sym typeface="+mn-ea"/>
              </a:rPr>
              <a:t>运行环境的搭建等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mtClean="0">
                <a:sym typeface="+mn-ea"/>
              </a:rPr>
              <a:t>7 </a:t>
            </a:r>
            <a:r>
              <a:rPr lang="zh-CN" altLang="en-US" smtClean="0">
                <a:sym typeface="+mn-ea"/>
              </a:rPr>
              <a:t>其他软件的编译与安装 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Redis </a:t>
            </a:r>
          </a:p>
        </p:txBody>
      </p:sp>
    </p:spTree>
    <p:extLst>
      <p:ext uri="{BB962C8B-B14F-4D97-AF65-F5344CB8AC3E}">
        <p14:creationId xmlns:p14="http://schemas.microsoft.com/office/powerpoint/2010/main" val="263752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 smtClean="0">
                <a:solidFill>
                  <a:srgbClr val="002060"/>
                </a:solidFill>
              </a:rPr>
              <a:t>资源下载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2800" smtClean="0">
                <a:sym typeface="+mn-ea"/>
              </a:rPr>
              <a:t>PPT </a:t>
            </a:r>
            <a:r>
              <a:rPr lang="zh-CN" altLang="en-US" sz="2800" smtClean="0">
                <a:sym typeface="+mn-ea"/>
              </a:rPr>
              <a:t>、文档、软件均提供下载</a:t>
            </a:r>
            <a:endParaRPr lang="en-US" altLang="zh-CN" sz="28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800" smtClean="0">
                <a:sym typeface="+mn-ea"/>
              </a:rPr>
              <a:t>官</a:t>
            </a:r>
            <a:r>
              <a:rPr lang="zh-CN" altLang="en-US" sz="2800" smtClean="0">
                <a:sym typeface="+mn-ea"/>
              </a:rPr>
              <a:t>网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smtClean="0">
                <a:sym typeface="+mn-ea"/>
              </a:rPr>
              <a:t> </a:t>
            </a:r>
            <a:r>
              <a:rPr lang="en-US" altLang="zh-CN" sz="2800" smtClean="0">
                <a:solidFill>
                  <a:srgbClr val="0070C0"/>
                </a:solidFill>
                <a:sym typeface="+mn-ea"/>
              </a:rPr>
              <a:t>http</a:t>
            </a:r>
            <a:r>
              <a:rPr lang="en-US" altLang="zh-CN" sz="2800" smtClean="0">
                <a:solidFill>
                  <a:srgbClr val="0070C0"/>
                </a:solidFill>
                <a:sym typeface="+mn-ea"/>
              </a:rPr>
              <a:t>://afanihao.cn</a:t>
            </a:r>
          </a:p>
          <a:p>
            <a:pPr marL="0" indent="0">
              <a:lnSpc>
                <a:spcPct val="120000"/>
              </a:lnSpc>
              <a:buFontTx/>
              <a:buNone/>
            </a:pPr>
            <a:endParaRPr lang="en-US" altLang="zh-CN" sz="2800" smtClean="0">
              <a:sym typeface="+mn-ea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2800" smtClean="0">
                <a:sym typeface="+mn-ea"/>
              </a:rPr>
              <a:t>下节课演示下载过程。。</a:t>
            </a:r>
            <a:endParaRPr lang="en-US" altLang="zh-CN" sz="280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0457857"/>
      </p:ext>
    </p:extLst>
  </p:cSld>
  <p:clrMapOvr>
    <a:masterClrMapping/>
  </p:clrMapOvr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238</TotalTime>
  <Words>166</Words>
  <Application>Microsoft Office PowerPoint</Application>
  <PresentationFormat>自定义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幼圆</vt:lpstr>
      <vt:lpstr>Arial</vt:lpstr>
      <vt:lpstr>Century Gothic</vt:lpstr>
      <vt:lpstr>Palatino Linotype</vt:lpstr>
      <vt:lpstr>季度收入演示文稿</vt:lpstr>
      <vt:lpstr>1.1 课程内容</vt:lpstr>
      <vt:lpstr>课程内容</vt:lpstr>
      <vt:lpstr>课程内容</vt:lpstr>
      <vt:lpstr>课程内容</vt:lpstr>
      <vt:lpstr>课程内容</vt:lpstr>
      <vt:lpstr>资源下载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shaofa</cp:lastModifiedBy>
  <cp:revision>715</cp:revision>
  <dcterms:created xsi:type="dcterms:W3CDTF">2016-05-27T23:04:00Z</dcterms:created>
  <dcterms:modified xsi:type="dcterms:W3CDTF">2020-07-10T01:25:03Z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