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98" r:id="rId3"/>
    <p:sldId id="314" r:id="rId4"/>
    <p:sldId id="311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smtClean="0"/>
              <a:t>安装 </a:t>
            </a:r>
            <a:r>
              <a:rPr lang="en-US" altLang="zh-CN" smtClean="0"/>
              <a:t>Ubuntu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安装 </a:t>
            </a:r>
            <a:r>
              <a:rPr lang="en-US" altLang="zh-CN" smtClean="0">
                <a:solidFill>
                  <a:srgbClr val="002060"/>
                </a:solidFill>
              </a:rPr>
              <a:t>Ubuntu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现在我们有两个主机：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olidFill>
                  <a:srgbClr val="002060"/>
                </a:solidFill>
                <a:sym typeface="+mn-ea"/>
              </a:rPr>
              <a:t>宿主机</a:t>
            </a:r>
            <a:r>
              <a:rPr lang="zh-CN" altLang="en-US" smtClean="0"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Windows 10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olidFill>
                  <a:srgbClr val="002060"/>
                </a:solidFill>
                <a:sym typeface="+mn-ea"/>
              </a:rPr>
              <a:t>虚拟机</a:t>
            </a:r>
            <a:r>
              <a:rPr lang="zh-CN" altLang="en-US" smtClean="0">
                <a:sym typeface="+mn-ea"/>
              </a:rPr>
              <a:t>：裸机，即将安装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Ubuntu 20.04 Desktop</a:t>
            </a:r>
            <a:endParaRPr lang="en-US" altLang="zh-CN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其中，</a:t>
            </a:r>
            <a:r>
              <a:rPr lang="en-US" altLang="zh-CN" smtClean="0">
                <a:sym typeface="+mn-ea"/>
              </a:rPr>
              <a:t>20.04 </a:t>
            </a:r>
            <a:r>
              <a:rPr lang="zh-CN" altLang="en-US" smtClean="0">
                <a:sym typeface="+mn-ea"/>
              </a:rPr>
              <a:t>表示</a:t>
            </a: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2020</a:t>
            </a:r>
            <a:r>
              <a:rPr lang="zh-CN" altLang="en-US" smtClean="0">
                <a:sym typeface="+mn-ea"/>
              </a:rPr>
              <a:t>年</a:t>
            </a:r>
            <a:r>
              <a:rPr lang="en-US" altLang="zh-CN" smtClean="0">
                <a:sym typeface="+mn-ea"/>
              </a:rPr>
              <a:t>4</a:t>
            </a:r>
            <a:r>
              <a:rPr lang="zh-CN" altLang="en-US" smtClean="0">
                <a:sym typeface="+mn-ea"/>
              </a:rPr>
              <a:t>月发布的版本，</a:t>
            </a:r>
            <a:r>
              <a:rPr lang="en-US" altLang="zh-CN" smtClean="0">
                <a:sym typeface="+mn-ea"/>
              </a:rPr>
              <a:t>Desktop</a:t>
            </a:r>
            <a:r>
              <a:rPr lang="zh-CN" altLang="en-US" smtClean="0">
                <a:sym typeface="+mn-ea"/>
              </a:rPr>
              <a:t>表示个人桌面版本</a:t>
            </a:r>
            <a:endParaRPr lang="en-US" altLang="zh-CN" smtClean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安装 </a:t>
            </a:r>
            <a:r>
              <a:rPr lang="en-US" altLang="zh-CN" smtClean="0">
                <a:solidFill>
                  <a:srgbClr val="002060"/>
                </a:solidFill>
              </a:rPr>
              <a:t>Ubuntu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安装</a:t>
            </a:r>
            <a:r>
              <a:rPr lang="en-US" altLang="zh-CN" smtClean="0">
                <a:sym typeface="+mn-ea"/>
              </a:rPr>
              <a:t>Ubutun</a:t>
            </a:r>
            <a:r>
              <a:rPr lang="zh-CN" altLang="en-US" smtClean="0">
                <a:sym typeface="+mn-ea"/>
              </a:rPr>
              <a:t>系统，对照</a:t>
            </a:r>
            <a:r>
              <a:rPr lang="en-US" altLang="zh-CN" smtClean="0">
                <a:sym typeface="+mn-ea"/>
              </a:rPr>
              <a:t>《</a:t>
            </a:r>
            <a:r>
              <a:rPr lang="zh-CN" altLang="en-US" smtClean="0">
                <a:solidFill>
                  <a:srgbClr val="0070C0"/>
                </a:solidFill>
                <a:sym typeface="+mn-ea"/>
              </a:rPr>
              <a:t>图文教程</a:t>
            </a:r>
            <a:r>
              <a:rPr lang="en-US" altLang="zh-CN" smtClean="0">
                <a:sym typeface="+mn-ea"/>
              </a:rPr>
              <a:t>》</a:t>
            </a:r>
            <a:r>
              <a:rPr lang="zh-CN" altLang="en-US" smtClean="0">
                <a:sym typeface="+mn-ea"/>
              </a:rPr>
              <a:t>文档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一、下载</a:t>
            </a:r>
            <a:r>
              <a:rPr lang="en-US" altLang="zh-CN" smtClean="0">
                <a:sym typeface="+mn-ea"/>
              </a:rPr>
              <a:t>Ubuntu</a:t>
            </a:r>
            <a:r>
              <a:rPr lang="zh-CN" altLang="en-US" smtClean="0">
                <a:sym typeface="+mn-ea"/>
              </a:rPr>
              <a:t>的系统映射</a:t>
            </a:r>
            <a:r>
              <a:rPr lang="en-US" altLang="zh-CN" smtClean="0">
                <a:sym typeface="+mn-ea"/>
              </a:rPr>
              <a:t>ISO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二、将光盘插入光驱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三、打开电源，开始安装。。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四、安装后的初始设置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437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宿主机必须保持联网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因为在安装的过程中，需要联网下载一些软件包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如果</a:t>
            </a:r>
            <a:r>
              <a:rPr lang="en-US" altLang="zh-CN" smtClean="0">
                <a:sym typeface="+mn-ea"/>
              </a:rPr>
              <a:t>Ubuntu</a:t>
            </a:r>
            <a:r>
              <a:rPr lang="zh-CN" altLang="en-US" smtClean="0">
                <a:sym typeface="+mn-ea"/>
              </a:rPr>
              <a:t>有问题，如何重装？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直接删除目录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虚拟机内的操作，不会影响到宿主机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9415197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551</TotalTime>
  <Words>130</Words>
  <Application>Microsoft Office PowerPoint</Application>
  <PresentationFormat>自定义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季度收入演示文稿</vt:lpstr>
      <vt:lpstr>2.2 安装 Ubuntu</vt:lpstr>
      <vt:lpstr>安装 Ubuntu</vt:lpstr>
      <vt:lpstr>安装 Ubuntu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799</cp:revision>
  <dcterms:created xsi:type="dcterms:W3CDTF">2016-05-27T23:04:00Z</dcterms:created>
  <dcterms:modified xsi:type="dcterms:W3CDTF">2020-07-10T06:53:23Z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