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5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启动</a:t>
            </a:r>
            <a:r>
              <a:rPr lang="zh-CN" altLang="en-US"/>
              <a:t>与关闭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启动与关闭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虚拟机的几个基本操作：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打开</a:t>
            </a:r>
            <a:r>
              <a:rPr lang="zh-CN" altLang="en-US" smtClean="0">
                <a:sym typeface="+mn-ea"/>
              </a:rPr>
              <a:t>虚拟机：文件 </a:t>
            </a:r>
            <a:r>
              <a:rPr lang="en-US" altLang="zh-CN" smtClean="0">
                <a:sym typeface="+mn-ea"/>
              </a:rPr>
              <a:t>| </a:t>
            </a:r>
            <a:r>
              <a:rPr lang="zh-CN" altLang="en-US" smtClean="0">
                <a:sym typeface="+mn-ea"/>
              </a:rPr>
              <a:t>打开 ，也可从收藏夹里找到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启动</a:t>
            </a:r>
            <a:r>
              <a:rPr lang="zh-CN" altLang="en-US" smtClean="0">
                <a:sym typeface="+mn-ea"/>
              </a:rPr>
              <a:t>虚拟机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关闭</a:t>
            </a:r>
            <a:r>
              <a:rPr lang="zh-CN" altLang="en-US" smtClean="0">
                <a:sym typeface="+mn-ea"/>
              </a:rPr>
              <a:t>虚拟机：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-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在系统中关闭</a:t>
            </a:r>
            <a:endParaRPr lang="en-US" altLang="zh-CN" smtClean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-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强行关机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挂起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/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恢复</a:t>
            </a:r>
            <a:r>
              <a:rPr lang="zh-CN" altLang="en-US" smtClean="0">
                <a:sym typeface="+mn-ea"/>
              </a:rPr>
              <a:t>：将当前状态冻结，以便快速恢复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92333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557</TotalTime>
  <Words>64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2.3 启动与关闭</vt:lpstr>
      <vt:lpstr>启动与关闭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803</cp:revision>
  <dcterms:created xsi:type="dcterms:W3CDTF">2016-05-27T23:04:00Z</dcterms:created>
  <dcterms:modified xsi:type="dcterms:W3CDTF">2020-07-10T07:33:01Z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