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5" r:id="rId3"/>
    <p:sldId id="316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更多虚拟机操作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更多虚拟机操作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电源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打开、关闭、挂起</a:t>
            </a:r>
            <a:r>
              <a:rPr lang="en-US" altLang="zh-CN" smtClean="0">
                <a:sym typeface="+mn-ea"/>
              </a:rPr>
              <a:t>/</a:t>
            </a:r>
            <a:r>
              <a:rPr lang="zh-CN" altLang="en-US" smtClean="0">
                <a:sym typeface="+mn-ea"/>
              </a:rPr>
              <a:t>恢复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设置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硬件参数设置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olidFill>
                  <a:srgbClr val="FF0000"/>
                </a:solidFill>
                <a:sym typeface="+mn-ea"/>
              </a:rPr>
              <a:t>注意：先关机，再修改设置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9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更多虚拟机操作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状态栏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右下角一排状态按钮，表示硬件状态 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4 </a:t>
            </a:r>
            <a:r>
              <a:rPr lang="zh-CN" altLang="en-US" smtClean="0">
                <a:solidFill>
                  <a:srgbClr val="002060"/>
                </a:solidFill>
                <a:sym typeface="+mn-ea"/>
              </a:rPr>
              <a:t>全屏显示</a:t>
            </a:r>
            <a:endParaRPr lang="en-US" altLang="zh-CN" smtClean="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进入全屏 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退出全屏 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隐藏</a:t>
            </a:r>
            <a:r>
              <a:rPr lang="en-US" altLang="zh-CN" smtClean="0">
                <a:sym typeface="+mn-ea"/>
              </a:rPr>
              <a:t>/</a:t>
            </a:r>
            <a:r>
              <a:rPr lang="zh-CN" altLang="en-US" smtClean="0">
                <a:sym typeface="+mn-ea"/>
              </a:rPr>
              <a:t>显示命令栏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288022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567</TotalTime>
  <Words>65</Words>
  <Application>Microsoft Office PowerPoint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2.4 更多虚拟机操作</vt:lpstr>
      <vt:lpstr>更多虚拟机操作</vt:lpstr>
      <vt:lpstr>更多虚拟机操作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809</cp:revision>
  <dcterms:created xsi:type="dcterms:W3CDTF">2016-05-27T23:04:00Z</dcterms:created>
  <dcterms:modified xsi:type="dcterms:W3CDTF">2020-07-11T01:33:23Z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