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15" r:id="rId3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快照</a:t>
            </a:r>
            <a:r>
              <a:rPr lang="zh-CN" altLang="en-US"/>
              <a:t>与系统恢复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快照与系统恢复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系统玩坏了怎么办？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重装系统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使用系统</a:t>
            </a:r>
            <a:r>
              <a:rPr lang="zh-CN" altLang="en-US" smtClean="0">
                <a:sym typeface="+mn-ea"/>
              </a:rPr>
              <a:t>快照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92333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568</TotalTime>
  <Words>26</Words>
  <Application>Microsoft Office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幼圆</vt:lpstr>
      <vt:lpstr>Arial</vt:lpstr>
      <vt:lpstr>Century Gothic</vt:lpstr>
      <vt:lpstr>Palatino Linotype</vt:lpstr>
      <vt:lpstr>季度收入演示文稿</vt:lpstr>
      <vt:lpstr>2.5 快照与系统恢复</vt:lpstr>
      <vt:lpstr>快照与系统恢复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813</cp:revision>
  <dcterms:created xsi:type="dcterms:W3CDTF">2016-05-27T23:04:00Z</dcterms:created>
  <dcterms:modified xsi:type="dcterms:W3CDTF">2020-07-13T03:45:56Z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