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98" r:id="rId3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60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收藏夹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348880"/>
            <a:ext cx="8424936" cy="1152128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收藏夹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收藏夹：收藏一些常用的程序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以下三个程序：</a:t>
            </a:r>
            <a:endParaRPr lang="en-US" altLang="zh-CN" smtClean="0">
              <a:sym typeface="+mn-ea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mtClean="0">
                <a:solidFill>
                  <a:srgbClr val="0070C0"/>
                </a:solidFill>
                <a:sym typeface="+mn-ea"/>
              </a:rPr>
              <a:t>文件管理器</a:t>
            </a:r>
            <a:endParaRPr lang="en-US" altLang="zh-CN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mtClean="0">
                <a:solidFill>
                  <a:srgbClr val="0070C0"/>
                </a:solidFill>
                <a:sym typeface="+mn-ea"/>
              </a:rPr>
              <a:t>命令行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终端</a:t>
            </a:r>
            <a:endParaRPr lang="en-US" altLang="zh-CN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mtClean="0">
                <a:solidFill>
                  <a:srgbClr val="0070C0"/>
                </a:solidFill>
                <a:sym typeface="+mn-ea"/>
              </a:rPr>
              <a:t>文本编辑器</a:t>
            </a:r>
            <a:endParaRPr lang="en-US" altLang="zh-CN" smtClean="0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20000"/>
              </a:lnSpc>
              <a:buFontTx/>
              <a:buChar char="-"/>
            </a:pPr>
            <a:endParaRPr lang="en-US" altLang="zh-CN">
              <a:sym typeface="+mn-ea"/>
            </a:endParaRPr>
          </a:p>
          <a:p>
            <a:pPr>
              <a:lnSpc>
                <a:spcPct val="120000"/>
              </a:lnSpc>
              <a:buFontTx/>
              <a:buChar char="-"/>
            </a:pP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mtClean="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556</TotalTime>
  <Words>28</Words>
  <Application>Microsoft Office PowerPoint</Application>
  <PresentationFormat>自定义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幼圆</vt:lpstr>
      <vt:lpstr>Arial</vt:lpstr>
      <vt:lpstr>Century Gothic</vt:lpstr>
      <vt:lpstr>Palatino Linotype</vt:lpstr>
      <vt:lpstr>季度收入演示文稿</vt:lpstr>
      <vt:lpstr>3.2 收藏夹</vt:lpstr>
      <vt:lpstr>收藏夹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805</cp:revision>
  <dcterms:created xsi:type="dcterms:W3CDTF">2016-05-27T23:04:00Z</dcterms:created>
  <dcterms:modified xsi:type="dcterms:W3CDTF">2020-07-11T02:22:28Z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