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98" r:id="rId3"/>
    <p:sldId id="300" r:id="rId4"/>
    <p:sldId id="301" r:id="rId5"/>
    <p:sldId id="299" r:id="rId6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60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4.1 </a:t>
            </a:r>
            <a:r>
              <a:rPr lang="zh-CN" altLang="en-US" smtClean="0"/>
              <a:t>文件系统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3732" y="2348880"/>
            <a:ext cx="8424936" cy="1152128"/>
          </a:xfrm>
        </p:spPr>
        <p:txBody>
          <a:bodyPr/>
          <a:lstStyle/>
          <a:p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文件系统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对于 </a:t>
            </a:r>
            <a:r>
              <a:rPr lang="en-US" altLang="zh-CN" sz="2600" smtClean="0">
                <a:sym typeface="+mn-ea"/>
              </a:rPr>
              <a:t>Windows </a:t>
            </a:r>
            <a:r>
              <a:rPr lang="zh-CN" altLang="en-US" sz="2600" smtClean="0">
                <a:sym typeface="+mn-ea"/>
              </a:rPr>
              <a:t>来说，每一个分区有一个盘符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C:\ </a:t>
            </a:r>
            <a:r>
              <a:rPr lang="zh-CN" altLang="en-US" sz="2600" smtClean="0">
                <a:sym typeface="+mn-ea"/>
              </a:rPr>
              <a:t>通常存放操作系统和</a:t>
            </a:r>
            <a:r>
              <a:rPr lang="zh-CN" altLang="en-US" sz="2600" smtClean="0">
                <a:sym typeface="+mn-ea"/>
              </a:rPr>
              <a:t>软件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D:\ </a:t>
            </a:r>
            <a:r>
              <a:rPr lang="en-US" altLang="zh-CN" sz="2600" smtClean="0">
                <a:sym typeface="+mn-ea"/>
              </a:rPr>
              <a:t>,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E:\ </a:t>
            </a:r>
            <a:r>
              <a:rPr lang="zh-CN" altLang="en-US" sz="2600" smtClean="0">
                <a:sym typeface="+mn-ea"/>
              </a:rPr>
              <a:t>存放用户的其他文件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比如，</a:t>
            </a:r>
            <a:r>
              <a:rPr lang="en-US" altLang="zh-CN" sz="2600" smtClean="0">
                <a:sym typeface="+mn-ea"/>
              </a:rPr>
              <a:t>C</a:t>
            </a:r>
            <a:r>
              <a:rPr lang="en-US" altLang="zh-CN" sz="2600" smtClean="0">
                <a:sym typeface="+mn-ea"/>
              </a:rPr>
              <a:t>:\</a:t>
            </a:r>
            <a:r>
              <a:rPr lang="en-US" altLang="zh-CN" sz="2600" smtClean="0">
                <a:sym typeface="+mn-ea"/>
              </a:rPr>
              <a:t>example\123.jpg</a:t>
            </a: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注意：每</a:t>
            </a:r>
            <a:r>
              <a:rPr lang="zh-CN" altLang="en-US" sz="2600" smtClean="0">
                <a:sym typeface="+mn-ea"/>
              </a:rPr>
              <a:t>一个</a:t>
            </a:r>
            <a:r>
              <a:rPr lang="zh-CN" altLang="en-US" sz="2600" smtClean="0">
                <a:sym typeface="+mn-ea"/>
              </a:rPr>
              <a:t>盘符</a:t>
            </a:r>
            <a:r>
              <a:rPr lang="zh-CN" altLang="en-US" sz="2600" smtClean="0">
                <a:sym typeface="+mn-ea"/>
              </a:rPr>
              <a:t>实际对应</a:t>
            </a:r>
            <a:r>
              <a:rPr lang="zh-CN" altLang="en-US" sz="2600" smtClean="0">
                <a:sym typeface="+mn-ea"/>
              </a:rPr>
              <a:t>一</a:t>
            </a:r>
            <a:r>
              <a:rPr lang="zh-CN" altLang="en-US" sz="2600" smtClean="0">
                <a:sym typeface="+mn-ea"/>
              </a:rPr>
              <a:t>个</a:t>
            </a:r>
            <a:r>
              <a:rPr lang="zh-CN" altLang="en-US" sz="2600" smtClean="0">
                <a:sym typeface="+mn-ea"/>
              </a:rPr>
              <a:t>分区 </a:t>
            </a:r>
            <a:r>
              <a:rPr lang="en-US" altLang="zh-CN" sz="2600">
                <a:solidFill>
                  <a:srgbClr val="0070C0"/>
                </a:solidFill>
                <a:sym typeface="+mn-ea"/>
              </a:rPr>
              <a:t>Partition</a:t>
            </a: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文件系统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对于 </a:t>
            </a:r>
            <a:r>
              <a:rPr lang="en-US" altLang="zh-CN" sz="2600" smtClean="0">
                <a:sym typeface="+mn-ea"/>
              </a:rPr>
              <a:t>Linux </a:t>
            </a:r>
            <a:r>
              <a:rPr lang="zh-CN" altLang="en-US" sz="2600" smtClean="0">
                <a:sym typeface="+mn-ea"/>
              </a:rPr>
              <a:t>来说，使用统一的目录树结构 </a:t>
            </a:r>
            <a:endParaRPr lang="en-US" altLang="zh-CN" sz="2600" smtClean="0">
              <a:sym typeface="+mn-ea"/>
            </a:endParaRPr>
          </a:p>
          <a:p>
            <a:pPr marL="0" indent="0">
              <a:buFontTx/>
              <a:buNone/>
            </a:pPr>
            <a:r>
              <a:rPr lang="en-US" altLang="zh-CN">
                <a:solidFill>
                  <a:srgbClr val="0070C0"/>
                </a:solidFill>
                <a:sym typeface="+mn-ea"/>
              </a:rPr>
              <a:t>/</a:t>
            </a:r>
            <a:endParaRPr lang="en-US" altLang="zh-CN" smtClean="0">
              <a:solidFill>
                <a:srgbClr val="0070C0"/>
              </a:solidFill>
              <a:sym typeface="+mn-ea"/>
            </a:endParaRPr>
          </a:p>
          <a:p>
            <a:pPr marL="0" indent="0"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sym typeface="+mn-ea"/>
              </a:rPr>
              <a:t>/home/shaofa</a:t>
            </a:r>
          </a:p>
          <a:p>
            <a:pPr marL="0" indent="0"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sym typeface="+mn-ea"/>
              </a:rPr>
              <a:t>/root</a:t>
            </a:r>
          </a:p>
          <a:p>
            <a:pPr marL="0" indent="0"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sym typeface="+mn-ea"/>
              </a:rPr>
              <a:t>/bin </a:t>
            </a:r>
          </a:p>
          <a:p>
            <a:pPr marL="0" indent="0"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sym typeface="+mn-ea"/>
              </a:rPr>
              <a:t>/mnt</a:t>
            </a:r>
          </a:p>
          <a:p>
            <a:pPr marL="0" indent="0"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sym typeface="+mn-ea"/>
              </a:rPr>
              <a:t>/usr</a:t>
            </a:r>
          </a:p>
          <a:p>
            <a:pPr marL="0" indent="0"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sym typeface="+mn-ea"/>
              </a:rPr>
              <a:t>/etc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注意：</a:t>
            </a:r>
            <a:r>
              <a:rPr lang="en-US" altLang="zh-CN" sz="2600" smtClean="0">
                <a:sym typeface="+mn-ea"/>
              </a:rPr>
              <a:t>Linux</a:t>
            </a:r>
            <a:r>
              <a:rPr lang="zh-CN" altLang="en-US" sz="2600" smtClean="0">
                <a:sym typeface="+mn-ea"/>
              </a:rPr>
              <a:t>下没有</a:t>
            </a:r>
            <a:r>
              <a:rPr lang="en-US" altLang="zh-CN" sz="2600" smtClean="0">
                <a:sym typeface="+mn-ea"/>
              </a:rPr>
              <a:t>C: D: </a:t>
            </a:r>
            <a:r>
              <a:rPr lang="zh-CN" altLang="en-US" sz="2600" smtClean="0">
                <a:sym typeface="+mn-ea"/>
              </a:rPr>
              <a:t>这个盘符的概念</a:t>
            </a:r>
            <a:endParaRPr lang="en-US" altLang="zh-CN" sz="260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295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文件系统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演示：打开文件管理器</a:t>
            </a:r>
            <a:r>
              <a:rPr lang="zh-CN" altLang="en-US" sz="2600" smtClean="0">
                <a:sym typeface="+mn-ea"/>
              </a:rPr>
              <a:t>，观察</a:t>
            </a:r>
            <a:r>
              <a:rPr lang="en-US" altLang="zh-CN" sz="2600" smtClean="0">
                <a:sym typeface="+mn-ea"/>
              </a:rPr>
              <a:t>Linux</a:t>
            </a:r>
            <a:r>
              <a:rPr lang="zh-CN" altLang="en-US" sz="2600" smtClean="0">
                <a:sym typeface="+mn-ea"/>
              </a:rPr>
              <a:t>下的目录</a:t>
            </a:r>
            <a:r>
              <a:rPr lang="zh-CN" altLang="en-US" sz="2600" smtClean="0">
                <a:sym typeface="+mn-ea"/>
              </a:rPr>
              <a:t>结构。。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其中，</a:t>
            </a:r>
            <a:r>
              <a:rPr lang="zh-CN" altLang="en-US" sz="2600" smtClean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/home/shaofa  </a:t>
            </a:r>
            <a:r>
              <a:rPr lang="zh-CN" altLang="en-US" sz="2600" smtClean="0">
                <a:sym typeface="+mn-ea"/>
              </a:rPr>
              <a:t>称为 </a:t>
            </a:r>
            <a:r>
              <a:rPr lang="en-US" altLang="zh-CN" sz="2600" smtClean="0">
                <a:sym typeface="+mn-ea"/>
              </a:rPr>
              <a:t>shaofa </a:t>
            </a:r>
            <a:r>
              <a:rPr lang="zh-CN" altLang="en-US" sz="2600" smtClean="0">
                <a:sym typeface="+mn-ea"/>
              </a:rPr>
              <a:t>的用户</a:t>
            </a:r>
            <a:r>
              <a:rPr lang="zh-CN" altLang="en-US" sz="2600" smtClean="0">
                <a:sym typeface="+mn-ea"/>
              </a:rPr>
              <a:t>目录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ym typeface="+mn-ea"/>
              </a:rPr>
              <a:t>/home/shaofa/123.txt</a:t>
            </a:r>
          </a:p>
        </p:txBody>
      </p:sp>
    </p:spTree>
    <p:extLst>
      <p:ext uri="{BB962C8B-B14F-4D97-AF65-F5344CB8AC3E}">
        <p14:creationId xmlns:p14="http://schemas.microsoft.com/office/powerpoint/2010/main" val="46039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思考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有一个同学写一段代码，代码里打开了一个文件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olidFill>
                  <a:srgbClr val="0070C0"/>
                </a:solidFill>
                <a:sym typeface="+mn-ea"/>
              </a:rPr>
              <a:t>String filePath = "c:/example/abc.txt" </a:t>
            </a: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mtClean="0">
                <a:sym typeface="+mn-ea"/>
              </a:rPr>
              <a:t>这样写有什么问题？</a:t>
            </a:r>
            <a:endParaRPr lang="en-US" altLang="zh-CN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110496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371</TotalTime>
  <Words>145</Words>
  <Application>Microsoft Office PowerPoint</Application>
  <PresentationFormat>自定义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幼圆</vt:lpstr>
      <vt:lpstr>Arial</vt:lpstr>
      <vt:lpstr>Century Gothic</vt:lpstr>
      <vt:lpstr>Palatino Linotype</vt:lpstr>
      <vt:lpstr>季度收入演示文稿</vt:lpstr>
      <vt:lpstr>4.1 文件系统</vt:lpstr>
      <vt:lpstr>文件系统</vt:lpstr>
      <vt:lpstr>文件系统</vt:lpstr>
      <vt:lpstr>文件系统</vt:lpstr>
      <vt:lpstr>思考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793</cp:revision>
  <dcterms:created xsi:type="dcterms:W3CDTF">2016-05-27T23:04:00Z</dcterms:created>
  <dcterms:modified xsi:type="dcterms:W3CDTF">2020-07-11T07:42:00Z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