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98" r:id="rId3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60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4.3 </a:t>
            </a:r>
            <a:r>
              <a:rPr lang="zh-CN" altLang="en-US" smtClean="0"/>
              <a:t>创建目录</a:t>
            </a:r>
            <a:r>
              <a:rPr lang="zh-CN" altLang="en-US"/>
              <a:t>和文件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4941" y="2276872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创建目录和文件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olidFill>
                  <a:srgbClr val="002060"/>
                </a:solidFill>
                <a:sym typeface="+mn-ea"/>
              </a:rPr>
              <a:t>目录操作</a:t>
            </a:r>
            <a:r>
              <a:rPr lang="zh-CN" altLang="en-US" sz="2600" smtClean="0">
                <a:sym typeface="+mn-ea"/>
              </a:rPr>
              <a:t>：</a:t>
            </a:r>
            <a:r>
              <a:rPr lang="en-US" altLang="zh-CN" sz="2600">
                <a:sym typeface="+mn-ea"/>
              </a:rPr>
              <a:t> </a:t>
            </a:r>
            <a:r>
              <a:rPr lang="zh-CN" altLang="en-US" sz="2600" smtClean="0">
                <a:sym typeface="+mn-ea"/>
              </a:rPr>
              <a:t>创建目录 </a:t>
            </a:r>
            <a:r>
              <a:rPr lang="en-US" altLang="zh-CN" sz="2600" smtClean="0">
                <a:sym typeface="+mn-ea"/>
              </a:rPr>
              <a:t>/ </a:t>
            </a:r>
            <a:r>
              <a:rPr lang="zh-CN" altLang="en-US" sz="2600" smtClean="0">
                <a:sym typeface="+mn-ea"/>
              </a:rPr>
              <a:t>删除 </a:t>
            </a:r>
            <a:r>
              <a:rPr lang="en-US" altLang="zh-CN" sz="2600" smtClean="0">
                <a:sym typeface="+mn-ea"/>
              </a:rPr>
              <a:t>/ </a:t>
            </a:r>
            <a:r>
              <a:rPr lang="zh-CN" altLang="en-US" sz="2600" smtClean="0">
                <a:sym typeface="+mn-ea"/>
              </a:rPr>
              <a:t>重命名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olidFill>
                  <a:srgbClr val="002060"/>
                </a:solidFill>
                <a:sym typeface="+mn-ea"/>
              </a:rPr>
              <a:t>文件操作</a:t>
            </a:r>
            <a:r>
              <a:rPr lang="zh-CN" altLang="en-US" sz="2600" smtClean="0">
                <a:sym typeface="+mn-ea"/>
              </a:rPr>
              <a:t>： 编辑文本文件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以上所有的操作，都在用户目录下</a:t>
            </a:r>
            <a:r>
              <a:rPr lang="zh-CN" altLang="en-US" sz="2600" smtClean="0">
                <a:sym typeface="+mn-ea"/>
              </a:rPr>
              <a:t>执行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ym typeface="+mn-ea"/>
              </a:rPr>
              <a:t>/home/shaofa</a:t>
            </a:r>
            <a:endParaRPr lang="en-US" altLang="zh-CN" sz="260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382</TotalTime>
  <Words>38</Words>
  <Application>Microsoft Office PowerPoint</Application>
  <PresentationFormat>自定义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幼圆</vt:lpstr>
      <vt:lpstr>Arial</vt:lpstr>
      <vt:lpstr>Century Gothic</vt:lpstr>
      <vt:lpstr>Palatino Linotype</vt:lpstr>
      <vt:lpstr>季度收入演示文稿</vt:lpstr>
      <vt:lpstr>4.3 创建目录和文件</vt:lpstr>
      <vt:lpstr>创建目录和文件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805</cp:revision>
  <dcterms:created xsi:type="dcterms:W3CDTF">2016-05-27T23:04:00Z</dcterms:created>
  <dcterms:modified xsi:type="dcterms:W3CDTF">2020-07-11T08:13:27Z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