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98" r:id="rId3"/>
    <p:sldId id="299" r:id="rId4"/>
    <p:sldId id="303" r:id="rId5"/>
    <p:sldId id="301" r:id="rId6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4" autoAdjust="0"/>
    <p:restoredTop sz="94600"/>
  </p:normalViewPr>
  <p:slideViewPr>
    <p:cSldViewPr>
      <p:cViewPr varScale="1">
        <p:scale>
          <a:sx n="86" d="100"/>
          <a:sy n="86" d="100"/>
        </p:scale>
        <p:origin x="774" y="54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271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152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5.1 </a:t>
            </a:r>
            <a:r>
              <a:rPr lang="zh-CN" altLang="en-US" smtClean="0"/>
              <a:t>命令行</a:t>
            </a:r>
            <a:r>
              <a:rPr lang="en-US" altLang="zh-CN" smtClean="0"/>
              <a:t>: </a:t>
            </a:r>
            <a:r>
              <a:rPr lang="zh-CN" altLang="en-US" smtClean="0"/>
              <a:t>文件列表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86291" y="2276872"/>
            <a:ext cx="8424936" cy="1152128"/>
          </a:xfrm>
        </p:spPr>
        <p:txBody>
          <a:bodyPr/>
          <a:lstStyle/>
          <a:p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Ubuntu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教程  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本章内容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本章介绍 </a:t>
            </a:r>
            <a:r>
              <a:rPr lang="en-US" altLang="zh-CN" sz="2600" smtClean="0">
                <a:sym typeface="+mn-ea"/>
              </a:rPr>
              <a:t>Linux </a:t>
            </a:r>
            <a:r>
              <a:rPr lang="zh-CN" altLang="en-US" sz="2600" smtClean="0">
                <a:sym typeface="+mn-ea"/>
              </a:rPr>
              <a:t>下的常用命令，包括</a:t>
            </a:r>
            <a:r>
              <a:rPr lang="zh-CN" altLang="en-US" sz="2600" smtClean="0">
                <a:sym typeface="+mn-ea"/>
              </a:rPr>
              <a:t>：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olidFill>
                  <a:srgbClr val="002060"/>
                </a:solidFill>
                <a:sym typeface="+mn-ea"/>
              </a:rPr>
              <a:t>ls / </a:t>
            </a:r>
            <a:r>
              <a:rPr lang="en-US" altLang="zh-CN" sz="2600" smtClean="0">
                <a:solidFill>
                  <a:srgbClr val="002060"/>
                </a:solidFill>
                <a:sym typeface="+mn-ea"/>
              </a:rPr>
              <a:t>cd </a:t>
            </a:r>
            <a:r>
              <a:rPr lang="en-US" altLang="zh-CN" sz="2600" smtClean="0">
                <a:solidFill>
                  <a:srgbClr val="002060"/>
                </a:solidFill>
                <a:sym typeface="+mn-ea"/>
              </a:rPr>
              <a:t>/ </a:t>
            </a:r>
            <a:r>
              <a:rPr lang="en-US" altLang="zh-CN" sz="2600" smtClean="0">
                <a:solidFill>
                  <a:srgbClr val="002060"/>
                </a:solidFill>
                <a:sym typeface="+mn-ea"/>
              </a:rPr>
              <a:t>pwd</a:t>
            </a:r>
            <a:endParaRPr lang="en-US" altLang="zh-CN" sz="2600" smtClean="0">
              <a:solidFill>
                <a:srgbClr val="002060"/>
              </a:solidFill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 smtClean="0">
                <a:solidFill>
                  <a:srgbClr val="002060"/>
                </a:solidFill>
                <a:sym typeface="+mn-ea"/>
              </a:rPr>
              <a:t>mkdir / rmdir 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 smtClean="0">
                <a:solidFill>
                  <a:srgbClr val="002060"/>
                </a:solidFill>
                <a:sym typeface="+mn-ea"/>
              </a:rPr>
              <a:t>cp / rm / mv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 smtClean="0">
                <a:solidFill>
                  <a:srgbClr val="002060"/>
                </a:solidFill>
                <a:sym typeface="+mn-ea"/>
              </a:rPr>
              <a:t>tar / zip / </a:t>
            </a:r>
            <a:r>
              <a:rPr lang="en-US" altLang="zh-CN" sz="2600" smtClean="0">
                <a:solidFill>
                  <a:srgbClr val="002060"/>
                </a:solidFill>
                <a:sym typeface="+mn-ea"/>
              </a:rPr>
              <a:t>unzip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 smtClean="0">
                <a:solidFill>
                  <a:srgbClr val="002060"/>
                </a:solidFill>
                <a:sym typeface="+mn-ea"/>
              </a:rPr>
              <a:t>ln …</a:t>
            </a:r>
            <a:endParaRPr lang="en-US" altLang="zh-CN" sz="2600">
              <a:solidFill>
                <a:srgbClr val="0070C0"/>
              </a:solidFill>
              <a:sym typeface="+mn-ea"/>
            </a:endParaRPr>
          </a:p>
          <a:p>
            <a:pPr marL="0" indent="0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zh-CN" altLang="en-US" sz="2600" smtClean="0">
                <a:sym typeface="+mn-ea"/>
              </a:rPr>
              <a:t>参考</a:t>
            </a:r>
            <a:r>
              <a:rPr lang="en-US" altLang="zh-CN" sz="2600" smtClean="0">
                <a:sym typeface="+mn-ea"/>
              </a:rPr>
              <a:t>《Linux</a:t>
            </a:r>
            <a:r>
              <a:rPr lang="zh-CN" altLang="en-US" sz="2600" smtClean="0">
                <a:sym typeface="+mn-ea"/>
              </a:rPr>
              <a:t>常用命令</a:t>
            </a:r>
            <a:r>
              <a:rPr lang="en-US" altLang="zh-CN" sz="2600" smtClean="0">
                <a:sym typeface="+mn-ea"/>
              </a:rPr>
              <a:t>》</a:t>
            </a:r>
            <a:r>
              <a:rPr lang="zh-CN" altLang="en-US" sz="2600" smtClean="0">
                <a:sym typeface="+mn-ea"/>
              </a:rPr>
              <a:t>文档</a:t>
            </a:r>
            <a:endParaRPr lang="en-US" altLang="zh-CN" sz="260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文件列表 </a:t>
            </a:r>
            <a:r>
              <a:rPr lang="en-US" altLang="zh-CN" smtClean="0">
                <a:solidFill>
                  <a:srgbClr val="002060"/>
                </a:solidFill>
              </a:rPr>
              <a:t>ls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 smtClean="0">
                <a:solidFill>
                  <a:srgbClr val="002060"/>
                </a:solidFill>
                <a:sym typeface="+mn-ea"/>
              </a:rPr>
              <a:t>ls</a:t>
            </a:r>
            <a:r>
              <a:rPr lang="en-US" altLang="zh-CN" sz="2600" smtClean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sz="2600" smtClean="0">
                <a:sym typeface="+mn-ea"/>
              </a:rPr>
              <a:t>, </a:t>
            </a:r>
            <a:r>
              <a:rPr lang="zh-CN" altLang="en-US" sz="2600" smtClean="0">
                <a:sym typeface="+mn-ea"/>
              </a:rPr>
              <a:t>即 </a:t>
            </a:r>
            <a:r>
              <a:rPr lang="en-US" altLang="zh-CN" sz="2600" smtClean="0">
                <a:sym typeface="+mn-ea"/>
              </a:rPr>
              <a:t>list, </a:t>
            </a:r>
            <a:r>
              <a:rPr lang="zh-CN" altLang="en-US" sz="2600" smtClean="0">
                <a:sym typeface="+mn-ea"/>
              </a:rPr>
              <a:t>列出目录下的所有项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mtClean="0">
                <a:sym typeface="+mn-ea"/>
              </a:rPr>
              <a:t>示例：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mtClean="0">
                <a:sym typeface="+mn-ea"/>
              </a:rPr>
              <a:t>查看</a:t>
            </a:r>
            <a:r>
              <a:rPr lang="zh-CN" altLang="en-US">
                <a:sym typeface="+mn-ea"/>
              </a:rPr>
              <a:t>当前目录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ls 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查看 </a:t>
            </a:r>
            <a:r>
              <a:rPr lang="en-US" altLang="zh-CN" smtClean="0">
                <a:sym typeface="+mn-ea"/>
              </a:rPr>
              <a:t>/home/shaofa </a:t>
            </a:r>
            <a:r>
              <a:rPr lang="zh-CN" altLang="en-US" smtClean="0">
                <a:sym typeface="+mn-ea"/>
              </a:rPr>
              <a:t>目录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ls </a:t>
            </a: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/home/shaofa</a:t>
            </a:r>
          </a:p>
        </p:txBody>
      </p:sp>
    </p:spTree>
    <p:extLst>
      <p:ext uri="{BB962C8B-B14F-4D97-AF65-F5344CB8AC3E}">
        <p14:creationId xmlns:p14="http://schemas.microsoft.com/office/powerpoint/2010/main" val="225248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文件列表 </a:t>
            </a:r>
            <a:r>
              <a:rPr lang="en-US" altLang="zh-CN" smtClean="0">
                <a:solidFill>
                  <a:srgbClr val="002060"/>
                </a:solidFill>
              </a:rPr>
              <a:t>ls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以详细模式查看</a:t>
            </a:r>
            <a:endParaRPr lang="en-US" altLang="zh-CN" smtClean="0"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olidFill>
                  <a:srgbClr val="0070C0"/>
                </a:solidFill>
                <a:cs typeface="Courier New" panose="02070309020205020404" pitchFamily="49" charset="0"/>
                <a:sym typeface="+mn-ea"/>
              </a:rPr>
              <a:t>ls   -l  /home/shaofa</a:t>
            </a: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其中，</a:t>
            </a:r>
            <a:endParaRPr lang="en-US" altLang="zh-CN" smtClean="0"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mtClean="0">
                <a:solidFill>
                  <a:srgbClr val="0070C0"/>
                </a:solidFill>
                <a:latin typeface="Bradley Hand ITC" panose="03070402050302030203" pitchFamily="66" charset="0"/>
                <a:cs typeface="Courier New" panose="02070309020205020404" pitchFamily="49" charset="0"/>
                <a:sym typeface="+mn-ea"/>
              </a:rPr>
              <a:t>-l </a:t>
            </a:r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为参数，参数一般以 </a:t>
            </a: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-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开头</a:t>
            </a:r>
            <a:endParaRPr lang="en-US" altLang="zh-CN" smtClean="0"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671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要点与细节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1 </a:t>
            </a:r>
            <a:r>
              <a:rPr lang="zh-CN" altLang="en-US" smtClean="0">
                <a:sym typeface="+mn-ea"/>
              </a:rPr>
              <a:t>在输入命令和路径时，按 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TAB </a:t>
            </a:r>
            <a:r>
              <a:rPr lang="zh-CN" altLang="en-US" smtClean="0">
                <a:sym typeface="+mn-ea"/>
              </a:rPr>
              <a:t>键可以自动补全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ls </a:t>
            </a: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</a:t>
            </a: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ho 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ls /ho</a:t>
            </a:r>
            <a:r>
              <a:rPr lang="en-US" altLang="zh-CN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en-US" altLang="zh-CN" smtClean="0">
                <a:sym typeface="+mn-ea"/>
              </a:rPr>
              <a:t>2 </a:t>
            </a:r>
            <a:r>
              <a:rPr lang="zh-CN" altLang="en-US" smtClean="0">
                <a:sym typeface="+mn-ea"/>
              </a:rPr>
              <a:t>输入</a:t>
            </a:r>
            <a:r>
              <a:rPr lang="zh-CN" altLang="en-US" smtClean="0">
                <a:sym typeface="+mn-ea"/>
              </a:rPr>
              <a:t>历史可以翻阅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>
                <a:sym typeface="+mn-ea"/>
              </a:rPr>
              <a:t>按 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↑ </a:t>
            </a:r>
            <a:r>
              <a:rPr lang="zh-CN" altLang="en-US" smtClean="0">
                <a:solidFill>
                  <a:srgbClr val="0070C0"/>
                </a:solidFill>
                <a:sym typeface="+mn-ea"/>
              </a:rPr>
              <a:t>↓ </a:t>
            </a:r>
            <a:r>
              <a:rPr lang="zh-CN" altLang="en-US" smtClean="0">
                <a:sym typeface="+mn-ea"/>
              </a:rPr>
              <a:t>箭头键可以上下翻阅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en-US" altLang="zh-CN" smtClean="0">
                <a:sym typeface="+mn-ea"/>
              </a:rPr>
              <a:t>3 </a:t>
            </a:r>
            <a:r>
              <a:rPr lang="zh-CN" altLang="en-US" smtClean="0">
                <a:sym typeface="+mn-ea"/>
              </a:rPr>
              <a:t>宿主机 与 虚拟机之间可以拷贝粘贴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一般情况下，文本和文件都可以拷贝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671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448</TotalTime>
  <Words>156</Words>
  <Application>Microsoft Office PowerPoint</Application>
  <PresentationFormat>自定义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宋体</vt:lpstr>
      <vt:lpstr>幼圆</vt:lpstr>
      <vt:lpstr>Arial</vt:lpstr>
      <vt:lpstr>Bradley Hand ITC</vt:lpstr>
      <vt:lpstr>Century Gothic</vt:lpstr>
      <vt:lpstr>Courier New</vt:lpstr>
      <vt:lpstr>Palatino Linotype</vt:lpstr>
      <vt:lpstr>Wingdings</vt:lpstr>
      <vt:lpstr>季度收入演示文稿</vt:lpstr>
      <vt:lpstr>5.1 命令行: 文件列表</vt:lpstr>
      <vt:lpstr>本章内容</vt:lpstr>
      <vt:lpstr>文件列表 ls</vt:lpstr>
      <vt:lpstr>文件列表 ls</vt:lpstr>
      <vt:lpstr>要点与细节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857</cp:revision>
  <dcterms:created xsi:type="dcterms:W3CDTF">2016-05-27T23:04:00Z</dcterms:created>
  <dcterms:modified xsi:type="dcterms:W3CDTF">2020-07-12T01:35:38Z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