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5" r:id="rId3"/>
    <p:sldId id="304" r:id="rId4"/>
    <p:sldId id="308" r:id="rId5"/>
    <p:sldId id="309" r:id="rId6"/>
    <p:sldId id="310" r:id="rId7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5.2 </a:t>
            </a:r>
            <a:r>
              <a:rPr lang="zh-CN" altLang="en-US" smtClean="0"/>
              <a:t>命令行</a:t>
            </a:r>
            <a:r>
              <a:rPr lang="en-US" altLang="zh-CN" smtClean="0"/>
              <a:t>: </a:t>
            </a:r>
            <a:r>
              <a:rPr lang="zh-CN" altLang="en-US"/>
              <a:t>切换目录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6291" y="2276872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显示当前位置 </a:t>
            </a:r>
            <a:r>
              <a:rPr lang="en-US" altLang="zh-CN" smtClean="0">
                <a:solidFill>
                  <a:srgbClr val="002060"/>
                </a:solidFill>
              </a:rPr>
              <a:t>pwd 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2060"/>
                </a:solidFill>
                <a:sym typeface="+mn-ea"/>
              </a:rPr>
              <a:t>pwd</a:t>
            </a:r>
            <a:r>
              <a:rPr lang="en-US" altLang="zh-CN" smtClean="0">
                <a:sym typeface="+mn-ea"/>
              </a:rPr>
              <a:t> , </a:t>
            </a:r>
            <a:r>
              <a:rPr lang="zh-CN" altLang="en-US" smtClean="0">
                <a:sym typeface="+mn-ea"/>
              </a:rPr>
              <a:t>即 </a:t>
            </a:r>
            <a:r>
              <a:rPr lang="en-US" altLang="zh-CN" smtClean="0">
                <a:sym typeface="+mn-ea"/>
              </a:rPr>
              <a:t>print </a:t>
            </a:r>
            <a:r>
              <a:rPr lang="en-US" altLang="zh-CN" smtClean="0">
                <a:sym typeface="+mn-ea"/>
              </a:rPr>
              <a:t>working directory </a:t>
            </a:r>
            <a:r>
              <a:rPr lang="zh-CN" altLang="en-US" smtClean="0">
                <a:sym typeface="+mn-ea"/>
              </a:rPr>
              <a:t>显示当前工作目录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演示：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4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切换目录 </a:t>
            </a:r>
            <a:r>
              <a:rPr lang="en-US" altLang="zh-CN" smtClean="0">
                <a:solidFill>
                  <a:srgbClr val="002060"/>
                </a:solidFill>
              </a:rPr>
              <a:t>cd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cd </a:t>
            </a:r>
            <a:r>
              <a:rPr lang="en-US" altLang="zh-CN" sz="2600" smtClean="0">
                <a:sym typeface="+mn-ea"/>
              </a:rPr>
              <a:t>, </a:t>
            </a:r>
            <a:r>
              <a:rPr lang="zh-CN" altLang="en-US" sz="2600" smtClean="0">
                <a:sym typeface="+mn-ea"/>
              </a:rPr>
              <a:t>即 </a:t>
            </a:r>
            <a:r>
              <a:rPr lang="en-US" altLang="zh-CN" sz="2600" smtClean="0">
                <a:sym typeface="+mn-ea"/>
              </a:rPr>
              <a:t>change </a:t>
            </a:r>
            <a:r>
              <a:rPr lang="en-US" altLang="zh-CN" sz="2600" smtClean="0">
                <a:sym typeface="+mn-ea"/>
              </a:rPr>
              <a:t>directory , </a:t>
            </a:r>
            <a:r>
              <a:rPr lang="zh-CN" altLang="en-US" sz="2600" smtClean="0">
                <a:sym typeface="+mn-ea"/>
              </a:rPr>
              <a:t>切换目录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示例</a:t>
            </a:r>
            <a:r>
              <a:rPr lang="zh-CN" altLang="en-US" smtClean="0">
                <a:sym typeface="+mn-ea"/>
              </a:rPr>
              <a:t>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ym typeface="+mn-ea"/>
              </a:rPr>
              <a:t>切换到用</a:t>
            </a:r>
            <a:r>
              <a:rPr lang="zh-CN" altLang="en-US">
                <a:sym typeface="+mn-ea"/>
              </a:rPr>
              <a:t>户主</a:t>
            </a:r>
            <a:r>
              <a:rPr lang="zh-CN" altLang="en-US" smtClean="0">
                <a:sym typeface="+mn-ea"/>
              </a:rPr>
              <a:t>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cd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切换到某个目录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 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cd /home/shaofa/example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几个特殊的目录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几个特殊的目录：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b="1" smtClean="0">
                <a:solidFill>
                  <a:srgbClr val="0070C0"/>
                </a:solidFill>
                <a:latin typeface="+mj-lt"/>
                <a:sym typeface="+mn-ea"/>
              </a:rPr>
              <a:t>~</a:t>
            </a:r>
            <a:r>
              <a:rPr lang="en-US" altLang="zh-CN" smtClean="0">
                <a:solidFill>
                  <a:srgbClr val="0070C0"/>
                </a:solidFill>
                <a:latin typeface="+mj-lt"/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代表当前用户的主目录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b="1" smtClean="0">
                <a:solidFill>
                  <a:srgbClr val="0070C0"/>
                </a:solidFill>
                <a:latin typeface="+mj-lt"/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  </a:t>
            </a:r>
            <a:r>
              <a:rPr lang="zh-CN" altLang="en-US" smtClean="0">
                <a:sym typeface="+mn-ea"/>
              </a:rPr>
              <a:t>代表当前目录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b="1" smtClean="0">
                <a:solidFill>
                  <a:srgbClr val="0070C0"/>
                </a:solidFill>
                <a:sym typeface="+mn-ea"/>
              </a:rPr>
              <a:t>..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  </a:t>
            </a:r>
            <a:r>
              <a:rPr lang="zh-CN" altLang="en-US" smtClean="0">
                <a:sym typeface="+mn-ea"/>
              </a:rPr>
              <a:t>代表上一级目录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cd ~ 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切换到主目录</a:t>
            </a:r>
            <a:endParaRPr lang="en-US" altLang="zh-CN" smtClean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cd ~/example 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切换到主目录下的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example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目录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cd ../www  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切换到上级目录、再到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www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子目录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74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几个特殊的目录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在 </a:t>
            </a:r>
            <a:r>
              <a:rPr lang="en-US" altLang="zh-CN" smtClean="0">
                <a:sym typeface="+mn-ea"/>
              </a:rPr>
              <a:t>ls </a:t>
            </a:r>
            <a:r>
              <a:rPr lang="zh-CN" altLang="en-US" smtClean="0">
                <a:sym typeface="+mn-ea"/>
              </a:rPr>
              <a:t>命令中，也可以使用 </a:t>
            </a:r>
            <a:r>
              <a:rPr lang="en-US" altLang="zh-CN" smtClean="0">
                <a:sym typeface="+mn-ea"/>
              </a:rPr>
              <a:t>~ . .. </a:t>
            </a:r>
            <a:r>
              <a:rPr lang="zh-CN" altLang="en-US" smtClean="0">
                <a:sym typeface="+mn-ea"/>
              </a:rPr>
              <a:t>表示的路径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~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ls ./www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还有更复杂的形式 </a:t>
            </a:r>
            <a:r>
              <a:rPr lang="en-US" altLang="zh-CN" smtClean="0">
                <a:sym typeface="+mn-ea"/>
              </a:rPr>
              <a:t>( </a:t>
            </a:r>
            <a:r>
              <a:rPr lang="zh-CN" altLang="en-US" smtClean="0">
                <a:sym typeface="+mn-ea"/>
              </a:rPr>
              <a:t>不要求掌握 </a:t>
            </a:r>
            <a:r>
              <a:rPr lang="en-US" altLang="zh-CN" smtClean="0">
                <a:sym typeface="+mn-ea"/>
              </a:rPr>
              <a:t>)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./hello/abc/../123/./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other/test.xml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44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在命令行提示符里，会提示当前目录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60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470</TotalTime>
  <Words>156</Words>
  <Application>Microsoft Office PowerPoint</Application>
  <PresentationFormat>自定义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5.2 命令行: 切换目录</vt:lpstr>
      <vt:lpstr>显示当前位置 pwd </vt:lpstr>
      <vt:lpstr>切换目录 cd</vt:lpstr>
      <vt:lpstr>几个特殊的目录</vt:lpstr>
      <vt:lpstr>几个特殊的目录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884</cp:revision>
  <dcterms:created xsi:type="dcterms:W3CDTF">2016-05-27T23:04:00Z</dcterms:created>
  <dcterms:modified xsi:type="dcterms:W3CDTF">2020-07-12T02:15:00Z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