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5" r:id="rId3"/>
    <p:sldId id="316" r:id="rId4"/>
    <p:sldId id="317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命令行</a:t>
            </a:r>
            <a:r>
              <a:rPr lang="en-US" altLang="zh-CN" smtClean="0"/>
              <a:t>: </a:t>
            </a:r>
            <a:r>
              <a:rPr lang="zh-CN" altLang="en-US" smtClean="0"/>
              <a:t>归档</a:t>
            </a:r>
            <a:r>
              <a:rPr lang="zh-CN" altLang="en-US"/>
              <a:t>压缩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6291" y="2276872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归档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tar , </a:t>
            </a:r>
            <a:r>
              <a:rPr lang="zh-CN" altLang="en-US" smtClean="0">
                <a:sym typeface="+mn-ea"/>
              </a:rPr>
              <a:t>即 </a:t>
            </a:r>
            <a:r>
              <a:rPr lang="en-US" altLang="zh-CN" smtClean="0">
                <a:sym typeface="+mn-ea"/>
              </a:rPr>
              <a:t>tape archive </a:t>
            </a:r>
            <a:r>
              <a:rPr lang="zh-CN" altLang="en-US" smtClean="0">
                <a:sym typeface="+mn-ea"/>
              </a:rPr>
              <a:t>档案打包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创建档案包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tar  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-cvf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example.tar   example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c </a:t>
            </a:r>
            <a:r>
              <a:rPr lang="en-US" altLang="zh-CN" smtClean="0">
                <a:sym typeface="+mn-ea"/>
              </a:rPr>
              <a:t>,   </a:t>
            </a:r>
            <a:r>
              <a:rPr lang="zh-CN" altLang="en-US" smtClean="0">
                <a:sym typeface="+mn-ea"/>
              </a:rPr>
              <a:t>表示 </a:t>
            </a:r>
            <a:r>
              <a:rPr lang="en-US" altLang="zh-CN" smtClean="0">
                <a:sym typeface="+mn-ea"/>
              </a:rPr>
              <a:t>create </a:t>
            </a:r>
            <a:r>
              <a:rPr lang="zh-CN" altLang="en-US" smtClean="0">
                <a:sym typeface="+mn-ea"/>
              </a:rPr>
              <a:t>创建档案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v</a:t>
            </a:r>
            <a:r>
              <a:rPr lang="en-US" altLang="zh-CN" smtClean="0">
                <a:sym typeface="+mn-ea"/>
              </a:rPr>
              <a:t> ,  </a:t>
            </a:r>
            <a:r>
              <a:rPr lang="zh-CN" altLang="en-US" smtClean="0">
                <a:sym typeface="+mn-ea"/>
              </a:rPr>
              <a:t>表示 </a:t>
            </a:r>
            <a:r>
              <a:rPr lang="en-US" altLang="zh-CN" smtClean="0">
                <a:sym typeface="+mn-ea"/>
              </a:rPr>
              <a:t>verbose </a:t>
            </a:r>
            <a:r>
              <a:rPr lang="zh-CN" altLang="en-US" smtClean="0">
                <a:sym typeface="+mn-ea"/>
              </a:rPr>
              <a:t>显示详情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   f </a:t>
            </a:r>
            <a:r>
              <a:rPr lang="en-US" altLang="zh-CN" smtClean="0">
                <a:sym typeface="+mn-ea"/>
              </a:rPr>
              <a:t>,   </a:t>
            </a:r>
            <a:r>
              <a:rPr lang="zh-CN" altLang="en-US" smtClean="0">
                <a:sym typeface="+mn-ea"/>
              </a:rPr>
              <a:t>表示 </a:t>
            </a:r>
            <a:r>
              <a:rPr lang="en-US" altLang="zh-CN" smtClean="0">
                <a:sym typeface="+mn-ea"/>
              </a:rPr>
              <a:t>file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也可以多个目录打包  </a:t>
            </a:r>
            <a:r>
              <a:rPr lang="en-US" altLang="zh-CN" smtClean="0">
                <a:sym typeface="+mn-ea"/>
              </a:rPr>
              <a:t>tar -cvf  xxx.tar 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file1  file2  file3 </a:t>
            </a:r>
          </a:p>
        </p:txBody>
      </p:sp>
    </p:spTree>
    <p:extLst>
      <p:ext uri="{BB962C8B-B14F-4D97-AF65-F5344CB8AC3E}">
        <p14:creationId xmlns:p14="http://schemas.microsoft.com/office/powerpoint/2010/main" val="21774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归档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还原档案包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tar   -xvf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example.tar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tar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-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xvf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example.tar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 -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outdir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</a:t>
            </a:r>
            <a:r>
              <a:rPr lang="en-US" altLang="zh-CN" smtClean="0">
                <a:sym typeface="+mn-ea"/>
              </a:rPr>
              <a:t>-C </a:t>
            </a:r>
            <a:r>
              <a:rPr lang="zh-CN" altLang="en-US" smtClean="0">
                <a:sym typeface="+mn-ea"/>
              </a:rPr>
              <a:t>参数指定目标目录，默认解到当前目录下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32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归档并压缩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先前的</a:t>
            </a:r>
            <a:r>
              <a:rPr lang="en-US" altLang="zh-CN" smtClean="0">
                <a:sym typeface="+mn-ea"/>
              </a:rPr>
              <a:t>tar</a:t>
            </a:r>
            <a:r>
              <a:rPr lang="zh-CN" altLang="en-US" smtClean="0">
                <a:sym typeface="+mn-ea"/>
              </a:rPr>
              <a:t>格式并没有压缩，体积较大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并档并压缩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tar  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z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cvf  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example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.tar.gz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example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解压缩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tar  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z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xvf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example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.tar.gz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tar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z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xvf 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example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.tar.gz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-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outdir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sym typeface="+mn-ea"/>
              </a:rPr>
              <a:t>通常我们所见的，都是 </a:t>
            </a:r>
            <a:r>
              <a:rPr lang="en-US" altLang="zh-CN" smtClean="0">
                <a:sym typeface="+mn-ea"/>
              </a:rPr>
              <a:t>*.tar.gz </a:t>
            </a:r>
            <a:r>
              <a:rPr lang="zh-CN" altLang="en-US" smtClean="0">
                <a:sym typeface="+mn-ea"/>
              </a:rPr>
              <a:t>这种格式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499</TotalTime>
  <Words>135</Words>
  <Application>Microsoft Office PowerPoint</Application>
  <PresentationFormat>自定义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5.4 命令行: 归档压缩</vt:lpstr>
      <vt:lpstr>归档</vt:lpstr>
      <vt:lpstr>归档</vt:lpstr>
      <vt:lpstr>归档并压缩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891</cp:revision>
  <dcterms:created xsi:type="dcterms:W3CDTF">2016-05-27T23:04:00Z</dcterms:created>
  <dcterms:modified xsi:type="dcterms:W3CDTF">2020-07-12T06:16:01Z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