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19" r:id="rId4"/>
    <p:sldId id="320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命令行</a:t>
            </a:r>
            <a:r>
              <a:rPr lang="en-US" altLang="zh-CN" smtClean="0"/>
              <a:t>: </a:t>
            </a:r>
            <a:r>
              <a:rPr lang="zh-CN" altLang="en-US" smtClean="0"/>
              <a:t>软链接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276872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软链接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软链接，即 </a:t>
            </a:r>
            <a:r>
              <a:rPr lang="en-US" altLang="zh-CN" smtClean="0">
                <a:sym typeface="+mn-ea"/>
              </a:rPr>
              <a:t>Windows </a:t>
            </a:r>
            <a:r>
              <a:rPr lang="zh-CN" altLang="en-US" smtClean="0">
                <a:sym typeface="+mn-ea"/>
              </a:rPr>
              <a:t>下的 </a:t>
            </a:r>
            <a:r>
              <a:rPr lang="en-US" altLang="zh-CN" smtClean="0"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快捷方式</a:t>
            </a:r>
            <a:r>
              <a:rPr lang="en-US" altLang="zh-CN" smtClean="0">
                <a:sym typeface="+mn-ea"/>
              </a:rPr>
              <a:t>"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ln </a:t>
            </a:r>
            <a:r>
              <a:rPr lang="zh-CN" altLang="en-US" smtClean="0">
                <a:sym typeface="+mn-ea"/>
              </a:rPr>
              <a:t>命令 </a:t>
            </a:r>
            <a:r>
              <a:rPr lang="en-US" altLang="zh-CN" smtClean="0">
                <a:sym typeface="+mn-ea"/>
              </a:rPr>
              <a:t>(link) </a:t>
            </a:r>
            <a:r>
              <a:rPr lang="zh-CN" altLang="en-US" smtClean="0">
                <a:sym typeface="+mn-ea"/>
              </a:rPr>
              <a:t>来</a:t>
            </a:r>
            <a:r>
              <a:rPr lang="zh-CN" altLang="en-US" smtClean="0">
                <a:sym typeface="+mn-ea"/>
              </a:rPr>
              <a:t>创建软链接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ln  -s  source  link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</a:t>
            </a:r>
            <a:r>
              <a:rPr lang="en-US" altLang="zh-CN" smtClean="0">
                <a:sym typeface="+mn-ea"/>
              </a:rPr>
              <a:t>-s </a:t>
            </a:r>
            <a:r>
              <a:rPr lang="zh-CN" altLang="en-US" smtClean="0">
                <a:sym typeface="+mn-ea"/>
              </a:rPr>
              <a:t>表示 </a:t>
            </a:r>
            <a:r>
              <a:rPr lang="en-US" altLang="zh-CN" smtClean="0">
                <a:sym typeface="+mn-ea"/>
              </a:rPr>
              <a:t>soft </a:t>
            </a:r>
            <a:r>
              <a:rPr lang="zh-CN" altLang="en-US" smtClean="0">
                <a:sym typeface="+mn-ea"/>
              </a:rPr>
              <a:t>软链接 </a:t>
            </a:r>
            <a:r>
              <a:rPr lang="en-US" altLang="zh-CN" smtClean="0">
                <a:sym typeface="+mn-ea"/>
              </a:rPr>
              <a:t>( </a:t>
            </a:r>
            <a:r>
              <a:rPr lang="zh-CN" altLang="en-US" smtClean="0">
                <a:sym typeface="+mn-ea"/>
              </a:rPr>
              <a:t>默认为硬 </a:t>
            </a:r>
            <a:r>
              <a:rPr lang="en-US" altLang="zh-CN" smtClean="0">
                <a:sym typeface="+mn-ea"/>
              </a:rPr>
              <a:t>)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比如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ln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-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example  example2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20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软链接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软链接的特点：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删除软件接，对原文件没有影响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删除原文件，则软链接失效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以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-l </a:t>
            </a:r>
            <a:r>
              <a:rPr lang="zh-CN" altLang="en-US" smtClean="0">
                <a:sym typeface="+mn-ea"/>
              </a:rPr>
              <a:t>查看文件详情时，可以看到目标路径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比如，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-l 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可以发现，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/bin </a:t>
            </a:r>
            <a:r>
              <a:rPr lang="zh-CN" altLang="en-US" smtClean="0">
                <a:sym typeface="+mn-ea"/>
              </a:rPr>
              <a:t>实际指向的是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/usr/bin </a:t>
            </a:r>
            <a:r>
              <a:rPr lang="zh-CN" altLang="en-US" smtClean="0">
                <a:sym typeface="+mn-ea"/>
              </a:rPr>
              <a:t>目录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3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除了软链接之外，还有一个为硬链接，不在本课程讲解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9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516</TotalTime>
  <Words>133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5.5 命令行: 软链接</vt:lpstr>
      <vt:lpstr>软链接</vt:lpstr>
      <vt:lpstr>软链接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898</cp:revision>
  <dcterms:created xsi:type="dcterms:W3CDTF">2016-05-27T23:04:00Z</dcterms:created>
  <dcterms:modified xsi:type="dcterms:W3CDTF">2020-07-12T06:39:42Z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