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05" r:id="rId3"/>
    <p:sldId id="298" r:id="rId4"/>
    <p:sldId id="303" r:id="rId5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60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6.1 </a:t>
            </a:r>
            <a:r>
              <a:rPr lang="zh-CN" altLang="en-US"/>
              <a:t>添加</a:t>
            </a:r>
            <a:r>
              <a:rPr lang="zh-CN" altLang="en-US" smtClean="0"/>
              <a:t>用户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204864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添加用户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本章介绍用户的管理操作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比如，添加一个用户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sudo useradd </a:t>
            </a:r>
            <a:r>
              <a:rPr lang="en-US" altLang="zh-CN" sz="2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-m </a:t>
            </a:r>
            <a:r>
              <a:rPr lang="en-US" altLang="zh-CN" sz="26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test1</a:t>
            </a:r>
            <a:endParaRPr lang="en-US" altLang="zh-CN" sz="260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其中，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600" smtClean="0">
                <a:solidFill>
                  <a:srgbClr val="FF0000"/>
                </a:solidFill>
                <a:sym typeface="+mn-ea"/>
              </a:rPr>
              <a:t>sudo</a:t>
            </a:r>
            <a:r>
              <a:rPr lang="en-US" altLang="zh-CN" sz="2600" smtClean="0">
                <a:sym typeface="+mn-ea"/>
              </a:rPr>
              <a:t>, </a:t>
            </a:r>
            <a:r>
              <a:rPr lang="zh-CN" altLang="en-US" sz="2600" smtClean="0">
                <a:sym typeface="+mn-ea"/>
              </a:rPr>
              <a:t>表示以管理员身份执行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>
                <a:sym typeface="+mn-ea"/>
              </a:rPr>
              <a:t> </a:t>
            </a:r>
            <a:r>
              <a:rPr lang="en-US" altLang="zh-CN" sz="2600" smtClean="0">
                <a:sym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598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用户管理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添加用户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  </a:t>
            </a:r>
            <a:r>
              <a:rPr lang="en-US" altLang="zh-CN" smtClean="0">
                <a:sym typeface="+mn-ea"/>
              </a:rPr>
              <a:t>sudo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useradd  -m test1</a:t>
            </a:r>
            <a:endParaRPr lang="en-US" altLang="zh-CN" smtClean="0">
              <a:solidFill>
                <a:srgbClr val="0070C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  </a:t>
            </a:r>
            <a:r>
              <a:rPr lang="zh-CN" altLang="en-US" smtClean="0">
                <a:sym typeface="+mn-ea"/>
              </a:rPr>
              <a:t>其中，</a:t>
            </a:r>
            <a:r>
              <a:rPr lang="en-US" altLang="zh-CN" smtClean="0">
                <a:sym typeface="+mn-ea"/>
              </a:rPr>
              <a:t>-m</a:t>
            </a:r>
            <a:r>
              <a:rPr lang="zh-CN" altLang="en-US" smtClean="0">
                <a:sym typeface="+mn-ea"/>
              </a:rPr>
              <a:t>参数表示在 </a:t>
            </a:r>
            <a:r>
              <a:rPr lang="en-US" altLang="zh-CN" smtClean="0">
                <a:sym typeface="+mn-ea"/>
              </a:rPr>
              <a:t>/home </a:t>
            </a:r>
            <a:r>
              <a:rPr lang="zh-CN" altLang="en-US" smtClean="0">
                <a:sym typeface="+mn-ea"/>
              </a:rPr>
              <a:t>下添加用户目录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smtClean="0">
                <a:sym typeface="+mn-ea"/>
              </a:rPr>
              <a:t>2 </a:t>
            </a:r>
            <a:r>
              <a:rPr lang="zh-CN" altLang="en-US" smtClean="0">
                <a:sym typeface="+mn-ea"/>
              </a:rPr>
              <a:t>修改</a:t>
            </a:r>
            <a:r>
              <a:rPr lang="zh-CN" altLang="en-US">
                <a:sym typeface="+mn-ea"/>
              </a:rPr>
              <a:t>用户密码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 </a:t>
            </a:r>
            <a:r>
              <a:rPr lang="en-US" altLang="zh-CN">
                <a:sym typeface="+mn-ea"/>
              </a:rPr>
              <a:t>sudo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passwd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test1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smtClean="0">
                <a:sym typeface="+mn-ea"/>
              </a:rPr>
              <a:t>3 </a:t>
            </a:r>
            <a:r>
              <a:rPr lang="zh-CN" altLang="en-US" smtClean="0">
                <a:sym typeface="+mn-ea"/>
              </a:rPr>
              <a:t>删除用户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>
                <a:sym typeface="+mn-ea"/>
              </a:rPr>
              <a:t>sudo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userdel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test1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>
                <a:sym typeface="+mn-ea"/>
              </a:rPr>
              <a:t>1 </a:t>
            </a:r>
            <a:r>
              <a:rPr lang="zh-CN" altLang="en-US" sz="2600">
                <a:sym typeface="+mn-ea"/>
              </a:rPr>
              <a:t>在登录系统时，默认不允许以 </a:t>
            </a:r>
            <a:r>
              <a:rPr lang="en-US" altLang="zh-CN" sz="2600">
                <a:sym typeface="+mn-ea"/>
              </a:rPr>
              <a:t>root </a:t>
            </a:r>
            <a:r>
              <a:rPr lang="zh-CN" altLang="en-US" sz="2600">
                <a:sym typeface="+mn-ea"/>
              </a:rPr>
              <a:t>用户登录</a:t>
            </a:r>
            <a:endParaRPr lang="en-US" altLang="zh-CN" sz="2600">
              <a:solidFill>
                <a:srgbClr val="0070C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ym typeface="+mn-ea"/>
              </a:rPr>
              <a:t>2 </a:t>
            </a:r>
            <a:r>
              <a:rPr lang="zh-CN" altLang="en-US" sz="2600" smtClean="0">
                <a:sym typeface="+mn-ea"/>
              </a:rPr>
              <a:t>只有特殊的用户，才能执行 </a:t>
            </a:r>
            <a:r>
              <a:rPr lang="en-US" altLang="zh-CN" sz="2600" smtClean="0">
                <a:sym typeface="+mn-ea"/>
              </a:rPr>
              <a:t>sudo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比如，</a:t>
            </a:r>
            <a:r>
              <a:rPr lang="en-US" altLang="zh-CN" sz="2600" smtClean="0">
                <a:sym typeface="+mn-ea"/>
              </a:rPr>
              <a:t>shaofa</a:t>
            </a:r>
            <a:r>
              <a:rPr lang="zh-CN" altLang="en-US" sz="2600" smtClean="0">
                <a:sym typeface="+mn-ea"/>
              </a:rPr>
              <a:t>可以执行</a:t>
            </a:r>
            <a:r>
              <a:rPr lang="en-US" altLang="zh-CN" sz="2600" smtClean="0">
                <a:sym typeface="+mn-ea"/>
              </a:rPr>
              <a:t>sudo</a:t>
            </a:r>
            <a:r>
              <a:rPr lang="zh-CN" altLang="en-US" sz="2600" smtClean="0">
                <a:sym typeface="+mn-ea"/>
              </a:rPr>
              <a:t>，但</a:t>
            </a:r>
            <a:r>
              <a:rPr lang="en-US" altLang="zh-CN" sz="2600" smtClean="0">
                <a:sym typeface="+mn-ea"/>
              </a:rPr>
              <a:t>test1</a:t>
            </a:r>
            <a:r>
              <a:rPr lang="zh-CN" altLang="en-US" sz="2600" smtClean="0">
                <a:sym typeface="+mn-ea"/>
              </a:rPr>
              <a:t>不行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ym typeface="+mn-ea"/>
              </a:rPr>
              <a:t>Linux</a:t>
            </a:r>
            <a:r>
              <a:rPr lang="zh-CN" altLang="en-US" sz="2600" smtClean="0">
                <a:sym typeface="+mn-ea"/>
              </a:rPr>
              <a:t>下，把能执行</a:t>
            </a:r>
            <a:r>
              <a:rPr lang="en-US" altLang="zh-CN" sz="2600" smtClean="0">
                <a:sym typeface="+mn-ea"/>
              </a:rPr>
              <a:t>sudo</a:t>
            </a:r>
            <a:r>
              <a:rPr lang="zh-CN" altLang="en-US" sz="2600" smtClean="0">
                <a:sym typeface="+mn-ea"/>
              </a:rPr>
              <a:t>命令的用户叫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sudoer</a:t>
            </a: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2346800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269</TotalTime>
  <Words>125</Words>
  <Application>Microsoft Office PowerPoint</Application>
  <PresentationFormat>自定义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幼圆</vt:lpstr>
      <vt:lpstr>Arial</vt:lpstr>
      <vt:lpstr>Century Gothic</vt:lpstr>
      <vt:lpstr>Courier New</vt:lpstr>
      <vt:lpstr>Palatino Linotype</vt:lpstr>
      <vt:lpstr>季度收入演示文稿</vt:lpstr>
      <vt:lpstr>6.1 添加用户</vt:lpstr>
      <vt:lpstr>添加用户</vt:lpstr>
      <vt:lpstr>用户管理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729</cp:revision>
  <dcterms:created xsi:type="dcterms:W3CDTF">2016-05-27T23:04:00Z</dcterms:created>
  <dcterms:modified xsi:type="dcterms:W3CDTF">2020-07-13T03:19:18Z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