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5" r:id="rId3"/>
    <p:sldId id="306" r:id="rId4"/>
    <p:sldId id="298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6.2 </a:t>
            </a:r>
            <a:r>
              <a:rPr lang="zh-CN" altLang="en-US" smtClean="0"/>
              <a:t>超级</a:t>
            </a:r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204864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超级用户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超级用户</a:t>
            </a:r>
            <a:r>
              <a:rPr lang="en-US" altLang="zh-CN" sz="2600">
                <a:sym typeface="+mn-ea"/>
              </a:rPr>
              <a:t>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root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类似于 </a:t>
            </a:r>
            <a:r>
              <a:rPr lang="en-US" altLang="zh-CN" sz="2600" smtClean="0">
                <a:sym typeface="+mn-ea"/>
              </a:rPr>
              <a:t>Windows </a:t>
            </a:r>
            <a:r>
              <a:rPr lang="zh-CN" altLang="en-US" sz="2600" smtClean="0">
                <a:sym typeface="+mn-ea"/>
              </a:rPr>
              <a:t>下的 </a:t>
            </a:r>
            <a:r>
              <a:rPr lang="en-US" altLang="zh-CN" sz="2600" smtClean="0">
                <a:sym typeface="+mn-ea"/>
              </a:rPr>
              <a:t>Administrator </a:t>
            </a:r>
            <a:r>
              <a:rPr lang="zh-CN" altLang="en-US" sz="2600" smtClean="0">
                <a:sym typeface="+mn-ea"/>
              </a:rPr>
              <a:t>用户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切换到 </a:t>
            </a:r>
            <a:r>
              <a:rPr lang="en-US" altLang="zh-CN" sz="2600" smtClean="0">
                <a:sym typeface="+mn-ea"/>
              </a:rPr>
              <a:t>root </a:t>
            </a:r>
            <a:r>
              <a:rPr lang="zh-CN" altLang="en-US" sz="2600" smtClean="0">
                <a:sym typeface="+mn-ea"/>
              </a:rPr>
              <a:t>用户，有全部权限，可以直接 </a:t>
            </a:r>
            <a:r>
              <a:rPr lang="en-US" altLang="zh-CN" sz="2600" smtClean="0">
                <a:sym typeface="+mn-ea"/>
              </a:rPr>
              <a:t>useradd </a:t>
            </a:r>
            <a:r>
              <a:rPr lang="zh-CN" altLang="en-US" sz="2600" smtClean="0">
                <a:sym typeface="+mn-ea"/>
              </a:rPr>
              <a:t>等命</a:t>
            </a:r>
            <a:r>
              <a:rPr lang="zh-CN" altLang="en-US" sz="2600">
                <a:sym typeface="+mn-ea"/>
              </a:rPr>
              <a:t>令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超级用户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首次使用</a:t>
            </a:r>
            <a:r>
              <a:rPr lang="zh-CN" altLang="en-US">
                <a:sym typeface="+mn-ea"/>
              </a:rPr>
              <a:t>时</a:t>
            </a:r>
            <a:r>
              <a:rPr lang="zh-CN" altLang="en-US" smtClean="0">
                <a:sym typeface="+mn-ea"/>
              </a:rPr>
              <a:t>，需要给 </a:t>
            </a:r>
            <a:r>
              <a:rPr lang="en-US" altLang="zh-CN" smtClean="0">
                <a:sym typeface="+mn-ea"/>
              </a:rPr>
              <a:t>root </a:t>
            </a:r>
            <a:r>
              <a:rPr lang="zh-CN" altLang="en-US" smtClean="0">
                <a:sym typeface="+mn-ea"/>
              </a:rPr>
              <a:t>设置</a:t>
            </a:r>
            <a:r>
              <a:rPr lang="zh-CN" altLang="en-US">
                <a:sym typeface="+mn-ea"/>
              </a:rPr>
              <a:t>密码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sudo passwd root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切换到 </a:t>
            </a:r>
            <a:r>
              <a:rPr lang="en-US" altLang="zh-CN" smtClean="0">
                <a:sym typeface="+mn-ea"/>
              </a:rPr>
              <a:t>root </a:t>
            </a:r>
            <a:r>
              <a:rPr lang="zh-CN" altLang="en-US" smtClean="0">
                <a:sym typeface="+mn-ea"/>
              </a:rPr>
              <a:t>用户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su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root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</a:t>
            </a:r>
            <a:r>
              <a:rPr lang="en-US" altLang="zh-CN" smtClean="0">
                <a:sym typeface="+mn-ea"/>
              </a:rPr>
              <a:t>su </a:t>
            </a:r>
            <a:r>
              <a:rPr lang="zh-CN" altLang="en-US" smtClean="0">
                <a:sym typeface="+mn-ea"/>
              </a:rPr>
              <a:t>表示 </a:t>
            </a:r>
            <a:r>
              <a:rPr lang="en-US" altLang="zh-CN" smtClean="0">
                <a:sym typeface="+mn-ea"/>
              </a:rPr>
              <a:t>switch user 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退出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exit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en-US" altLang="zh-CN" smtClean="0">
                <a:sym typeface="+mn-ea"/>
              </a:rPr>
              <a:t>su root </a:t>
            </a:r>
            <a:r>
              <a:rPr lang="zh-CN" altLang="en-US" smtClean="0">
                <a:sym typeface="+mn-ea"/>
              </a:rPr>
              <a:t>仅仅对当前会话 </a:t>
            </a:r>
            <a:r>
              <a:rPr lang="en-US" altLang="zh-CN" smtClean="0">
                <a:sym typeface="+mn-ea"/>
              </a:rPr>
              <a:t>(</a:t>
            </a:r>
            <a:r>
              <a:rPr lang="zh-CN" altLang="en-US" smtClean="0">
                <a:sym typeface="+mn-ea"/>
              </a:rPr>
              <a:t>终端</a:t>
            </a:r>
            <a:r>
              <a:rPr lang="en-US" altLang="zh-CN" smtClean="0">
                <a:sym typeface="+mn-ea"/>
              </a:rPr>
              <a:t>) </a:t>
            </a:r>
            <a:r>
              <a:rPr lang="zh-CN" altLang="en-US" smtClean="0">
                <a:sym typeface="+mn-ea"/>
              </a:rPr>
              <a:t>有效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不影响当前桌面环境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root </a:t>
            </a:r>
            <a:r>
              <a:rPr lang="zh-CN" altLang="en-US" smtClean="0">
                <a:sym typeface="+mn-ea"/>
              </a:rPr>
              <a:t>权力太大，需要小心使用</a:t>
            </a:r>
            <a:endParaRPr lang="en-US" altLang="zh-CN" smtClean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283</TotalTime>
  <Words>93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6.2 超级用户</vt:lpstr>
      <vt:lpstr>超级用户</vt:lpstr>
      <vt:lpstr>超级用户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751</cp:revision>
  <dcterms:created xsi:type="dcterms:W3CDTF">2016-05-27T23:04:00Z</dcterms:created>
  <dcterms:modified xsi:type="dcterms:W3CDTF">2020-07-13T06:29:22Z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