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7" r:id="rId3"/>
    <p:sldId id="308" r:id="rId4"/>
    <p:sldId id="309" r:id="rId5"/>
    <p:sldId id="310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6.3 </a:t>
            </a:r>
            <a:r>
              <a:rPr lang="zh-CN" altLang="en-US" smtClean="0"/>
              <a:t>用户组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204864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用户和组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Linux </a:t>
            </a:r>
            <a:r>
              <a:rPr lang="zh-CN" altLang="en-US" sz="2600" smtClean="0">
                <a:sym typeface="+mn-ea"/>
              </a:rPr>
              <a:t>下可以创建多个用户，可以用组进行管理用户。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比如：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男生组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boys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ming  bo  gang  qiang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女生组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girls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fang  hong  yue yuan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74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用户和组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创建组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groupadd boys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mtClean="0">
                <a:sym typeface="+mn-ea"/>
              </a:rPr>
              <a:t>创建用户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useradd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-m -g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boys ming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</a:t>
            </a:r>
            <a:r>
              <a:rPr lang="en-US" altLang="zh-CN" smtClean="0">
                <a:sym typeface="+mn-ea"/>
              </a:rPr>
              <a:t>-g</a:t>
            </a:r>
            <a:r>
              <a:rPr lang="zh-CN" altLang="en-US" smtClean="0">
                <a:sym typeface="+mn-ea"/>
              </a:rPr>
              <a:t>表示在添加用户，同时将用户加到</a:t>
            </a:r>
            <a:r>
              <a:rPr lang="en-US" altLang="zh-CN" smtClean="0">
                <a:sym typeface="+mn-ea"/>
              </a:rPr>
              <a:t>boys</a:t>
            </a:r>
            <a:r>
              <a:rPr lang="zh-CN" altLang="en-US" smtClean="0">
                <a:sym typeface="+mn-ea"/>
              </a:rPr>
              <a:t>组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mtClean="0">
                <a:sym typeface="+mn-ea"/>
              </a:rPr>
              <a:t>修改现有用户到新的组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usermod -g boys shaofa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其中，</a:t>
            </a:r>
            <a:r>
              <a:rPr lang="en-US" altLang="zh-CN" smtClean="0">
                <a:sym typeface="+mn-ea"/>
              </a:rPr>
              <a:t>usermod</a:t>
            </a:r>
            <a:r>
              <a:rPr lang="zh-CN" altLang="en-US" smtClean="0">
                <a:sym typeface="+mn-ea"/>
              </a:rPr>
              <a:t>表示</a:t>
            </a:r>
            <a:r>
              <a:rPr lang="zh-CN" altLang="en-US" smtClean="0">
                <a:sym typeface="+mn-ea"/>
              </a:rPr>
              <a:t>修改用户</a:t>
            </a:r>
            <a:r>
              <a:rPr lang="zh-CN" altLang="en-US" smtClean="0">
                <a:sym typeface="+mn-ea"/>
              </a:rPr>
              <a:t>信息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92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用户和组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如何查看用户和组？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cat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etc/group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每一行表示一个</a:t>
            </a:r>
            <a:r>
              <a:rPr lang="en-US" altLang="zh-CN" sz="2600" smtClean="0">
                <a:sym typeface="+mn-ea"/>
              </a:rPr>
              <a:t>group</a:t>
            </a:r>
            <a:r>
              <a:rPr lang="zh-CN" altLang="en-US" sz="2600" smtClean="0">
                <a:sym typeface="+mn-ea"/>
              </a:rPr>
              <a:t>的信息，名称 </a:t>
            </a:r>
            <a:r>
              <a:rPr lang="en-US" altLang="zh-CN" sz="2600" smtClean="0">
                <a:sym typeface="+mn-ea"/>
              </a:rPr>
              <a:t>+ ID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如何查看用户列表？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cat /etc/passwd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每一行表示一个用户的信息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95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用户不多时，管理的时候并不使用组的概念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useradd  a1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useradd  b1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一个</a:t>
            </a:r>
            <a:r>
              <a:rPr lang="en-US" altLang="zh-CN" smtClean="0">
                <a:sym typeface="+mn-ea"/>
              </a:rPr>
              <a:t>root</a:t>
            </a:r>
            <a:r>
              <a:rPr lang="zh-CN" altLang="en-US" smtClean="0">
                <a:sym typeface="+mn-ea"/>
              </a:rPr>
              <a:t>，两个普通用户</a:t>
            </a:r>
            <a:r>
              <a:rPr lang="en-US" altLang="zh-CN" smtClean="0">
                <a:sym typeface="+mn-ea"/>
              </a:rPr>
              <a:t>a1, b1 </a:t>
            </a:r>
            <a:r>
              <a:rPr lang="zh-CN" altLang="en-US" smtClean="0">
                <a:sym typeface="+mn-ea"/>
              </a:rPr>
              <a:t>，够用了！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默认地，会给</a:t>
            </a:r>
            <a:r>
              <a:rPr lang="en-US" altLang="zh-CN" smtClean="0">
                <a:sym typeface="+mn-ea"/>
              </a:rPr>
              <a:t>a1</a:t>
            </a:r>
            <a:r>
              <a:rPr lang="zh-CN" altLang="en-US" smtClean="0">
                <a:sym typeface="+mn-ea"/>
              </a:rPr>
              <a:t>用户建立一个同名的组</a:t>
            </a:r>
            <a:r>
              <a:rPr lang="en-US" altLang="zh-CN" smtClean="0">
                <a:sym typeface="+mn-ea"/>
              </a:rPr>
              <a:t>a1</a:t>
            </a:r>
            <a:r>
              <a:rPr lang="en-US" altLang="zh-CN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，也就是说这个组里只有他一个人。</a:t>
            </a: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323984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298</TotalTime>
  <Words>193</Words>
  <Application>Microsoft Office PowerPoint</Application>
  <PresentationFormat>自定义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6.3 用户组</vt:lpstr>
      <vt:lpstr>用户和组</vt:lpstr>
      <vt:lpstr>用户和组</vt:lpstr>
      <vt:lpstr>用户和组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758</cp:revision>
  <dcterms:created xsi:type="dcterms:W3CDTF">2016-05-27T23:04:00Z</dcterms:created>
  <dcterms:modified xsi:type="dcterms:W3CDTF">2020-07-13T06:52:50Z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