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05" r:id="rId3"/>
    <p:sldId id="309" r:id="rId4"/>
    <p:sldId id="310" r:id="rId5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60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8.1 </a:t>
            </a:r>
            <a:r>
              <a:rPr lang="zh-CN" altLang="en-US" smtClean="0"/>
              <a:t>可执行脚本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6291" y="2348880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可执行脚本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脚本 </a:t>
            </a:r>
            <a:r>
              <a:rPr lang="en-US" altLang="zh-CN" sz="2600" smtClean="0">
                <a:solidFill>
                  <a:srgbClr val="002060"/>
                </a:solidFill>
                <a:sym typeface="+mn-ea"/>
              </a:rPr>
              <a:t>Script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 </a:t>
            </a:r>
            <a:r>
              <a:rPr lang="zh-CN" altLang="en-US" sz="2600" smtClean="0">
                <a:sym typeface="+mn-ea"/>
              </a:rPr>
              <a:t>，一种解释执行的程序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ym typeface="+mn-ea"/>
              </a:rPr>
              <a:t>Linux </a:t>
            </a:r>
            <a:r>
              <a:rPr lang="zh-CN" altLang="en-US" sz="2600" smtClean="0">
                <a:sym typeface="+mn-ea"/>
              </a:rPr>
              <a:t>下常见的三种脚本程序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ym typeface="+mn-ea"/>
              </a:rPr>
              <a:t>-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Shell </a:t>
            </a:r>
            <a:r>
              <a:rPr lang="zh-CN" altLang="en-US" sz="2600" smtClean="0">
                <a:sym typeface="+mn-ea"/>
              </a:rPr>
              <a:t>脚本 </a:t>
            </a:r>
            <a:r>
              <a:rPr lang="en-US" altLang="zh-CN" sz="2600">
                <a:sym typeface="+mn-ea"/>
              </a:rPr>
              <a:t> </a:t>
            </a:r>
            <a:r>
              <a:rPr lang="en-US" altLang="zh-CN" sz="2600" smtClean="0">
                <a:sym typeface="+mn-ea"/>
              </a:rPr>
              <a:t>*.sh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ym typeface="+mn-ea"/>
              </a:rPr>
              <a:t>-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 Perl </a:t>
            </a:r>
            <a:r>
              <a:rPr lang="zh-CN" altLang="en-US" sz="2600" smtClean="0">
                <a:sym typeface="+mn-ea"/>
              </a:rPr>
              <a:t>脚本   </a:t>
            </a:r>
            <a:r>
              <a:rPr lang="en-US" altLang="zh-CN" sz="2600" smtClean="0">
                <a:sym typeface="+mn-ea"/>
              </a:rPr>
              <a:t>*.pl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ym typeface="+mn-ea"/>
              </a:rPr>
              <a:t>-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Python </a:t>
            </a:r>
            <a:r>
              <a:rPr lang="zh-CN" altLang="en-US" sz="2600" smtClean="0">
                <a:sym typeface="+mn-ea"/>
              </a:rPr>
              <a:t>脚本 </a:t>
            </a:r>
            <a:r>
              <a:rPr lang="en-US" altLang="zh-CN" sz="2600" smtClean="0">
                <a:sym typeface="+mn-ea"/>
              </a:rPr>
              <a:t>*.py</a:t>
            </a:r>
          </a:p>
        </p:txBody>
      </p:sp>
    </p:spTree>
    <p:extLst>
      <p:ext uri="{BB962C8B-B14F-4D97-AF65-F5344CB8AC3E}">
        <p14:creationId xmlns:p14="http://schemas.microsoft.com/office/powerpoint/2010/main" val="399598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可执行脚本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脚本程序，本质是一个文本文件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ym typeface="+mn-ea"/>
              </a:rPr>
              <a:t>1 </a:t>
            </a:r>
            <a:r>
              <a:rPr lang="zh-CN" altLang="en-US" sz="2600" smtClean="0">
                <a:sym typeface="+mn-ea"/>
              </a:rPr>
              <a:t>它是一个文本文件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ym typeface="+mn-ea"/>
              </a:rPr>
              <a:t>2 </a:t>
            </a:r>
            <a:r>
              <a:rPr lang="zh-CN" altLang="en-US" sz="2600" smtClean="0">
                <a:sym typeface="+mn-ea"/>
              </a:rPr>
              <a:t>它具有可执行权限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olidFill>
                <a:srgbClr val="002060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演示：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hello.sh </a:t>
            </a:r>
            <a:r>
              <a:rPr lang="zh-CN" altLang="en-US" sz="2600" smtClean="0">
                <a:sym typeface="+mn-ea"/>
              </a:rPr>
              <a:t>是一个脚本程序。。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olidFill>
                  <a:srgbClr val="FF0000"/>
                </a:solidFill>
                <a:sym typeface="+mn-ea"/>
              </a:rPr>
              <a:t>观看演示即可，不需要自己操作</a:t>
            </a:r>
            <a:r>
              <a:rPr lang="zh-CN" altLang="en-US" sz="2600" smtClean="0">
                <a:sym typeface="+mn-ea"/>
              </a:rPr>
              <a:t>。</a:t>
            </a:r>
            <a:endParaRPr lang="en-US" altLang="zh-CN" sz="260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962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可执行脚本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脚本程序都是</a:t>
            </a:r>
            <a:r>
              <a:rPr lang="zh-CN" altLang="en-US" sz="2600" smtClean="0">
                <a:sym typeface="+mn-ea"/>
              </a:rPr>
              <a:t>由解释器来执行的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olidFill>
                  <a:srgbClr val="002060"/>
                </a:solidFill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Shell</a:t>
            </a:r>
            <a:r>
              <a:rPr lang="zh-CN" altLang="en-US" smtClean="0">
                <a:sym typeface="+mn-ea"/>
              </a:rPr>
              <a:t>脚本解释器： </a:t>
            </a:r>
            <a:r>
              <a:rPr lang="en-US" altLang="zh-CN" smtClean="0">
                <a:sym typeface="+mn-ea"/>
              </a:rPr>
              <a:t> 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/bin/sh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 Perl</a:t>
            </a:r>
            <a:r>
              <a:rPr lang="zh-CN" altLang="en-US" smtClean="0">
                <a:sym typeface="+mn-ea"/>
              </a:rPr>
              <a:t>脚本解释器：    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/bin/perl 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 Python</a:t>
            </a:r>
            <a:r>
              <a:rPr lang="zh-CN" altLang="en-US" smtClean="0">
                <a:sym typeface="+mn-ea"/>
              </a:rPr>
              <a:t>脚本解释器：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/bin/python3</a:t>
            </a: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执行一个脚本时，以下两种方式等效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./hello.py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/bin/python3 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hello.py</a:t>
            </a:r>
            <a:endParaRPr lang="en-US" altLang="zh-CN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3420805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308</TotalTime>
  <Words>134</Words>
  <Application>Microsoft Office PowerPoint</Application>
  <PresentationFormat>自定义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幼圆</vt:lpstr>
      <vt:lpstr>Arial</vt:lpstr>
      <vt:lpstr>Century Gothic</vt:lpstr>
      <vt:lpstr>Courier New</vt:lpstr>
      <vt:lpstr>Palatino Linotype</vt:lpstr>
      <vt:lpstr>季度收入演示文稿</vt:lpstr>
      <vt:lpstr>8.1 可执行脚本</vt:lpstr>
      <vt:lpstr>可执行脚本</vt:lpstr>
      <vt:lpstr>可执行脚本</vt:lpstr>
      <vt:lpstr>可执行脚本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749</cp:revision>
  <dcterms:created xsi:type="dcterms:W3CDTF">2016-05-27T23:04:00Z</dcterms:created>
  <dcterms:modified xsi:type="dcterms:W3CDTF">2020-07-14T07:17:05Z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