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05" r:id="rId3"/>
    <p:sldId id="311" r:id="rId4"/>
    <p:sldId id="312" r:id="rId5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4" autoAdjust="0"/>
    <p:restoredTop sz="94600"/>
  </p:normalViewPr>
  <p:slideViewPr>
    <p:cSldViewPr>
      <p:cViewPr varScale="1">
        <p:scale>
          <a:sx n="86" d="100"/>
          <a:sy n="86" d="100"/>
        </p:scale>
        <p:origin x="774" y="60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1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8.2 Shell</a:t>
            </a:r>
            <a:r>
              <a:rPr lang="zh-CN" altLang="en-US"/>
              <a:t>脚本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348880"/>
            <a:ext cx="8424936" cy="1152128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Ubuntu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教程  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Shell</a:t>
            </a:r>
            <a:r>
              <a:rPr lang="zh-CN" altLang="en-US">
                <a:solidFill>
                  <a:srgbClr val="002060"/>
                </a:solidFill>
              </a:rPr>
              <a:t>脚本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Shell</a:t>
            </a:r>
            <a:r>
              <a:rPr lang="zh-CN" altLang="en-US" sz="2600" smtClean="0">
                <a:sym typeface="+mn-ea"/>
              </a:rPr>
              <a:t>脚本，按</a:t>
            </a:r>
            <a:r>
              <a:rPr lang="en-US" altLang="zh-CN" sz="2600" smtClean="0">
                <a:sym typeface="+mn-ea"/>
              </a:rPr>
              <a:t>Shell</a:t>
            </a:r>
            <a:r>
              <a:rPr lang="zh-CN" altLang="en-US" sz="2600" smtClean="0">
                <a:sym typeface="+mn-ea"/>
              </a:rPr>
              <a:t>的语法写出来的脚本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是 </a:t>
            </a:r>
            <a:r>
              <a:rPr lang="en-US" altLang="zh-CN" sz="2600" smtClean="0">
                <a:sym typeface="+mn-ea"/>
              </a:rPr>
              <a:t>Linux </a:t>
            </a:r>
            <a:r>
              <a:rPr lang="zh-CN" altLang="en-US" sz="2600" smtClean="0">
                <a:sym typeface="+mn-ea"/>
              </a:rPr>
              <a:t>自带的脚本</a:t>
            </a:r>
            <a:r>
              <a:rPr lang="zh-CN" altLang="en-US" sz="2600" smtClean="0">
                <a:sym typeface="+mn-ea"/>
              </a:rPr>
              <a:t>语言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相当于</a:t>
            </a:r>
            <a:r>
              <a:rPr lang="en-US" altLang="zh-CN" sz="2600" smtClean="0">
                <a:sym typeface="+mn-ea"/>
              </a:rPr>
              <a:t>Windows</a:t>
            </a:r>
            <a:r>
              <a:rPr lang="zh-CN" altLang="en-US" sz="2600" smtClean="0">
                <a:sym typeface="+mn-ea"/>
              </a:rPr>
              <a:t>下的 </a:t>
            </a: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DOS </a:t>
            </a:r>
            <a:r>
              <a:rPr lang="zh-CN" altLang="en-US" sz="2600" smtClean="0">
                <a:sym typeface="+mn-ea"/>
              </a:rPr>
              <a:t>批处理</a:t>
            </a:r>
            <a:r>
              <a:rPr lang="zh-CN" altLang="en-US" sz="2600" smtClean="0">
                <a:sym typeface="+mn-ea"/>
              </a:rPr>
              <a:t>脚本</a:t>
            </a:r>
            <a:endParaRPr lang="en-US" altLang="zh-CN" sz="260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98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Shell</a:t>
            </a:r>
            <a:r>
              <a:rPr lang="zh-CN" altLang="en-US">
                <a:solidFill>
                  <a:srgbClr val="002060"/>
                </a:solidFill>
              </a:rPr>
              <a:t>脚本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ym typeface="+mn-ea"/>
              </a:rPr>
              <a:t>1 </a:t>
            </a:r>
            <a:r>
              <a:rPr lang="zh-CN" altLang="en-US" smtClean="0">
                <a:sym typeface="+mn-ea"/>
              </a:rPr>
              <a:t>编辑一个</a:t>
            </a:r>
            <a:r>
              <a:rPr lang="zh-CN" altLang="en-US" smtClean="0">
                <a:sym typeface="+mn-ea"/>
              </a:rPr>
              <a:t>文本文件</a:t>
            </a:r>
            <a:r>
              <a:rPr lang="en-US" altLang="zh-CN" smtClean="0">
                <a:sym typeface="+mn-ea"/>
              </a:rPr>
              <a:t>,</a:t>
            </a:r>
            <a:r>
              <a:rPr lang="zh-CN" altLang="en-US">
                <a:sym typeface="+mn-ea"/>
              </a:rPr>
              <a:t>保存为 </a:t>
            </a:r>
            <a:r>
              <a:rPr lang="en-US" altLang="zh-CN">
                <a:sym typeface="+mn-ea"/>
              </a:rPr>
              <a:t>hello.sh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#!/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bin/sh</a:t>
            </a:r>
            <a:endParaRPr lang="en-US" altLang="zh-CN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echo "hello,world"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2 </a:t>
            </a:r>
            <a:r>
              <a:rPr lang="zh-CN" altLang="en-US" smtClean="0">
                <a:sym typeface="+mn-ea"/>
              </a:rPr>
              <a:t>添加</a:t>
            </a:r>
            <a:r>
              <a:rPr lang="zh-CN" altLang="en-US" smtClean="0">
                <a:sym typeface="+mn-ea"/>
              </a:rPr>
              <a:t>可执行权限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chmod 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+x  hello.sh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3 </a:t>
            </a:r>
            <a:r>
              <a:rPr lang="zh-CN" altLang="en-US" smtClean="0">
                <a:sym typeface="+mn-ea"/>
              </a:rPr>
              <a:t>执行</a:t>
            </a:r>
            <a:r>
              <a:rPr lang="zh-CN" altLang="en-US" smtClean="0">
                <a:sym typeface="+mn-ea"/>
              </a:rPr>
              <a:t>程序 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./hello.sh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/bin/sh hello.sh</a:t>
            </a:r>
            <a:endParaRPr lang="en-US" altLang="zh-CN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660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要点与细节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1 </a:t>
            </a:r>
            <a:r>
              <a:rPr lang="zh-CN" altLang="en-US" smtClean="0">
                <a:sym typeface="+mn-ea"/>
              </a:rPr>
              <a:t>第一行必须声明解释器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#!/bin/sh</a:t>
            </a:r>
            <a:endParaRPr lang="en-US" altLang="zh-CN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2 </a:t>
            </a:r>
            <a:r>
              <a:rPr lang="zh-CN" altLang="en-US" smtClean="0">
                <a:sym typeface="+mn-ea"/>
              </a:rPr>
              <a:t>必须有 </a:t>
            </a:r>
            <a:r>
              <a:rPr lang="en-US" altLang="zh-CN" smtClean="0">
                <a:sym typeface="+mn-ea"/>
              </a:rPr>
              <a:t>x </a:t>
            </a:r>
            <a:r>
              <a:rPr lang="zh-CN" altLang="en-US" smtClean="0">
                <a:sym typeface="+mn-ea"/>
              </a:rPr>
              <a:t>权限，才能够执行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比如，一个程序</a:t>
            </a:r>
            <a:r>
              <a:rPr lang="zh-CN" altLang="en-US" smtClean="0">
                <a:sym typeface="+mn-ea"/>
              </a:rPr>
              <a:t>只有</a:t>
            </a:r>
            <a:r>
              <a:rPr lang="zh-CN" altLang="en-US" smtClean="0">
                <a:sym typeface="+mn-ea"/>
              </a:rPr>
              <a:t>作者</a:t>
            </a:r>
            <a:r>
              <a:rPr lang="zh-CN" altLang="en-US" smtClean="0">
                <a:sym typeface="+mn-ea"/>
              </a:rPr>
              <a:t>执行</a:t>
            </a:r>
            <a:r>
              <a:rPr lang="zh-CN" altLang="en-US" smtClean="0">
                <a:sym typeface="+mn-ea"/>
              </a:rPr>
              <a:t>，别人不能执行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rwxr-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-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r-- </a:t>
            </a:r>
            <a:endParaRPr lang="en-US" altLang="zh-CN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3 </a:t>
            </a:r>
            <a:r>
              <a:rPr lang="zh-CN" altLang="en-US" smtClean="0">
                <a:sym typeface="+mn-ea"/>
              </a:rPr>
              <a:t>执行程序时，必须加上路径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./hello.sh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/home/shaofa/hello.sh</a:t>
            </a:r>
          </a:p>
        </p:txBody>
      </p:sp>
    </p:spTree>
    <p:extLst>
      <p:ext uri="{BB962C8B-B14F-4D97-AF65-F5344CB8AC3E}">
        <p14:creationId xmlns:p14="http://schemas.microsoft.com/office/powerpoint/2010/main" val="4248786607"/>
      </p:ext>
    </p:extLst>
  </p:cSld>
  <p:clrMapOvr>
    <a:masterClrMapping/>
  </p:clrMapOvr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380</TotalTime>
  <Words>124</Words>
  <Application>Microsoft Office PowerPoint</Application>
  <PresentationFormat>自定义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幼圆</vt:lpstr>
      <vt:lpstr>Arial</vt:lpstr>
      <vt:lpstr>Century Gothic</vt:lpstr>
      <vt:lpstr>Courier New</vt:lpstr>
      <vt:lpstr>Palatino Linotype</vt:lpstr>
      <vt:lpstr>季度收入演示文稿</vt:lpstr>
      <vt:lpstr>8.2 Shell脚本</vt:lpstr>
      <vt:lpstr>Shell脚本</vt:lpstr>
      <vt:lpstr>Shell脚本</vt:lpstr>
      <vt:lpstr>要点与细节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774</cp:revision>
  <dcterms:created xsi:type="dcterms:W3CDTF">2016-05-27T23:04:00Z</dcterms:created>
  <dcterms:modified xsi:type="dcterms:W3CDTF">2020-07-14T07:37:00Z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