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5" r:id="rId3"/>
    <p:sldId id="311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8.3 Python</a:t>
            </a:r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Python</a:t>
            </a:r>
            <a:r>
              <a:rPr lang="zh-CN" altLang="en-US">
                <a:solidFill>
                  <a:srgbClr val="002060"/>
                </a:solidFill>
              </a:rPr>
              <a:t>脚本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Python</a:t>
            </a:r>
            <a:r>
              <a:rPr lang="zh-CN" altLang="en-US" sz="2600" smtClean="0">
                <a:sym typeface="+mn-ea"/>
              </a:rPr>
              <a:t>脚本，比</a:t>
            </a:r>
            <a:r>
              <a:rPr lang="en-US" altLang="zh-CN" sz="2600" smtClean="0">
                <a:sym typeface="+mn-ea"/>
              </a:rPr>
              <a:t>Shell</a:t>
            </a:r>
            <a:r>
              <a:rPr lang="zh-CN" altLang="en-US" sz="2600" smtClean="0">
                <a:sym typeface="+mn-ea"/>
              </a:rPr>
              <a:t>要强大一些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对于 </a:t>
            </a:r>
            <a:r>
              <a:rPr lang="en-US" altLang="zh-CN" sz="2600" smtClean="0">
                <a:sym typeface="+mn-ea"/>
              </a:rPr>
              <a:t>C / Java </a:t>
            </a:r>
            <a:r>
              <a:rPr lang="zh-CN" altLang="en-US" sz="2600" smtClean="0">
                <a:sym typeface="+mn-ea"/>
              </a:rPr>
              <a:t>工程师</a:t>
            </a:r>
            <a:r>
              <a:rPr lang="en-US" altLang="zh-CN" sz="2600" smtClean="0">
                <a:sym typeface="+mn-ea"/>
              </a:rPr>
              <a:t>,  </a:t>
            </a:r>
            <a:r>
              <a:rPr lang="en-US" altLang="zh-CN" sz="2600" smtClean="0">
                <a:sym typeface="+mn-ea"/>
              </a:rPr>
              <a:t>3</a:t>
            </a:r>
            <a:r>
              <a:rPr lang="zh-CN" altLang="en-US" sz="2600" smtClean="0">
                <a:sym typeface="+mn-ea"/>
              </a:rPr>
              <a:t>天可以学会 </a:t>
            </a:r>
            <a:r>
              <a:rPr lang="en-US" altLang="zh-CN" sz="2600" smtClean="0">
                <a:sym typeface="+mn-ea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Python</a:t>
            </a:r>
            <a:r>
              <a:rPr lang="zh-CN" altLang="en-US" smtClean="0">
                <a:solidFill>
                  <a:srgbClr val="002060"/>
                </a:solidFill>
              </a:rPr>
              <a:t>脚本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编辑一个文本文件</a:t>
            </a:r>
            <a:r>
              <a:rPr lang="en-US" altLang="zh-CN" smtClean="0">
                <a:sym typeface="+mn-ea"/>
              </a:rPr>
              <a:t>,</a:t>
            </a:r>
            <a:r>
              <a:rPr lang="zh-CN" altLang="en-US">
                <a:sym typeface="+mn-ea"/>
              </a:rPr>
              <a:t>保存为 </a:t>
            </a:r>
            <a:r>
              <a:rPr lang="en-US" altLang="zh-CN" smtClean="0">
                <a:sym typeface="+mn-ea"/>
              </a:rPr>
              <a:t>hello.py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添加可执行权限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chmod +x 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hello.py</a:t>
            </a:r>
            <a:endParaRPr lang="en-US" altLang="zh-CN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执行程序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./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hello.py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601512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384</TotalTime>
  <Words>56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8.3 Python脚本</vt:lpstr>
      <vt:lpstr>Python脚本</vt:lpstr>
      <vt:lpstr>Python脚本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785</cp:revision>
  <dcterms:created xsi:type="dcterms:W3CDTF">2016-05-27T23:04:00Z</dcterms:created>
  <dcterms:modified xsi:type="dcterms:W3CDTF">2020-07-14T07:51:46Z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