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05" r:id="rId3"/>
    <p:sldId id="309" r:id="rId4"/>
    <p:sldId id="311" r:id="rId5"/>
    <p:sldId id="310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54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9.1 SHELL</a:t>
            </a:r>
            <a:r>
              <a:rPr lang="zh-CN" altLang="en-US"/>
              <a:t>中的变量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6291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SHELL</a:t>
            </a:r>
            <a:r>
              <a:rPr lang="zh-CN" altLang="en-US">
                <a:solidFill>
                  <a:srgbClr val="002060"/>
                </a:solidFill>
              </a:rPr>
              <a:t>中的变量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本章内容：</a:t>
            </a:r>
            <a:r>
              <a:rPr lang="zh-CN" altLang="en-US" sz="2600" smtClean="0">
                <a:solidFill>
                  <a:srgbClr val="002060"/>
                </a:solidFill>
                <a:sym typeface="+mn-ea"/>
              </a:rPr>
              <a:t>环境变量</a:t>
            </a:r>
            <a:endParaRPr lang="en-US" altLang="zh-CN" sz="2600" smtClean="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什么是环境变量，如何设置环境变量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最典型的环境变量，</a:t>
            </a:r>
            <a:r>
              <a:rPr lang="en-US" altLang="zh-CN" sz="2600" smtClean="0">
                <a:sym typeface="+mn-ea"/>
              </a:rPr>
              <a:t>PATH ,  JAVA_HOME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9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SHELL</a:t>
            </a:r>
            <a:r>
              <a:rPr lang="zh-CN" altLang="en-US">
                <a:solidFill>
                  <a:srgbClr val="002060"/>
                </a:solidFill>
              </a:rPr>
              <a:t>中的变量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sym typeface="+mn-ea"/>
              </a:rPr>
              <a:t>SHELL</a:t>
            </a:r>
            <a:r>
              <a:rPr lang="zh-CN" altLang="en-US" smtClean="0">
                <a:sym typeface="+mn-ea"/>
              </a:rPr>
              <a:t>，是一个脚本编程语言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定义变量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执行命令 </a:t>
            </a:r>
            <a:r>
              <a:rPr lang="en-US" altLang="zh-CN" smtClean="0">
                <a:sym typeface="+mn-ea"/>
              </a:rPr>
              <a:t>echo ls cd cp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3 if </a:t>
            </a:r>
            <a:r>
              <a:rPr lang="zh-CN" altLang="en-US" smtClean="0">
                <a:sym typeface="+mn-ea"/>
              </a:rPr>
              <a:t>判断逻辑， </a:t>
            </a:r>
            <a:r>
              <a:rPr lang="en-US" altLang="zh-CN" smtClean="0">
                <a:sym typeface="+mn-ea"/>
              </a:rPr>
              <a:t>while</a:t>
            </a:r>
            <a:r>
              <a:rPr lang="zh-CN" altLang="en-US" smtClean="0">
                <a:sym typeface="+mn-ea"/>
              </a:rPr>
              <a:t>循环逻辑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4 </a:t>
            </a:r>
            <a:r>
              <a:rPr lang="zh-CN" altLang="en-US" smtClean="0">
                <a:sym typeface="+mn-ea"/>
              </a:rPr>
              <a:t>自定义的函数 </a:t>
            </a:r>
            <a:r>
              <a:rPr lang="en-US" altLang="zh-CN" smtClean="0">
                <a:sym typeface="+mn-ea"/>
              </a:rPr>
              <a:t>…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提示：如果想学一门脚本语言，可以选择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Python</a:t>
            </a:r>
            <a:r>
              <a:rPr lang="zh-CN" altLang="en-US" smtClean="0">
                <a:solidFill>
                  <a:srgbClr val="0070C0"/>
                </a:solidFill>
                <a:sym typeface="+mn-ea"/>
              </a:rPr>
              <a:t> 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962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SHELL</a:t>
            </a:r>
            <a:r>
              <a:rPr lang="zh-CN" altLang="en-US">
                <a:solidFill>
                  <a:srgbClr val="002060"/>
                </a:solidFill>
              </a:rPr>
              <a:t>中的变量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示例：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#!/bin/sh</a:t>
            </a:r>
            <a:endParaRPr lang="en-US" altLang="zh-CN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#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定义变量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OUTDIR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=/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opt</a:t>
            </a:r>
            <a:endParaRPr lang="en-US" altLang="zh-CN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#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使用变量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echo "output to : ${OUTDIR}"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ls ${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OUTDIR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en-US" altLang="zh-CN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12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定义一个变量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sym typeface="+mn-ea"/>
              </a:rPr>
              <a:t>  NAME=value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等号左右两侧不要</a:t>
            </a:r>
            <a:r>
              <a:rPr lang="zh-CN" altLang="en-US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多加空格</a:t>
            </a:r>
            <a:endParaRPr lang="en-US" altLang="zh-CN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使用一个变量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sym typeface="+mn-ea"/>
              </a:rPr>
              <a:t>  ${NAME}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如果已经有了定界符，则可以简写为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$NAME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例如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echo </a:t>
            </a:r>
            <a:r>
              <a:rPr lang="en-US" altLang="zh-CN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$NAME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/build/</a:t>
            </a:r>
            <a:endParaRPr lang="en-US" altLang="zh-CN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3420805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335</TotalTime>
  <Words>154</Words>
  <Application>Microsoft Office PowerPoint</Application>
  <PresentationFormat>自定义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幼圆</vt:lpstr>
      <vt:lpstr>Arial</vt:lpstr>
      <vt:lpstr>Century Gothic</vt:lpstr>
      <vt:lpstr>Courier New</vt:lpstr>
      <vt:lpstr>Palatino Linotype</vt:lpstr>
      <vt:lpstr>季度收入演示文稿</vt:lpstr>
      <vt:lpstr>9.1 SHELL中的变量</vt:lpstr>
      <vt:lpstr>SHELL中的变量</vt:lpstr>
      <vt:lpstr>SHELL中的变量</vt:lpstr>
      <vt:lpstr>SHELL中的变量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775</cp:revision>
  <dcterms:created xsi:type="dcterms:W3CDTF">2016-05-27T23:04:00Z</dcterms:created>
  <dcterms:modified xsi:type="dcterms:W3CDTF">2020-07-15T01:43:53Z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