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05" r:id="rId3"/>
    <p:sldId id="309" r:id="rId4"/>
    <p:sldId id="312" r:id="rId5"/>
    <p:sldId id="311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9.2 </a:t>
            </a:r>
            <a:r>
              <a:rPr lang="zh-CN" altLang="en-US" smtClean="0"/>
              <a:t>环境</a:t>
            </a:r>
            <a:r>
              <a:rPr lang="zh-CN" altLang="en-US"/>
              <a:t>变量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99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环境变量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olidFill>
                  <a:srgbClr val="002060"/>
                </a:solidFill>
                <a:sym typeface="+mn-ea"/>
              </a:rPr>
              <a:t>环境变量</a:t>
            </a:r>
            <a:r>
              <a:rPr lang="zh-CN" altLang="en-US" sz="2600" smtClean="0">
                <a:sym typeface="+mn-ea"/>
              </a:rPr>
              <a:t>，</a:t>
            </a:r>
            <a:r>
              <a:rPr lang="zh-CN" altLang="en-US" sz="2600" smtClean="0">
                <a:sym typeface="+mn-ea"/>
              </a:rPr>
              <a:t>就是</a:t>
            </a:r>
            <a:r>
              <a:rPr lang="zh-CN" altLang="en-US" sz="2600">
                <a:sym typeface="+mn-ea"/>
              </a:rPr>
              <a:t>存</a:t>
            </a:r>
            <a:r>
              <a:rPr lang="zh-CN" altLang="en-US" sz="2600" smtClean="0">
                <a:sym typeface="+mn-ea"/>
              </a:rPr>
              <a:t>在</a:t>
            </a:r>
            <a:r>
              <a:rPr lang="zh-CN" altLang="en-US" sz="2600" smtClean="0">
                <a:sym typeface="+mn-ea"/>
              </a:rPr>
              <a:t>当前环境中的变量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无论</a:t>
            </a:r>
            <a:r>
              <a:rPr lang="en-US" altLang="zh-CN" sz="2600" smtClean="0">
                <a:sym typeface="+mn-ea"/>
              </a:rPr>
              <a:t>Linux </a:t>
            </a:r>
            <a:r>
              <a:rPr lang="zh-CN" altLang="en-US" sz="2600" smtClean="0">
                <a:sym typeface="+mn-ea"/>
              </a:rPr>
              <a:t>，还是</a:t>
            </a:r>
            <a:r>
              <a:rPr lang="en-US" altLang="zh-CN" sz="2600" smtClean="0">
                <a:sym typeface="+mn-ea"/>
              </a:rPr>
              <a:t>Windows</a:t>
            </a:r>
            <a:r>
              <a:rPr lang="zh-CN" altLang="en-US" sz="2600" smtClean="0">
                <a:sym typeface="+mn-ea"/>
              </a:rPr>
              <a:t>，都有环境变量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比如，最常用的环境变量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PATH</a:t>
            </a:r>
            <a:r>
              <a:rPr lang="en-US" altLang="zh-CN" sz="2600" smtClean="0">
                <a:sym typeface="+mn-ea"/>
              </a:rPr>
              <a:t>, 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JAVA_HOME</a:t>
            </a:r>
          </a:p>
        </p:txBody>
      </p:sp>
    </p:spTree>
    <p:extLst>
      <p:ext uri="{BB962C8B-B14F-4D97-AF65-F5344CB8AC3E}">
        <p14:creationId xmlns:p14="http://schemas.microsoft.com/office/powerpoint/2010/main" val="39959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环境变量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定义环境变量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export </a:t>
            </a:r>
            <a:r>
              <a:rPr lang="en-US" altLang="zh-CN" sz="2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OUTDIR=/opt/</a:t>
            </a:r>
            <a:endParaRPr lang="en-US" altLang="zh-CN" sz="260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sz="2600" smtClean="0">
                <a:sym typeface="+mn-ea"/>
              </a:rPr>
              <a:t>显示环境变量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echo </a:t>
            </a:r>
            <a:r>
              <a:rPr lang="en-US" altLang="zh-CN" sz="2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${OUTDIR}</a:t>
            </a:r>
            <a:endParaRPr lang="en-US" altLang="zh-CN" sz="26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sz="2600" smtClean="0">
                <a:sym typeface="+mn-ea"/>
              </a:rPr>
              <a:t>查看所有环境变量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printenv</a:t>
            </a:r>
          </a:p>
        </p:txBody>
      </p:sp>
    </p:spTree>
    <p:extLst>
      <p:ext uri="{BB962C8B-B14F-4D97-AF65-F5344CB8AC3E}">
        <p14:creationId xmlns:p14="http://schemas.microsoft.com/office/powerpoint/2010/main" val="207962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环境变量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环境变量</a:t>
            </a:r>
            <a:r>
              <a:rPr lang="zh-CN" altLang="en-US" sz="2600" smtClean="0">
                <a:sym typeface="+mn-ea"/>
              </a:rPr>
              <a:t>的使用：</a:t>
            </a:r>
            <a:endParaRPr lang="en-US" altLang="zh-CN" sz="2600" smtClean="0">
              <a:sym typeface="+mn-ea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>
                <a:sym typeface="+mn-ea"/>
              </a:rPr>
              <a:t>可以在当前终端中</a:t>
            </a:r>
            <a:r>
              <a:rPr lang="zh-CN" altLang="en-US" sz="2600" smtClean="0">
                <a:sym typeface="+mn-ea"/>
              </a:rPr>
              <a:t>使用</a:t>
            </a:r>
            <a:endParaRPr lang="en-US" altLang="zh-CN" sz="2600" smtClean="0">
              <a:sym typeface="+mn-ea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>
                <a:sym typeface="+mn-ea"/>
              </a:rPr>
              <a:t>可以在 </a:t>
            </a:r>
            <a:r>
              <a:rPr lang="en-US" altLang="zh-CN" sz="2600" smtClean="0">
                <a:sym typeface="+mn-ea"/>
              </a:rPr>
              <a:t>SHELL </a:t>
            </a:r>
            <a:r>
              <a:rPr lang="zh-CN" altLang="en-US" sz="2600" smtClean="0">
                <a:sym typeface="+mn-ea"/>
              </a:rPr>
              <a:t>脚本中调用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>
                <a:sym typeface="+mn-ea"/>
              </a:rPr>
              <a:t>演示：在</a:t>
            </a:r>
            <a:r>
              <a:rPr lang="en-US" altLang="zh-CN" sz="2600" smtClean="0">
                <a:sym typeface="+mn-ea"/>
              </a:rPr>
              <a:t>Shell</a:t>
            </a:r>
            <a:r>
              <a:rPr lang="zh-CN" altLang="en-US" sz="2600" smtClean="0">
                <a:sym typeface="+mn-ea"/>
              </a:rPr>
              <a:t>脚本中调用一个环境变量。。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293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思考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在命令行中定义的环境变量，只对当前</a:t>
            </a:r>
            <a:r>
              <a:rPr lang="en-US" altLang="zh-CN" sz="2600" smtClean="0">
                <a:sym typeface="+mn-ea"/>
              </a:rPr>
              <a:t>SHELL</a:t>
            </a:r>
            <a:r>
              <a:rPr lang="zh-CN" altLang="en-US" sz="2600" smtClean="0">
                <a:sym typeface="+mn-ea"/>
              </a:rPr>
              <a:t>终端</a:t>
            </a:r>
            <a:r>
              <a:rPr lang="zh-CN" altLang="en-US" sz="2600" smtClean="0">
                <a:sym typeface="+mn-ea"/>
              </a:rPr>
              <a:t>有效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当</a:t>
            </a:r>
            <a:r>
              <a:rPr lang="zh-CN" altLang="en-US" sz="2600" smtClean="0">
                <a:sym typeface="+mn-ea"/>
              </a:rPr>
              <a:t>关闭终端后</a:t>
            </a:r>
            <a:r>
              <a:rPr lang="zh-CN" altLang="en-US" sz="2600" smtClean="0">
                <a:sym typeface="+mn-ea"/>
              </a:rPr>
              <a:t>，重启后就</a:t>
            </a:r>
            <a:r>
              <a:rPr lang="zh-CN" altLang="en-US" sz="2600" smtClean="0">
                <a:sym typeface="+mn-ea"/>
              </a:rPr>
              <a:t>消失</a:t>
            </a:r>
            <a:r>
              <a:rPr lang="zh-CN" altLang="en-US" sz="2600" smtClean="0">
                <a:sym typeface="+mn-ea"/>
              </a:rPr>
              <a:t>了</a:t>
            </a: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思考：有没有办法让一个环境变量不消失？</a:t>
            </a: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2408376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343</TotalTime>
  <Words>132</Words>
  <Application>Microsoft Office PowerPoint</Application>
  <PresentationFormat>自定义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9.2 环境变量</vt:lpstr>
      <vt:lpstr>环境变量</vt:lpstr>
      <vt:lpstr>环境变量</vt:lpstr>
      <vt:lpstr>环境变量</vt:lpstr>
      <vt:lpstr>思考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773</cp:revision>
  <dcterms:created xsi:type="dcterms:W3CDTF">2016-05-27T23:04:00Z</dcterms:created>
  <dcterms:modified xsi:type="dcterms:W3CDTF">2020-07-15T02:13:03Z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