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5" r:id="rId3"/>
    <p:sldId id="313" r:id="rId4"/>
    <p:sldId id="314" r:id="rId5"/>
    <p:sldId id="309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用户环境</a:t>
            </a:r>
            <a:r>
              <a:rPr lang="zh-CN" altLang="en-US"/>
              <a:t>变量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5738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用户环境</a:t>
            </a:r>
            <a:r>
              <a:rPr lang="zh-CN" altLang="en-US">
                <a:solidFill>
                  <a:srgbClr val="002060"/>
                </a:solidFill>
              </a:rPr>
              <a:t>变量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用户环境变量：定义在 </a:t>
            </a: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~/</a:t>
            </a:r>
            <a:r>
              <a:rPr lang="en-US" altLang="zh-CN" sz="2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profile </a:t>
            </a:r>
            <a:r>
              <a:rPr lang="zh-CN" altLang="en-US" sz="2600" smtClean="0">
                <a:sym typeface="+mn-ea"/>
              </a:rPr>
              <a:t>中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在主目录下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 -la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ym typeface="+mn-ea"/>
              </a:rPr>
              <a:t>其中，</a:t>
            </a:r>
            <a:r>
              <a:rPr lang="en-US" altLang="zh-CN" sz="2600">
                <a:sym typeface="+mn-ea"/>
              </a:rPr>
              <a:t>a </a:t>
            </a:r>
            <a:r>
              <a:rPr lang="zh-CN" altLang="en-US" sz="2600">
                <a:sym typeface="+mn-ea"/>
              </a:rPr>
              <a:t>表示 </a:t>
            </a:r>
            <a:r>
              <a:rPr lang="en-US" altLang="zh-CN" sz="2600">
                <a:sym typeface="+mn-ea"/>
              </a:rPr>
              <a:t>all </a:t>
            </a:r>
            <a:r>
              <a:rPr lang="zh-CN" altLang="en-US" sz="2600">
                <a:sym typeface="+mn-ea"/>
              </a:rPr>
              <a:t>，显示所有文件</a:t>
            </a: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注：在</a:t>
            </a:r>
            <a:r>
              <a:rPr lang="en-US" altLang="zh-CN" sz="2600" smtClean="0">
                <a:sym typeface="+mn-ea"/>
              </a:rPr>
              <a:t>Linux</a:t>
            </a:r>
            <a:r>
              <a:rPr lang="zh-CN" altLang="en-US" sz="2600" smtClean="0">
                <a:sym typeface="+mn-ea"/>
              </a:rPr>
              <a:t>下，以 </a:t>
            </a:r>
            <a:r>
              <a:rPr lang="en-US" altLang="zh-CN" sz="2600" smtClean="0">
                <a:solidFill>
                  <a:srgbClr val="FF0000"/>
                </a:solidFill>
                <a:sym typeface="+mn-ea"/>
              </a:rPr>
              <a:t>. </a:t>
            </a:r>
            <a:r>
              <a:rPr lang="zh-CN" altLang="en-US" sz="2600" smtClean="0">
                <a:sym typeface="+mn-ea"/>
              </a:rPr>
              <a:t>开头的文件为 </a:t>
            </a:r>
            <a:r>
              <a:rPr lang="zh-CN" altLang="en-US" sz="2600" smtClean="0">
                <a:solidFill>
                  <a:srgbClr val="FF0000"/>
                </a:solidFill>
                <a:sym typeface="+mn-ea"/>
              </a:rPr>
              <a:t>隐藏文件</a:t>
            </a:r>
            <a:endParaRPr lang="en-US" altLang="zh-CN" sz="2600" smtClean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用户环境</a:t>
            </a:r>
            <a:r>
              <a:rPr lang="zh-CN" altLang="en-US">
                <a:solidFill>
                  <a:srgbClr val="002060"/>
                </a:solidFill>
              </a:rPr>
              <a:t>变量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用文本编辑器打开 </a:t>
            </a:r>
            <a:r>
              <a:rPr lang="en-US" altLang="zh-CN" smtClean="0">
                <a:sym typeface="+mn-ea"/>
              </a:rPr>
              <a:t>~/. profile 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gedit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~/.profile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添加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export JAVA_HOME=/opt/jdk1.8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保存并关闭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注销，重新登录后生效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echo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JAVA_HOME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61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用户环境</a:t>
            </a:r>
            <a:r>
              <a:rPr lang="zh-CN" altLang="en-US">
                <a:solidFill>
                  <a:srgbClr val="002060"/>
                </a:solidFill>
              </a:rPr>
              <a:t>变量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原理：当用户打开终端时，会自动运行 </a:t>
            </a:r>
            <a:r>
              <a:rPr lang="en-US" altLang="zh-CN" sz="2600" smtClean="0">
                <a:sym typeface="+mn-ea"/>
              </a:rPr>
              <a:t>.profile </a:t>
            </a:r>
            <a:r>
              <a:rPr lang="zh-CN" altLang="en-US" sz="2600" smtClean="0">
                <a:sym typeface="+mn-ea"/>
              </a:rPr>
              <a:t>，将变量注入到当前环境中。</a:t>
            </a: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9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1 </a:t>
            </a:r>
            <a:r>
              <a:rPr lang="zh-CN" altLang="en-US" sz="2600" smtClean="0">
                <a:sym typeface="+mn-ea"/>
              </a:rPr>
              <a:t>以点号 </a:t>
            </a:r>
            <a:r>
              <a:rPr lang="en-US" altLang="zh-CN" sz="2600" smtClean="0">
                <a:sym typeface="+mn-ea"/>
              </a:rPr>
              <a:t>. </a:t>
            </a:r>
            <a:r>
              <a:rPr lang="zh-CN" altLang="en-US" sz="2600" smtClean="0">
                <a:sym typeface="+mn-ea"/>
              </a:rPr>
              <a:t>开头的文件为隐藏文件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 -a </a:t>
            </a:r>
            <a:r>
              <a:rPr lang="zh-CN" altLang="en-US" sz="2600" smtClean="0">
                <a:sym typeface="+mn-ea"/>
              </a:rPr>
              <a:t>查看所有文件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z="2600" smtClean="0">
                <a:sym typeface="+mn-ea"/>
              </a:rPr>
              <a:t>2 </a:t>
            </a:r>
            <a:r>
              <a:rPr lang="zh-CN" altLang="en-US" sz="2600" smtClean="0">
                <a:sym typeface="+mn-ea"/>
              </a:rPr>
              <a:t>此配置只对当前用户有效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因为每个用户都有自己的配置文件 </a:t>
            </a:r>
            <a:r>
              <a:rPr lang="en-US" altLang="zh-CN" sz="2600" smtClean="0">
                <a:sym typeface="+mn-ea"/>
              </a:rPr>
              <a:t>.profile</a:t>
            </a:r>
            <a:endParaRPr lang="en-US" altLang="zh-CN" sz="260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>
                <a:sym typeface="+mn-ea"/>
              </a:rPr>
              <a:t>3 </a:t>
            </a:r>
            <a:r>
              <a:rPr lang="zh-CN" altLang="en-US" sz="2600">
                <a:sym typeface="+mn-ea"/>
              </a:rPr>
              <a:t>有的</a:t>
            </a:r>
            <a:r>
              <a:rPr lang="en-US" altLang="zh-CN" sz="2600">
                <a:sym typeface="+mn-ea"/>
              </a:rPr>
              <a:t>Linux</a:t>
            </a:r>
            <a:r>
              <a:rPr lang="zh-CN" altLang="en-US" sz="2600">
                <a:sym typeface="+mn-ea"/>
              </a:rPr>
              <a:t>系统上</a:t>
            </a:r>
            <a:r>
              <a:rPr lang="zh-CN" altLang="en-US" sz="2600">
                <a:sym typeface="+mn-ea"/>
              </a:rPr>
              <a:t>，</a:t>
            </a:r>
            <a:r>
              <a:rPr lang="zh-CN" altLang="en-US" sz="2600" smtClean="0">
                <a:sym typeface="+mn-ea"/>
              </a:rPr>
              <a:t>使用 </a:t>
            </a:r>
            <a:r>
              <a:rPr lang="en-US" altLang="zh-CN" sz="2600" smtClean="0">
                <a:solidFill>
                  <a:srgbClr val="FF0000"/>
                </a:solidFill>
                <a:sym typeface="+mn-ea"/>
              </a:rPr>
              <a:t>.</a:t>
            </a:r>
            <a:r>
              <a:rPr lang="en-US" altLang="zh-CN" sz="2600">
                <a:solidFill>
                  <a:srgbClr val="FF0000"/>
                </a:solidFill>
                <a:sym typeface="+mn-ea"/>
              </a:rPr>
              <a:t>bash_profile</a:t>
            </a:r>
          </a:p>
        </p:txBody>
      </p:sp>
    </p:spTree>
    <p:extLst>
      <p:ext uri="{BB962C8B-B14F-4D97-AF65-F5344CB8AC3E}">
        <p14:creationId xmlns:p14="http://schemas.microsoft.com/office/powerpoint/2010/main" val="2079622523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365</TotalTime>
  <Words>155</Words>
  <Application>Microsoft Office PowerPoint</Application>
  <PresentationFormat>自定义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9.3 用户环境变量</vt:lpstr>
      <vt:lpstr>用户环境变量</vt:lpstr>
      <vt:lpstr>用户环境变量</vt:lpstr>
      <vt:lpstr>用户环境变量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805</cp:revision>
  <dcterms:created xsi:type="dcterms:W3CDTF">2016-05-27T23:04:00Z</dcterms:created>
  <dcterms:modified xsi:type="dcterms:W3CDTF">2020-07-15T02:44:37Z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