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05" r:id="rId3"/>
    <p:sldId id="316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9.4 </a:t>
            </a:r>
            <a:r>
              <a:rPr lang="zh-CN" altLang="en-US"/>
              <a:t>系统</a:t>
            </a:r>
            <a:r>
              <a:rPr lang="zh-CN" altLang="en-US" smtClean="0"/>
              <a:t>环境</a:t>
            </a:r>
            <a:r>
              <a:rPr lang="zh-CN" altLang="en-US"/>
              <a:t>变量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276872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系统环境</a:t>
            </a:r>
            <a:r>
              <a:rPr lang="zh-CN" altLang="en-US">
                <a:solidFill>
                  <a:srgbClr val="002060"/>
                </a:solidFill>
              </a:rPr>
              <a:t>变量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系统环境变量：定义在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/etc/profile </a:t>
            </a:r>
            <a:r>
              <a:rPr lang="zh-CN" altLang="en-US" smtClean="0">
                <a:sym typeface="+mn-ea"/>
              </a:rPr>
              <a:t>中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此中的环境变量对 所有用户 有效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以 </a:t>
            </a:r>
            <a:r>
              <a:rPr lang="en-US" altLang="zh-CN" smtClean="0">
                <a:sym typeface="+mn-ea"/>
              </a:rPr>
              <a:t>root </a:t>
            </a:r>
            <a:r>
              <a:rPr lang="zh-CN" altLang="en-US" smtClean="0">
                <a:sym typeface="+mn-ea"/>
              </a:rPr>
              <a:t>身份执行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gedit 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/etc/profile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但是，一般</a:t>
            </a:r>
            <a:r>
              <a:rPr lang="zh-CN" altLang="en-US" smtClean="0">
                <a:sym typeface="+mn-ea"/>
              </a:rPr>
              <a:t>不直接修改 </a:t>
            </a:r>
            <a:r>
              <a:rPr lang="en-US" altLang="zh-CN" smtClean="0">
                <a:sym typeface="+mn-ea"/>
              </a:rPr>
              <a:t>/</a:t>
            </a:r>
            <a:r>
              <a:rPr lang="en-US" altLang="zh-CN" smtClean="0">
                <a:sym typeface="+mn-ea"/>
              </a:rPr>
              <a:t>etc/profile</a:t>
            </a:r>
            <a:r>
              <a:rPr lang="zh-CN" altLang="en-US">
                <a:sym typeface="+mn-ea"/>
              </a:rPr>
              <a:t> 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而是在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etc/profile.d/ </a:t>
            </a:r>
            <a:r>
              <a:rPr lang="zh-CN" altLang="en-US" smtClean="0">
                <a:sym typeface="+mn-ea"/>
              </a:rPr>
              <a:t>创建一个自定义的脚本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系统环境</a:t>
            </a:r>
            <a:r>
              <a:rPr lang="zh-CN" altLang="en-US">
                <a:solidFill>
                  <a:srgbClr val="002060"/>
                </a:solidFill>
              </a:rPr>
              <a:t>变量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演示：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用 </a:t>
            </a:r>
            <a:r>
              <a:rPr lang="en-US" altLang="zh-CN" smtClean="0">
                <a:sym typeface="+mn-ea"/>
              </a:rPr>
              <a:t>gedit </a:t>
            </a:r>
            <a:r>
              <a:rPr lang="zh-CN" altLang="en-US" smtClean="0">
                <a:sym typeface="+mn-ea"/>
              </a:rPr>
              <a:t>创建一个脚本 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gedit /etc/profile.d/myprofile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.sh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定义环境变量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export TOMCAT=/opt/tomcat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注销并重新登录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重新登录后，环境变量生效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46261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385</TotalTime>
  <Words>87</Words>
  <Application>Microsoft Office PowerPoint</Application>
  <PresentationFormat>自定义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9.4 系统环境变量</vt:lpstr>
      <vt:lpstr>系统环境变量</vt:lpstr>
      <vt:lpstr>系统环境变量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804</cp:revision>
  <dcterms:created xsi:type="dcterms:W3CDTF">2016-05-27T23:04:00Z</dcterms:created>
  <dcterms:modified xsi:type="dcterms:W3CDTF">2020-07-15T05:37:51Z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