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05" r:id="rId3"/>
    <p:sldId id="318" r:id="rId4"/>
    <p:sldId id="319" r:id="rId5"/>
    <p:sldId id="317" r:id="rId6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4" autoAdjust="0"/>
    <p:restoredTop sz="94600"/>
  </p:normalViewPr>
  <p:slideViewPr>
    <p:cSldViewPr>
      <p:cViewPr varScale="1">
        <p:scale>
          <a:sx n="86" d="100"/>
          <a:sy n="86" d="100"/>
        </p:scale>
        <p:origin x="774" y="54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271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152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9.5 </a:t>
            </a:r>
            <a:r>
              <a:rPr lang="en-US" altLang="zh-CN" smtClean="0"/>
              <a:t>PATH </a:t>
            </a:r>
            <a:r>
              <a:rPr lang="zh-CN" altLang="en-US" smtClean="0"/>
              <a:t>环境</a:t>
            </a:r>
            <a:r>
              <a:rPr lang="zh-CN" altLang="en-US"/>
              <a:t>变量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276872"/>
            <a:ext cx="8424936" cy="1152128"/>
          </a:xfrm>
        </p:spPr>
        <p:txBody>
          <a:bodyPr/>
          <a:lstStyle/>
          <a:p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Ubuntu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教程  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en-US" altLang="zh-CN" smtClean="0">
                <a:solidFill>
                  <a:srgbClr val="002060"/>
                </a:solidFill>
              </a:rPr>
              <a:t>PATH </a:t>
            </a:r>
            <a:r>
              <a:rPr lang="zh-CN" altLang="en-US" smtClean="0">
                <a:solidFill>
                  <a:srgbClr val="002060"/>
                </a:solidFill>
              </a:rPr>
              <a:t>环境</a:t>
            </a:r>
            <a:r>
              <a:rPr lang="zh-CN" altLang="en-US">
                <a:solidFill>
                  <a:srgbClr val="002060"/>
                </a:solidFill>
              </a:rPr>
              <a:t>变量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先来看一个问题：创建一个可执行脚本 </a:t>
            </a:r>
            <a:r>
              <a:rPr lang="en-US" altLang="zh-CN" sz="2600" smtClean="0">
                <a:sym typeface="+mn-ea"/>
              </a:rPr>
              <a:t>hello.sh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直接执行：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明明就在当前目录下，为什么提示找不到？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235" y="3095915"/>
            <a:ext cx="4825713" cy="86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8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en-US" altLang="zh-CN" smtClean="0">
                <a:solidFill>
                  <a:srgbClr val="002060"/>
                </a:solidFill>
              </a:rPr>
              <a:t>PATH </a:t>
            </a:r>
            <a:r>
              <a:rPr lang="zh-CN" altLang="en-US" smtClean="0">
                <a:solidFill>
                  <a:srgbClr val="002060"/>
                </a:solidFill>
              </a:rPr>
              <a:t>环境</a:t>
            </a:r>
            <a:r>
              <a:rPr lang="zh-CN" altLang="en-US">
                <a:solidFill>
                  <a:srgbClr val="002060"/>
                </a:solidFill>
              </a:rPr>
              <a:t>变量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 smtClean="0">
                <a:sym typeface="+mn-ea"/>
              </a:rPr>
              <a:t>PATH</a:t>
            </a:r>
            <a:r>
              <a:rPr lang="zh-CN" altLang="en-US" sz="2600" smtClean="0">
                <a:sym typeface="+mn-ea"/>
              </a:rPr>
              <a:t>，最常见的一个环境变量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用于描述可执行程序的搜索路径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echo $PATH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多个路径之间以冒号分隔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usr/local/bin</a:t>
            </a: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:/usr/local/sbin:/usr/bin:/usr/sbin</a:t>
            </a: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110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en-US" altLang="zh-CN" smtClean="0">
                <a:solidFill>
                  <a:srgbClr val="002060"/>
                </a:solidFill>
              </a:rPr>
              <a:t>PATH </a:t>
            </a:r>
            <a:r>
              <a:rPr lang="zh-CN" altLang="en-US" smtClean="0">
                <a:solidFill>
                  <a:srgbClr val="002060"/>
                </a:solidFill>
              </a:rPr>
              <a:t>环境</a:t>
            </a:r>
            <a:r>
              <a:rPr lang="zh-CN" altLang="en-US">
                <a:solidFill>
                  <a:srgbClr val="002060"/>
                </a:solidFill>
              </a:rPr>
              <a:t>变量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默认地，系统从以下目录中搜索可执行程序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/usr/bin  </a:t>
            </a:r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比如，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/usr/bin/tar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</a:t>
            </a: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usr/sbin  </a:t>
            </a:r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比如，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/usr/sbin/useradd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/usr/local/bin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/usr/local/sbin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>
                <a:sym typeface="+mn-ea"/>
              </a:rPr>
              <a:t>其中， </a:t>
            </a:r>
            <a:r>
              <a:rPr lang="en-US" altLang="zh-CN">
                <a:sym typeface="+mn-ea"/>
              </a:rPr>
              <a:t>sbin </a:t>
            </a:r>
            <a:r>
              <a:rPr lang="zh-CN" altLang="en-US">
                <a:sym typeface="+mn-ea"/>
              </a:rPr>
              <a:t>为超级用户 </a:t>
            </a:r>
            <a:r>
              <a:rPr lang="en-US" altLang="zh-CN">
                <a:sym typeface="+mn-ea"/>
              </a:rPr>
              <a:t>root </a:t>
            </a:r>
            <a:r>
              <a:rPr lang="zh-CN" altLang="en-US">
                <a:sym typeface="+mn-ea"/>
              </a:rPr>
              <a:t>才能执行的程序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>
                <a:sym typeface="+mn-ea"/>
              </a:rPr>
              <a:t>/usr/ </a:t>
            </a:r>
            <a:r>
              <a:rPr lang="zh-CN" altLang="en-US">
                <a:sym typeface="+mn-ea"/>
              </a:rPr>
              <a:t>下系统自带的程序， </a:t>
            </a:r>
            <a:r>
              <a:rPr lang="en-US" altLang="zh-CN">
                <a:sym typeface="+mn-ea"/>
              </a:rPr>
              <a:t>/usr/local/ </a:t>
            </a:r>
            <a:r>
              <a:rPr lang="zh-CN" altLang="en-US">
                <a:sym typeface="+mn-ea"/>
              </a:rPr>
              <a:t>是用户安装的</a:t>
            </a:r>
            <a:r>
              <a:rPr lang="zh-CN" altLang="en-US" smtClean="0">
                <a:sym typeface="+mn-ea"/>
              </a:rPr>
              <a:t>程序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588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en-US" altLang="zh-CN" smtClean="0">
                <a:solidFill>
                  <a:srgbClr val="002060"/>
                </a:solidFill>
              </a:rPr>
              <a:t>PATH </a:t>
            </a:r>
            <a:r>
              <a:rPr lang="zh-CN" altLang="en-US" smtClean="0">
                <a:solidFill>
                  <a:srgbClr val="002060"/>
                </a:solidFill>
              </a:rPr>
              <a:t>环境</a:t>
            </a:r>
            <a:r>
              <a:rPr lang="zh-CN" altLang="en-US">
                <a:solidFill>
                  <a:srgbClr val="002060"/>
                </a:solidFill>
              </a:rPr>
              <a:t>变量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演示：修改</a:t>
            </a:r>
            <a:r>
              <a:rPr lang="en-US" altLang="zh-CN" smtClean="0">
                <a:sym typeface="+mn-ea"/>
              </a:rPr>
              <a:t>PATH</a:t>
            </a:r>
            <a:r>
              <a:rPr lang="zh-CN" altLang="en-US" smtClean="0">
                <a:sym typeface="+mn-ea"/>
              </a:rPr>
              <a:t>环境</a:t>
            </a:r>
            <a:r>
              <a:rPr lang="zh-CN" altLang="en-US" smtClean="0">
                <a:sym typeface="+mn-ea"/>
              </a:rPr>
              <a:t>变量。。。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1 </a:t>
            </a:r>
            <a:r>
              <a:rPr lang="zh-CN" altLang="en-US" smtClean="0">
                <a:sym typeface="+mn-ea"/>
              </a:rPr>
              <a:t>编辑 </a:t>
            </a:r>
            <a:r>
              <a:rPr lang="en-US" altLang="zh-CN" smtClean="0">
                <a:sym typeface="+mn-ea"/>
              </a:rPr>
              <a:t>/etc/profile.d/myprofile.sh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设定</a:t>
            </a:r>
            <a:r>
              <a:rPr lang="zh-CN" altLang="en-US" smtClean="0">
                <a:sym typeface="+mn-ea"/>
              </a:rPr>
              <a:t> </a:t>
            </a:r>
            <a:r>
              <a:rPr lang="en-US" altLang="zh-CN" smtClean="0">
                <a:sym typeface="+mn-ea"/>
              </a:rPr>
              <a:t>PATH </a:t>
            </a:r>
            <a:r>
              <a:rPr lang="zh-CN" altLang="en-US" smtClean="0">
                <a:sym typeface="+mn-ea"/>
              </a:rPr>
              <a:t>环境变量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export </a:t>
            </a: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PATH=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$PATH</a:t>
            </a: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:/opt/tomcat/bin</a:t>
            </a: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2 </a:t>
            </a:r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注销，重</a:t>
            </a:r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新登录后生效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8003213"/>
      </p:ext>
    </p:extLst>
  </p:cSld>
  <p:clrMapOvr>
    <a:masterClrMapping/>
  </p:clrMapOvr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423</TotalTime>
  <Words>169</Words>
  <Application>Microsoft Office PowerPoint</Application>
  <PresentationFormat>自定义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宋体</vt:lpstr>
      <vt:lpstr>幼圆</vt:lpstr>
      <vt:lpstr>Arial</vt:lpstr>
      <vt:lpstr>Century Gothic</vt:lpstr>
      <vt:lpstr>Courier New</vt:lpstr>
      <vt:lpstr>Palatino Linotype</vt:lpstr>
      <vt:lpstr>季度收入演示文稿</vt:lpstr>
      <vt:lpstr>9.5 PATH 环境变量</vt:lpstr>
      <vt:lpstr>PATH 环境变量</vt:lpstr>
      <vt:lpstr>PATH 环境变量</vt:lpstr>
      <vt:lpstr>PATH 环境变量</vt:lpstr>
      <vt:lpstr>PATH 环境变量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830</cp:revision>
  <dcterms:created xsi:type="dcterms:W3CDTF">2016-05-27T23:04:00Z</dcterms:created>
  <dcterms:modified xsi:type="dcterms:W3CDTF">2020-07-15T06:16:34Z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