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5" r:id="rId3"/>
    <p:sldId id="309" r:id="rId4"/>
    <p:sldId id="313" r:id="rId5"/>
    <p:sldId id="314" r:id="rId6"/>
    <p:sldId id="315" r:id="rId7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10.1 </a:t>
            </a:r>
            <a:r>
              <a:rPr lang="zh-CN" altLang="en-US" smtClean="0"/>
              <a:t>虚拟机</a:t>
            </a:r>
            <a:r>
              <a:rPr lang="zh-CN" altLang="en-US"/>
              <a:t>网络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4502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虚拟机网络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本章讨论</a:t>
            </a:r>
            <a:r>
              <a:rPr lang="en-US" altLang="zh-CN" sz="2600" smtClean="0">
                <a:sym typeface="+mn-ea"/>
              </a:rPr>
              <a:t>VMware</a:t>
            </a:r>
            <a:r>
              <a:rPr lang="zh-CN" altLang="en-US" sz="2600" smtClean="0">
                <a:sym typeface="+mn-ea"/>
              </a:rPr>
              <a:t>下虚拟机上网的问题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演示：</a:t>
            </a:r>
            <a:r>
              <a:rPr lang="zh-CN" altLang="en-US" sz="2600" smtClean="0">
                <a:sym typeface="+mn-ea"/>
              </a:rPr>
              <a:t>在</a:t>
            </a:r>
            <a:r>
              <a:rPr lang="en-US" altLang="zh-CN" sz="2600" smtClean="0">
                <a:sym typeface="+mn-ea"/>
              </a:rPr>
              <a:t>Ubuntu</a:t>
            </a:r>
            <a:r>
              <a:rPr lang="zh-CN" altLang="en-US" sz="2600" smtClean="0">
                <a:sym typeface="+mn-ea"/>
              </a:rPr>
              <a:t>上用</a:t>
            </a:r>
            <a:r>
              <a:rPr lang="zh-CN" altLang="en-US" sz="2600" smtClean="0">
                <a:sym typeface="+mn-ea"/>
              </a:rPr>
              <a:t>浏览器上网。。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虚拟机网络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检查 虚拟网络编辑器</a:t>
            </a:r>
            <a:endParaRPr lang="en-US" altLang="zh-CN" smtClean="0"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>
                <a:sym typeface="+mn-ea"/>
              </a:rPr>
              <a:t>以管理员方式运行 </a:t>
            </a:r>
            <a:r>
              <a:rPr lang="en-US" altLang="zh-CN">
                <a:sym typeface="+mn-ea"/>
              </a:rPr>
              <a:t>VMware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>
                <a:sym typeface="+mn-ea"/>
              </a:rPr>
              <a:t>打开虚拟网络编辑器</a:t>
            </a:r>
            <a:endParaRPr lang="en-US" altLang="zh-CN" smtClean="0"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mtClean="0">
                <a:sym typeface="+mn-ea"/>
              </a:rPr>
              <a:t>查看 </a:t>
            </a:r>
            <a:r>
              <a:rPr lang="en-US" altLang="zh-CN" smtClean="0">
                <a:sym typeface="+mn-ea"/>
              </a:rPr>
              <a:t>NAT</a:t>
            </a:r>
            <a:r>
              <a:rPr lang="zh-CN" altLang="en-US" smtClean="0">
                <a:sym typeface="+mn-ea"/>
              </a:rPr>
              <a:t>方式下，虚拟子网的网段 如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192.168.43.0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35" y="4005064"/>
            <a:ext cx="735017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虚拟机网络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检查虚拟网卡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控制面板</a:t>
            </a:r>
            <a:r>
              <a:rPr lang="zh-CN" altLang="en-US" smtClean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“网络</a:t>
            </a:r>
            <a:r>
              <a:rPr lang="zh-CN" altLang="en-US" smtClean="0">
                <a:sym typeface="+mn-ea"/>
              </a:rPr>
              <a:t>与共享中心 </a:t>
            </a:r>
            <a:r>
              <a:rPr lang="en-US" altLang="zh-CN" smtClean="0">
                <a:sym typeface="+mn-ea"/>
              </a:rPr>
              <a:t>| </a:t>
            </a:r>
            <a:r>
              <a:rPr lang="zh-CN" altLang="en-US" smtClean="0">
                <a:sym typeface="+mn-ea"/>
              </a:rPr>
              <a:t>更改适配器设置 ”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地</a:t>
            </a:r>
            <a:r>
              <a:rPr lang="zh-CN" altLang="en-US" smtClean="0">
                <a:sym typeface="+mn-ea"/>
              </a:rPr>
              <a:t>，有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VMnet1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和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VMnet8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两个虚拟网卡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如果没有找到</a:t>
            </a:r>
            <a:r>
              <a:rPr lang="en-US" altLang="zh-CN" smtClean="0">
                <a:sym typeface="+mn-ea"/>
              </a:rPr>
              <a:t>VMnet1/VMnet8</a:t>
            </a:r>
            <a:r>
              <a:rPr lang="zh-CN" altLang="en-US" smtClean="0">
                <a:sym typeface="+mn-ea"/>
              </a:rPr>
              <a:t>，请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卸载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VMware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重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装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注意：以管理员方式运行安装程序，会更好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2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en-US" altLang="zh-CN" smtClean="0">
                <a:solidFill>
                  <a:srgbClr val="002060"/>
                </a:solidFill>
              </a:rPr>
              <a:t>NAT</a:t>
            </a:r>
            <a:r>
              <a:rPr lang="zh-CN" altLang="en-US" smtClean="0">
                <a:solidFill>
                  <a:srgbClr val="002060"/>
                </a:solidFill>
              </a:rPr>
              <a:t>方式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3 </a:t>
            </a:r>
            <a:r>
              <a:rPr lang="zh-CN" altLang="en-US" sz="2600" smtClean="0">
                <a:sym typeface="+mn-ea"/>
              </a:rPr>
              <a:t>检查</a:t>
            </a:r>
            <a:r>
              <a:rPr lang="zh-CN" altLang="en-US" sz="2600" smtClean="0">
                <a:sym typeface="+mn-ea"/>
              </a:rPr>
              <a:t>虚拟机的网络配置： </a:t>
            </a:r>
            <a:r>
              <a:rPr lang="en-US" altLang="zh-CN" sz="2600" smtClean="0">
                <a:sym typeface="+mn-ea"/>
              </a:rPr>
              <a:t>NAT</a:t>
            </a:r>
            <a:r>
              <a:rPr lang="zh-CN" altLang="en-US" sz="2600" smtClean="0">
                <a:sym typeface="+mn-ea"/>
              </a:rPr>
              <a:t>模式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35" y="2348880"/>
            <a:ext cx="617159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6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子网是随机分配的，你的不一定是</a:t>
            </a:r>
            <a:r>
              <a:rPr lang="en-US" altLang="zh-CN" sz="2600" smtClean="0">
                <a:solidFill>
                  <a:srgbClr val="FF0000"/>
                </a:solidFill>
                <a:sym typeface="+mn-ea"/>
              </a:rPr>
              <a:t>192.168.43.0  </a:t>
            </a:r>
            <a:r>
              <a:rPr lang="zh-CN" altLang="en-US" sz="2600" smtClean="0">
                <a:sym typeface="+mn-ea"/>
              </a:rPr>
              <a:t>！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6832035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372</TotalTime>
  <Words>131</Words>
  <Application>Microsoft Office PowerPoint</Application>
  <PresentationFormat>自定义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Palatino Linotype</vt:lpstr>
      <vt:lpstr>季度收入演示文稿</vt:lpstr>
      <vt:lpstr>10.1 虚拟机网络</vt:lpstr>
      <vt:lpstr>虚拟机网络</vt:lpstr>
      <vt:lpstr>虚拟机网络</vt:lpstr>
      <vt:lpstr>虚拟机网络</vt:lpstr>
      <vt:lpstr>NAT方式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807</cp:revision>
  <dcterms:created xsi:type="dcterms:W3CDTF">2016-05-27T23:04:00Z</dcterms:created>
  <dcterms:modified xsi:type="dcterms:W3CDTF">2020-07-15T07:10:07Z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