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05" r:id="rId3"/>
    <p:sldId id="315" r:id="rId4"/>
    <p:sldId id="316" r:id="rId5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10.2 </a:t>
            </a:r>
            <a:r>
              <a:rPr lang="zh-CN" altLang="en-US" smtClean="0"/>
              <a:t>虚拟机</a:t>
            </a:r>
            <a:r>
              <a:rPr lang="zh-CN" altLang="en-US"/>
              <a:t>联网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虚拟机联网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虚拟机联网</a:t>
            </a:r>
            <a:r>
              <a:rPr lang="zh-CN" altLang="en-US">
                <a:sym typeface="+mn-ea"/>
              </a:rPr>
              <a:t>设置</a:t>
            </a:r>
            <a:r>
              <a:rPr lang="zh-CN" altLang="en-US" smtClean="0">
                <a:sym typeface="+mn-ea"/>
              </a:rPr>
              <a:t>：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检查虚拟机硬件是否为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NAT</a:t>
            </a:r>
            <a:r>
              <a:rPr lang="zh-CN" altLang="en-US" smtClean="0">
                <a:solidFill>
                  <a:srgbClr val="0070C0"/>
                </a:solidFill>
                <a:sym typeface="+mn-ea"/>
              </a:rPr>
              <a:t>方式</a:t>
            </a:r>
            <a:endParaRPr lang="en-US" altLang="zh-CN" smtClean="0">
              <a:solidFill>
                <a:srgbClr val="0070C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登录 </a:t>
            </a:r>
            <a:r>
              <a:rPr lang="en-US" altLang="zh-CN" smtClean="0">
                <a:sym typeface="+mn-ea"/>
              </a:rPr>
              <a:t>Ubuntu</a:t>
            </a:r>
            <a:r>
              <a:rPr lang="zh-CN" altLang="en-US" smtClean="0">
                <a:sym typeface="+mn-ea"/>
              </a:rPr>
              <a:t>系统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右上角设置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设置面板左侧，“网络”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   检查 </a:t>
            </a:r>
            <a:r>
              <a:rPr lang="en-US" altLang="zh-CN" smtClean="0">
                <a:sym typeface="+mn-ea"/>
              </a:rPr>
              <a:t>IPv4 / DHCP </a:t>
            </a:r>
            <a:r>
              <a:rPr lang="zh-CN" altLang="en-US" smtClean="0">
                <a:sym typeface="+mn-ea"/>
              </a:rPr>
              <a:t>设置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 (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默认设置即可，不需要更改 </a:t>
            </a:r>
            <a:r>
              <a:rPr lang="en-US" altLang="zh-CN" smtClean="0">
                <a:sym typeface="+mn-ea"/>
              </a:rPr>
              <a:t>)</a:t>
            </a:r>
            <a:endParaRPr lang="en-US" altLang="zh-CN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98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虚拟机联网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>
                <a:sym typeface="+mn-ea"/>
              </a:rPr>
              <a:t>检查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我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的演示</a:t>
            </a:r>
            <a:r>
              <a:rPr lang="zh-CN" altLang="en-US">
                <a:sym typeface="+mn-ea"/>
              </a:rPr>
              <a:t>环境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IP : 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192.168.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43</a:t>
            </a: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en-US" altLang="zh-CN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129</a:t>
            </a:r>
            <a:endParaRPr lang="en-US" altLang="zh-CN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4 </a:t>
            </a:r>
            <a:r>
              <a:rPr lang="zh-CN" altLang="en-US">
                <a:sym typeface="+mn-ea"/>
              </a:rPr>
              <a:t>访问</a:t>
            </a:r>
            <a:r>
              <a:rPr lang="zh-CN" altLang="en-US" smtClean="0">
                <a:sym typeface="+mn-ea"/>
              </a:rPr>
              <a:t>外网测试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ping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www.baidu.com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     </a:t>
            </a:r>
            <a:r>
              <a:rPr lang="zh-CN" altLang="en-US" smtClean="0">
                <a:sym typeface="+mn-ea"/>
              </a:rPr>
              <a:t>按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CTRL + C </a:t>
            </a:r>
            <a:r>
              <a:rPr lang="zh-CN" altLang="en-US" smtClean="0">
                <a:sym typeface="+mn-ea"/>
              </a:rPr>
              <a:t>中断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注意</a:t>
            </a:r>
            <a:r>
              <a:rPr lang="zh-CN" altLang="en-US" smtClean="0">
                <a:sym typeface="+mn-ea"/>
              </a:rPr>
              <a:t>：宿主机本身必须已经连接外网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5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要点与细节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r>
              <a:rPr lang="zh-CN" altLang="en-US" smtClean="0">
                <a:sym typeface="+mn-ea"/>
              </a:rPr>
              <a:t>可以在图形界面下设置网络，也可以在终端里用命令行方式设置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FontTx/>
              <a:buNone/>
            </a:pPr>
            <a:endParaRPr lang="en-US" altLang="zh-CN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8306267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402</TotalTime>
  <Words>110</Words>
  <Application>Microsoft Office PowerPoint</Application>
  <PresentationFormat>自定义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Courier New</vt:lpstr>
      <vt:lpstr>Palatino Linotype</vt:lpstr>
      <vt:lpstr>季度收入演示文稿</vt:lpstr>
      <vt:lpstr>10.2 虚拟机联网</vt:lpstr>
      <vt:lpstr>虚拟机联网</vt:lpstr>
      <vt:lpstr>虚拟机联网</vt:lpstr>
      <vt:lpstr>要点与细节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827</cp:revision>
  <dcterms:created xsi:type="dcterms:W3CDTF">2016-05-27T23:04:00Z</dcterms:created>
  <dcterms:modified xsi:type="dcterms:W3CDTF">2020-07-16T01:39:33Z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