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5" r:id="rId3"/>
    <p:sldId id="317" r:id="rId4"/>
    <p:sldId id="318" r:id="rId5"/>
    <p:sldId id="315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10.3 </a:t>
            </a:r>
            <a:r>
              <a:rPr lang="zh-CN" altLang="en-US" smtClean="0"/>
              <a:t>与宿主机互联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6291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与宿主机互联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mtClean="0">
                <a:sym typeface="+mn-ea"/>
              </a:rPr>
              <a:t>检查</a:t>
            </a:r>
            <a:r>
              <a:rPr lang="en-US" altLang="zh-CN" smtClean="0">
                <a:sym typeface="+mn-ea"/>
              </a:rPr>
              <a:t>IP</a:t>
            </a:r>
            <a:r>
              <a:rPr lang="zh-CN" altLang="en-US" smtClean="0">
                <a:sym typeface="+mn-ea"/>
              </a:rPr>
              <a:t>地址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>
                <a:sym typeface="+mn-ea"/>
              </a:rPr>
              <a:t>虚拟机：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192.168.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43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.129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>
                <a:sym typeface="+mn-ea"/>
              </a:rPr>
              <a:t>宿主机：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192.168.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43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.1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62621" y="4077071"/>
            <a:ext cx="1890181" cy="936103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虚拟</a:t>
            </a:r>
            <a:r>
              <a:rPr lang="zh-CN" altLang="en-US" smtClean="0">
                <a:solidFill>
                  <a:schemeClr val="bg1"/>
                </a:solidFill>
              </a:rPr>
              <a:t>机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Ubuntu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40235" y="4064426"/>
            <a:ext cx="1800200" cy="948749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宿主</a:t>
            </a:r>
            <a:r>
              <a:rPr lang="zh-CN" altLang="en-US" smtClean="0">
                <a:solidFill>
                  <a:schemeClr val="bg1"/>
                </a:solidFill>
              </a:rPr>
              <a:t>机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Windows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301649" y="4265769"/>
            <a:ext cx="1368152" cy="264439"/>
          </a:xfrm>
          <a:prstGeom prst="rightArrow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3264412" y="4610392"/>
            <a:ext cx="1384413" cy="217028"/>
          </a:xfrm>
          <a:prstGeom prst="leftArrow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与宿主机互联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虚拟机 与 宿主机 互联：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192.168.43.1 </a:t>
            </a:r>
            <a:r>
              <a:rPr lang="en-US" altLang="zh-CN" smtClean="0">
                <a:sym typeface="Wingdings" panose="05000000000000000000" pitchFamily="2" charset="2"/>
              </a:rPr>
              <a:t> </a:t>
            </a:r>
            <a:r>
              <a:rPr lang="en-US" altLang="zh-CN" smtClean="0">
                <a:sym typeface="Wingdings" panose="05000000000000000000" pitchFamily="2" charset="2"/>
              </a:rPr>
              <a:t>192.168.43.129</a:t>
            </a:r>
            <a:endParaRPr lang="en-US" altLang="zh-CN" smtClean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ping 192.168.43.128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Wingdings" panose="05000000000000000000" pitchFamily="2" charset="2"/>
              </a:rPr>
              <a:t>192.168.43.128  192.168.43.1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ping 192.168.43.1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???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不支持</a:t>
            </a:r>
            <a:endParaRPr lang="en-US" altLang="zh-CN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5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NAT </a:t>
            </a:r>
            <a:r>
              <a:rPr lang="zh-CN" altLang="en-US" smtClean="0">
                <a:solidFill>
                  <a:srgbClr val="002060"/>
                </a:solidFill>
              </a:rPr>
              <a:t>上网原理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mtClean="0">
                <a:solidFill>
                  <a:srgbClr val="002060"/>
                </a:solidFill>
                <a:sym typeface="+mn-ea"/>
              </a:rPr>
              <a:t>家庭路由器上网：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84451" y="2924944"/>
            <a:ext cx="2232248" cy="548443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路由器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60592" y="4645729"/>
            <a:ext cx="1296144" cy="792088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电脑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42560" y="3315560"/>
            <a:ext cx="347878" cy="31565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96619" y="2767117"/>
            <a:ext cx="347878" cy="31565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3697" y="357243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LAN    192.168.1.1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21654" y="543781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192.168.1.101</a:t>
            </a:r>
            <a:endParaRPr lang="zh-CN" altLang="en-US"/>
          </a:p>
        </p:txBody>
      </p:sp>
      <p:cxnSp>
        <p:nvCxnSpPr>
          <p:cNvPr id="10" name="肘形连接符 9"/>
          <p:cNvCxnSpPr>
            <a:stCxn id="5" idx="4"/>
            <a:endCxn id="3" idx="0"/>
          </p:cNvCxnSpPr>
          <p:nvPr/>
        </p:nvCxnSpPr>
        <p:spPr>
          <a:xfrm rot="5400000">
            <a:off x="3055324" y="3884554"/>
            <a:ext cx="1014516" cy="507835"/>
          </a:xfrm>
          <a:prstGeom prst="bentConnector3">
            <a:avLst/>
          </a:prstGeom>
          <a:ln w="41275">
            <a:solidFill>
              <a:schemeClr val="bg2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81083" y="2456567"/>
            <a:ext cx="23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WAN    202.8.199.30</a:t>
            </a:r>
          </a:p>
        </p:txBody>
      </p:sp>
      <p:cxnSp>
        <p:nvCxnSpPr>
          <p:cNvPr id="13" name="直接连接符 12"/>
          <p:cNvCxnSpPr>
            <a:stCxn id="8" idx="0"/>
          </p:cNvCxnSpPr>
          <p:nvPr/>
        </p:nvCxnSpPr>
        <p:spPr>
          <a:xfrm flipV="1">
            <a:off x="5070558" y="2220979"/>
            <a:ext cx="0" cy="546138"/>
          </a:xfrm>
          <a:prstGeom prst="line">
            <a:avLst/>
          </a:prstGeom>
          <a:ln w="41275">
            <a:solidFill>
              <a:schemeClr val="bg2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NAT </a:t>
            </a:r>
            <a:r>
              <a:rPr lang="zh-CN" altLang="en-US" smtClean="0">
                <a:solidFill>
                  <a:srgbClr val="002060"/>
                </a:solidFill>
              </a:rPr>
              <a:t>上网原理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olidFill>
                  <a:srgbClr val="002060"/>
                </a:solidFill>
                <a:sym typeface="+mn-ea"/>
              </a:rPr>
              <a:t>NAT</a:t>
            </a:r>
            <a:r>
              <a:rPr lang="zh-CN" altLang="en-US" smtClean="0">
                <a:solidFill>
                  <a:srgbClr val="002060"/>
                </a:solidFill>
                <a:sym typeface="+mn-ea"/>
              </a:rPr>
              <a:t>上网：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84451" y="2924944"/>
            <a:ext cx="2232248" cy="548443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宿主机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60592" y="4645729"/>
            <a:ext cx="1296144" cy="792088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虚拟机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42560" y="3315560"/>
            <a:ext cx="347878" cy="31565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96619" y="2767117"/>
            <a:ext cx="347878" cy="31565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0587" y="364675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VMnet8    192.168.43.1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04331" y="549193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192.168.43.129</a:t>
            </a:r>
            <a:endParaRPr lang="zh-CN" altLang="en-US"/>
          </a:p>
        </p:txBody>
      </p:sp>
      <p:cxnSp>
        <p:nvCxnSpPr>
          <p:cNvPr id="10" name="肘形连接符 9"/>
          <p:cNvCxnSpPr>
            <a:stCxn id="5" idx="4"/>
            <a:endCxn id="3" idx="0"/>
          </p:cNvCxnSpPr>
          <p:nvPr/>
        </p:nvCxnSpPr>
        <p:spPr>
          <a:xfrm rot="5400000">
            <a:off x="3055324" y="3884554"/>
            <a:ext cx="1014516" cy="507835"/>
          </a:xfrm>
          <a:prstGeom prst="bentConnector3">
            <a:avLst/>
          </a:prstGeom>
          <a:ln w="41275">
            <a:solidFill>
              <a:schemeClr val="bg2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5862" y="2459567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Ethernet    192.168.1.101</a:t>
            </a:r>
          </a:p>
        </p:txBody>
      </p:sp>
      <p:cxnSp>
        <p:nvCxnSpPr>
          <p:cNvPr id="13" name="直接连接符 12"/>
          <p:cNvCxnSpPr>
            <a:stCxn id="8" idx="0"/>
          </p:cNvCxnSpPr>
          <p:nvPr/>
        </p:nvCxnSpPr>
        <p:spPr>
          <a:xfrm flipV="1">
            <a:off x="5070558" y="2220979"/>
            <a:ext cx="0" cy="546138"/>
          </a:xfrm>
          <a:prstGeom prst="line">
            <a:avLst/>
          </a:prstGeom>
          <a:ln w="41275">
            <a:solidFill>
              <a:schemeClr val="bg2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531259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429</TotalTime>
  <Words>73</Words>
  <Application>Microsoft Office PowerPoint</Application>
  <PresentationFormat>自定义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幼圆</vt:lpstr>
      <vt:lpstr>Arial</vt:lpstr>
      <vt:lpstr>Century Gothic</vt:lpstr>
      <vt:lpstr>Courier New</vt:lpstr>
      <vt:lpstr>Palatino Linotype</vt:lpstr>
      <vt:lpstr>Wingdings</vt:lpstr>
      <vt:lpstr>季度收入演示文稿</vt:lpstr>
      <vt:lpstr>10.3 与宿主机互联</vt:lpstr>
      <vt:lpstr>与宿主机互联</vt:lpstr>
      <vt:lpstr>与宿主机互联</vt:lpstr>
      <vt:lpstr>NAT 上网原理</vt:lpstr>
      <vt:lpstr>NAT 上网原理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846</cp:revision>
  <dcterms:created xsi:type="dcterms:W3CDTF">2016-05-27T23:04:00Z</dcterms:created>
  <dcterms:modified xsi:type="dcterms:W3CDTF">2020-07-16T02:15:33Z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