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7" r:id="rId3"/>
    <p:sldId id="319" r:id="rId4"/>
    <p:sldId id="320" r:id="rId5"/>
    <p:sldId id="321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10.4 </a:t>
            </a:r>
            <a:r>
              <a:rPr lang="zh-CN" altLang="en-US" smtClean="0"/>
              <a:t>手动</a:t>
            </a:r>
            <a:r>
              <a:rPr lang="zh-CN" altLang="en-US"/>
              <a:t>配置网络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手动配置网络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在终端里，以命令行方式来配置网络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常用命令</a:t>
            </a:r>
            <a:r>
              <a:rPr lang="en-US" altLang="zh-CN" sz="2600" smtClean="0">
                <a:sym typeface="+mn-ea"/>
              </a:rPr>
              <a:t>: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ifconfig 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,  netstat </a:t>
            </a:r>
            <a:r>
              <a:rPr lang="zh-CN" altLang="en-US" sz="2600" smtClean="0">
                <a:sym typeface="+mn-ea"/>
              </a:rPr>
              <a:t>等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5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手动配置网络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默认地，</a:t>
            </a:r>
            <a:r>
              <a:rPr lang="en-US" altLang="zh-CN" smtClean="0">
                <a:sym typeface="+mn-ea"/>
              </a:rPr>
              <a:t>Ubuntu </a:t>
            </a:r>
            <a:r>
              <a:rPr lang="zh-CN" altLang="en-US" smtClean="0">
                <a:sym typeface="+mn-ea"/>
              </a:rPr>
              <a:t>下面不带 </a:t>
            </a:r>
            <a:r>
              <a:rPr lang="en-US" altLang="zh-CN" smtClean="0">
                <a:sym typeface="+mn-ea"/>
              </a:rPr>
              <a:t>ifconfig </a:t>
            </a:r>
            <a:r>
              <a:rPr lang="zh-CN" altLang="en-US" smtClean="0">
                <a:sym typeface="+mn-ea"/>
              </a:rPr>
              <a:t>命令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需要使用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mtClean="0">
                <a:solidFill>
                  <a:srgbClr val="002060"/>
                </a:solidFill>
                <a:sym typeface="+mn-ea"/>
              </a:rPr>
              <a:t>apt 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软件包管理器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apt install net-tools </a:t>
            </a:r>
            <a:r>
              <a:rPr lang="zh-CN" altLang="en-US" smtClean="0">
                <a:sym typeface="+mn-ea"/>
              </a:rPr>
              <a:t>安装一个软件包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apt remove net-tools </a:t>
            </a:r>
            <a:r>
              <a:rPr lang="zh-CN" altLang="en-US" smtClean="0">
                <a:sym typeface="+mn-ea"/>
              </a:rPr>
              <a:t>移除一个软件包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apt search xxx  </a:t>
            </a:r>
            <a:r>
              <a:rPr lang="zh-CN" altLang="en-US" smtClean="0">
                <a:sym typeface="+mn-ea"/>
              </a:rPr>
              <a:t>搜索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apt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list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| grep xxx </a:t>
            </a:r>
            <a:r>
              <a:rPr lang="zh-CN" altLang="en-US" smtClean="0">
                <a:sym typeface="+mn-ea"/>
              </a:rPr>
              <a:t>列表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8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手动配置网络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查看网络配置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ifconfig  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其中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if </a:t>
            </a:r>
            <a:r>
              <a:rPr lang="zh-CN" altLang="en-US">
                <a:sym typeface="+mn-ea"/>
              </a:rPr>
              <a:t>表示 </a:t>
            </a:r>
            <a:r>
              <a:rPr lang="en-US" altLang="zh-CN">
                <a:sym typeface="+mn-ea"/>
              </a:rPr>
              <a:t>interface</a:t>
            </a:r>
            <a:r>
              <a:rPr lang="zh-CN" altLang="en-US">
                <a:sym typeface="+mn-ea"/>
              </a:rPr>
              <a:t> 网络接口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会列出所有的网络接口，及各个接口的状态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开启</a:t>
            </a:r>
            <a:r>
              <a:rPr lang="en-US" altLang="zh-CN" smtClean="0">
                <a:sym typeface="+mn-ea"/>
              </a:rPr>
              <a:t>/</a:t>
            </a:r>
            <a:r>
              <a:rPr lang="zh-CN" altLang="en-US" smtClean="0">
                <a:sym typeface="+mn-ea"/>
              </a:rPr>
              <a:t>禁用网络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sudo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ifconfig xxx up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sudo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ifconfig xxx down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9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更多配置</a:t>
            </a:r>
            <a:r>
              <a:rPr lang="zh-CN" altLang="en-US">
                <a:solidFill>
                  <a:srgbClr val="002060"/>
                </a:solidFill>
              </a:rPr>
              <a:t>网络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关于网络的更多复杂配置，可以自行百度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只要求掌握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ifconfig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，它是一个常用的命令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101990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450</TotalTime>
  <Words>138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10.4 手动配置网络</vt:lpstr>
      <vt:lpstr>手动配置网络</vt:lpstr>
      <vt:lpstr>手动配置网络</vt:lpstr>
      <vt:lpstr>手动配置网络</vt:lpstr>
      <vt:lpstr>更多配置网络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870</cp:revision>
  <dcterms:created xsi:type="dcterms:W3CDTF">2016-05-27T23:04:00Z</dcterms:created>
  <dcterms:modified xsi:type="dcterms:W3CDTF">2020-07-16T02:59:32Z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