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05" r:id="rId3"/>
    <p:sldId id="320" r:id="rId4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4" autoAdjust="0"/>
    <p:restoredTop sz="94600"/>
  </p:normalViewPr>
  <p:slideViewPr>
    <p:cSldViewPr>
      <p:cViewPr varScale="1">
        <p:scale>
          <a:sx n="86" d="100"/>
          <a:sy n="86" d="100"/>
        </p:scale>
        <p:origin x="774" y="54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271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152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13.2 vim </a:t>
            </a:r>
            <a:r>
              <a:rPr lang="zh-CN" altLang="en-US" smtClean="0"/>
              <a:t>更多用法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348880"/>
            <a:ext cx="8424936" cy="1152128"/>
          </a:xfrm>
        </p:spPr>
        <p:txBody>
          <a:bodyPr/>
          <a:lstStyle/>
          <a:p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Ubuntu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使用教程  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en-US" altLang="zh-CN" smtClean="0">
                <a:solidFill>
                  <a:srgbClr val="002060"/>
                </a:solidFill>
              </a:rPr>
              <a:t>vim </a:t>
            </a:r>
            <a:r>
              <a:rPr lang="zh-CN" altLang="en-US" smtClean="0">
                <a:solidFill>
                  <a:srgbClr val="002060"/>
                </a:solidFill>
              </a:rPr>
              <a:t>更多用法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 smtClean="0">
                <a:solidFill>
                  <a:srgbClr val="0070C0"/>
                </a:solidFill>
                <a:sym typeface="+mn-ea"/>
              </a:rPr>
              <a:t>vim</a:t>
            </a:r>
            <a:r>
              <a:rPr lang="en-US" altLang="zh-CN" sz="2600" smtClean="0">
                <a:sym typeface="+mn-ea"/>
              </a:rPr>
              <a:t> </a:t>
            </a:r>
            <a:r>
              <a:rPr lang="zh-CN" altLang="en-US" sz="2600" smtClean="0">
                <a:sym typeface="+mn-ea"/>
              </a:rPr>
              <a:t>的完全用法非常复杂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花样繁多，几乎键盘上的每一个键都是快速键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不建议深入研究</a:t>
            </a:r>
            <a:r>
              <a:rPr lang="en-US" altLang="zh-CN" sz="2600" smtClean="0">
                <a:sym typeface="+mn-ea"/>
              </a:rPr>
              <a:t>, vim </a:t>
            </a:r>
            <a:r>
              <a:rPr lang="zh-CN" altLang="en-US" sz="2600" smtClean="0">
                <a:sym typeface="+mn-ea"/>
              </a:rPr>
              <a:t>本身是一个低效率的工具</a:t>
            </a:r>
            <a:endParaRPr lang="en-US" altLang="zh-CN" sz="260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98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文本的编辑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 smtClean="0">
                <a:sym typeface="+mn-ea"/>
              </a:rPr>
              <a:t>Linux</a:t>
            </a:r>
            <a:r>
              <a:rPr lang="zh-CN" altLang="en-US" sz="2600" smtClean="0">
                <a:sym typeface="+mn-ea"/>
              </a:rPr>
              <a:t>文本文件的编辑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ym typeface="+mn-ea"/>
              </a:rPr>
              <a:t>1 </a:t>
            </a:r>
            <a:r>
              <a:rPr lang="zh-CN" altLang="en-US" sz="2600" smtClean="0">
                <a:sym typeface="+mn-ea"/>
              </a:rPr>
              <a:t> </a:t>
            </a:r>
            <a:r>
              <a:rPr lang="zh-CN" altLang="en-US" sz="2600">
                <a:sym typeface="+mn-ea"/>
              </a:rPr>
              <a:t>桌面环境：</a:t>
            </a:r>
            <a:r>
              <a:rPr lang="en-US" altLang="zh-CN" sz="2600">
                <a:solidFill>
                  <a:srgbClr val="0070C0"/>
                </a:solidFill>
                <a:sym typeface="+mn-ea"/>
              </a:rPr>
              <a:t>gedit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ym typeface="+mn-ea"/>
              </a:rPr>
              <a:t>2  </a:t>
            </a:r>
            <a:r>
              <a:rPr lang="zh-CN" altLang="en-US" sz="2600" smtClean="0">
                <a:sym typeface="+mn-ea"/>
              </a:rPr>
              <a:t>终端环境</a:t>
            </a:r>
            <a:r>
              <a:rPr lang="en-US" altLang="zh-CN" sz="2600" smtClean="0">
                <a:sym typeface="+mn-ea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ym typeface="+mn-ea"/>
              </a:rPr>
              <a:t>   - </a:t>
            </a:r>
            <a:r>
              <a:rPr lang="zh-CN" altLang="en-US" sz="2600" smtClean="0">
                <a:sym typeface="+mn-ea"/>
              </a:rPr>
              <a:t>少量修改 </a:t>
            </a:r>
            <a:r>
              <a:rPr lang="en-US" altLang="zh-CN" sz="2600">
                <a:sym typeface="+mn-ea"/>
              </a:rPr>
              <a:t>:</a:t>
            </a:r>
            <a:r>
              <a:rPr lang="en-US" altLang="zh-CN" sz="2600" smtClean="0">
                <a:sym typeface="+mn-ea"/>
              </a:rPr>
              <a:t> </a:t>
            </a:r>
            <a:r>
              <a:rPr lang="en-US" altLang="zh-CN" sz="2600" smtClean="0">
                <a:solidFill>
                  <a:srgbClr val="0070C0"/>
                </a:solidFill>
                <a:sym typeface="+mn-ea"/>
              </a:rPr>
              <a:t>vim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ym typeface="+mn-ea"/>
              </a:rPr>
              <a:t> </a:t>
            </a:r>
            <a:r>
              <a:rPr lang="en-US" altLang="zh-CN" sz="2600" smtClean="0">
                <a:sym typeface="+mn-ea"/>
              </a:rPr>
              <a:t>  - </a:t>
            </a:r>
            <a:r>
              <a:rPr lang="zh-CN" altLang="en-US" sz="2600" smtClean="0">
                <a:sym typeface="+mn-ea"/>
              </a:rPr>
              <a:t>大量修改</a:t>
            </a:r>
            <a:r>
              <a:rPr lang="en-US" altLang="zh-CN" sz="2600" smtClean="0">
                <a:sym typeface="+mn-ea"/>
              </a:rPr>
              <a:t> </a:t>
            </a:r>
            <a:r>
              <a:rPr lang="en-US" altLang="zh-CN" sz="2600">
                <a:sym typeface="+mn-ea"/>
              </a:rPr>
              <a:t>:</a:t>
            </a:r>
            <a:r>
              <a:rPr lang="en-US" altLang="zh-CN" sz="2600" smtClean="0">
                <a:sym typeface="+mn-ea"/>
              </a:rPr>
              <a:t> </a:t>
            </a:r>
            <a:r>
              <a:rPr lang="zh-CN" altLang="en-US" sz="2600" smtClean="0">
                <a:sym typeface="+mn-ea"/>
              </a:rPr>
              <a:t>在 </a:t>
            </a:r>
            <a:r>
              <a:rPr lang="en-US" altLang="zh-CN" sz="2600" smtClean="0">
                <a:sym typeface="+mn-ea"/>
              </a:rPr>
              <a:t>Windows</a:t>
            </a:r>
            <a:r>
              <a:rPr lang="zh-CN" altLang="en-US" sz="2600" smtClean="0">
                <a:sym typeface="+mn-ea"/>
              </a:rPr>
              <a:t>上编辑，然后上传到</a:t>
            </a:r>
            <a:r>
              <a:rPr lang="en-US" altLang="zh-CN" sz="2600" smtClean="0">
                <a:sym typeface="+mn-ea"/>
              </a:rPr>
              <a:t>Linux</a:t>
            </a:r>
            <a:endParaRPr lang="en-US" altLang="zh-CN" sz="260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3036069"/>
      </p:ext>
    </p:extLst>
  </p:cSld>
  <p:clrMapOvr>
    <a:masterClrMapping/>
  </p:clrMapOvr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478</TotalTime>
  <Words>82</Words>
  <Application>Microsoft Office PowerPoint</Application>
  <PresentationFormat>自定义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宋体</vt:lpstr>
      <vt:lpstr>幼圆</vt:lpstr>
      <vt:lpstr>Arial</vt:lpstr>
      <vt:lpstr>Century Gothic</vt:lpstr>
      <vt:lpstr>Courier New</vt:lpstr>
      <vt:lpstr>Palatino Linotype</vt:lpstr>
      <vt:lpstr>季度收入演示文稿</vt:lpstr>
      <vt:lpstr>13.2 vim 更多用法</vt:lpstr>
      <vt:lpstr>vim 更多用法</vt:lpstr>
      <vt:lpstr>文本的编辑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883</cp:revision>
  <dcterms:created xsi:type="dcterms:W3CDTF">2016-05-27T23:04:00Z</dcterms:created>
  <dcterms:modified xsi:type="dcterms:W3CDTF">2020-07-18T02:54:59Z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