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05" r:id="rId3"/>
    <p:sldId id="320" r:id="rId4"/>
    <p:sldId id="321" r:id="rId5"/>
    <p:sldId id="322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54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13.3 </a:t>
            </a:r>
            <a:r>
              <a:rPr lang="zh-CN" altLang="en-US" smtClean="0"/>
              <a:t>文本文件的上传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文本文件的上传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推荐：在 </a:t>
            </a:r>
            <a:r>
              <a:rPr lang="en-US" altLang="zh-CN" sz="2600" smtClean="0">
                <a:sym typeface="+mn-ea"/>
              </a:rPr>
              <a:t>Windows</a:t>
            </a:r>
            <a:r>
              <a:rPr lang="zh-CN" altLang="en-US" sz="2600" smtClean="0">
                <a:sym typeface="+mn-ea"/>
              </a:rPr>
              <a:t>上编辑，然后上传到 </a:t>
            </a:r>
            <a:r>
              <a:rPr lang="en-US" altLang="zh-CN" sz="2600" smtClean="0">
                <a:sym typeface="+mn-ea"/>
              </a:rPr>
              <a:t>Linux 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使用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notepad ++ </a:t>
            </a:r>
            <a:r>
              <a:rPr lang="zh-CN" altLang="en-US" sz="2600" smtClean="0">
                <a:sym typeface="+mn-ea"/>
              </a:rPr>
              <a:t>或者其他的专业编辑器</a:t>
            </a: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9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文本文件的换行符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文本文件的</a:t>
            </a:r>
            <a:r>
              <a:rPr lang="zh-CN" altLang="en-US" sz="2600" smtClean="0">
                <a:sym typeface="+mn-ea"/>
              </a:rPr>
              <a:t>换行符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Windows :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\r\n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Linux :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\n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可以在 </a:t>
            </a:r>
            <a:r>
              <a:rPr lang="en-US" altLang="zh-CN" sz="2600" smtClean="0">
                <a:sym typeface="+mn-ea"/>
              </a:rPr>
              <a:t>Notepad ++ </a:t>
            </a:r>
            <a:r>
              <a:rPr lang="zh-CN" altLang="en-US" sz="2600" smtClean="0">
                <a:sym typeface="+mn-ea"/>
              </a:rPr>
              <a:t>里观察到此区别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olidFill>
                  <a:srgbClr val="0070C0"/>
                </a:solidFill>
                <a:sym typeface="+mn-ea"/>
              </a:rPr>
              <a:t>视图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| </a:t>
            </a:r>
            <a:r>
              <a:rPr lang="zh-CN" altLang="en-US" sz="2600" smtClean="0">
                <a:solidFill>
                  <a:srgbClr val="0070C0"/>
                </a:solidFill>
                <a:sym typeface="+mn-ea"/>
              </a:rPr>
              <a:t>显示符号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| </a:t>
            </a:r>
            <a:r>
              <a:rPr lang="zh-CN" altLang="en-US" sz="2600" smtClean="0">
                <a:solidFill>
                  <a:srgbClr val="0070C0"/>
                </a:solidFill>
                <a:sym typeface="+mn-ea"/>
              </a:rPr>
              <a:t>显示行尾符</a:t>
            </a:r>
            <a:endParaRPr lang="en-US" altLang="zh-CN" sz="2600" smtClean="0">
              <a:solidFill>
                <a:srgbClr val="0070C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303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文本文件的换行符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换行符的转换：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olidFill>
                  <a:srgbClr val="0070C0"/>
                </a:solidFill>
                <a:sym typeface="+mn-ea"/>
              </a:rPr>
              <a:t>编辑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| </a:t>
            </a:r>
            <a:r>
              <a:rPr lang="zh-CN" altLang="en-US" sz="2600" smtClean="0">
                <a:solidFill>
                  <a:srgbClr val="0070C0"/>
                </a:solidFill>
                <a:sym typeface="+mn-ea"/>
              </a:rPr>
              <a:t>文档格式转换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| </a:t>
            </a:r>
            <a:r>
              <a:rPr lang="zh-CN" altLang="en-US" sz="2600" smtClean="0">
                <a:solidFill>
                  <a:srgbClr val="0070C0"/>
                </a:solidFill>
                <a:sym typeface="+mn-ea"/>
              </a:rPr>
              <a:t>转换为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UNIX</a:t>
            </a:r>
            <a:r>
              <a:rPr lang="zh-CN" altLang="en-US" sz="2600" smtClean="0">
                <a:solidFill>
                  <a:srgbClr val="0070C0"/>
                </a:solidFill>
                <a:sym typeface="+mn-ea"/>
              </a:rPr>
              <a:t>格式</a:t>
            </a:r>
            <a:endParaRPr lang="en-US" altLang="zh-CN" sz="2600" smtClean="0">
              <a:solidFill>
                <a:srgbClr val="0070C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注意：</a:t>
            </a:r>
            <a:r>
              <a:rPr lang="zh-CN" altLang="en-US" sz="2600" smtClean="0">
                <a:solidFill>
                  <a:srgbClr val="FF0000"/>
                </a:solidFill>
                <a:sym typeface="+mn-ea"/>
              </a:rPr>
              <a:t>只有在编辑 </a:t>
            </a:r>
            <a:r>
              <a:rPr lang="en-US" altLang="zh-CN" sz="2600" smtClean="0">
                <a:solidFill>
                  <a:srgbClr val="FF0000"/>
                </a:solidFill>
                <a:sym typeface="+mn-ea"/>
              </a:rPr>
              <a:t>SHELL </a:t>
            </a:r>
            <a:r>
              <a:rPr lang="zh-CN" altLang="en-US" sz="2600" smtClean="0">
                <a:solidFill>
                  <a:srgbClr val="FF0000"/>
                </a:solidFill>
                <a:sym typeface="+mn-ea"/>
              </a:rPr>
              <a:t>脚本时，才需要转换</a:t>
            </a:r>
            <a:endParaRPr lang="en-US" altLang="zh-CN" sz="2600" smtClean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其他格式的文件一般都不需要转换，如</a:t>
            </a:r>
            <a:r>
              <a:rPr lang="en-US" altLang="zh-CN" sz="2600" smtClean="0">
                <a:sym typeface="+mn-ea"/>
              </a:rPr>
              <a:t>*.xml, *.java</a:t>
            </a:r>
          </a:p>
        </p:txBody>
      </p:sp>
    </p:spTree>
    <p:extLst>
      <p:ext uri="{BB962C8B-B14F-4D97-AF65-F5344CB8AC3E}">
        <p14:creationId xmlns:p14="http://schemas.microsoft.com/office/powerpoint/2010/main" val="121627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文本文件的换行符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演示：</a:t>
            </a:r>
            <a:r>
              <a:rPr lang="en-US" altLang="zh-CN" sz="2600" smtClean="0">
                <a:sym typeface="+mn-ea"/>
              </a:rPr>
              <a:t>Shell</a:t>
            </a:r>
            <a:r>
              <a:rPr lang="zh-CN" altLang="en-US" sz="2600" smtClean="0">
                <a:sym typeface="+mn-ea"/>
              </a:rPr>
              <a:t>脚本的编辑 。。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用 </a:t>
            </a:r>
            <a:r>
              <a:rPr lang="en-US" altLang="zh-CN" smtClean="0">
                <a:sym typeface="+mn-ea"/>
              </a:rPr>
              <a:t>Notepad++</a:t>
            </a:r>
            <a:r>
              <a:rPr lang="zh-CN" altLang="en-US" smtClean="0">
                <a:sym typeface="+mn-ea"/>
              </a:rPr>
              <a:t>打开编辑 </a:t>
            </a:r>
            <a:r>
              <a:rPr lang="en-US" altLang="zh-CN" smtClean="0">
                <a:sym typeface="+mn-ea"/>
              </a:rPr>
              <a:t>mytest.sh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转成 </a:t>
            </a:r>
            <a:r>
              <a:rPr lang="en-US" altLang="zh-CN" smtClean="0">
                <a:sym typeface="+mn-ea"/>
              </a:rPr>
              <a:t>Unix</a:t>
            </a:r>
            <a:r>
              <a:rPr lang="zh-CN" altLang="en-US" smtClean="0">
                <a:sym typeface="+mn-ea"/>
              </a:rPr>
              <a:t>格式 </a:t>
            </a:r>
            <a:r>
              <a:rPr lang="en-US" altLang="zh-CN" smtClean="0">
                <a:sym typeface="+mn-ea"/>
              </a:rPr>
              <a:t>\n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3 </a:t>
            </a:r>
            <a:r>
              <a:rPr lang="zh-CN" altLang="en-US" smtClean="0">
                <a:sym typeface="+mn-ea"/>
              </a:rPr>
              <a:t>上传至</a:t>
            </a:r>
            <a:r>
              <a:rPr lang="en-US" altLang="zh-CN" smtClean="0">
                <a:sym typeface="+mn-ea"/>
              </a:rPr>
              <a:t>Linux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4 chmod  +x mytest.sh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5 </a:t>
            </a:r>
            <a:r>
              <a:rPr lang="zh-CN" altLang="en-US" smtClean="0">
                <a:sym typeface="+mn-ea"/>
              </a:rPr>
              <a:t>运行 </a:t>
            </a:r>
            <a:r>
              <a:rPr lang="en-US" altLang="zh-CN" smtClean="0">
                <a:sym typeface="+mn-ea"/>
              </a:rPr>
              <a:t>./mytest.sh</a:t>
            </a:r>
          </a:p>
        </p:txBody>
      </p:sp>
    </p:spTree>
    <p:extLst>
      <p:ext uri="{BB962C8B-B14F-4D97-AF65-F5344CB8AC3E}">
        <p14:creationId xmlns:p14="http://schemas.microsoft.com/office/powerpoint/2010/main" val="830016513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506</TotalTime>
  <Words>150</Words>
  <Application>Microsoft Office PowerPoint</Application>
  <PresentationFormat>自定义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Palatino Linotype</vt:lpstr>
      <vt:lpstr>季度收入演示文稿</vt:lpstr>
      <vt:lpstr>13.3 文本文件的上传</vt:lpstr>
      <vt:lpstr>文本文件的上传</vt:lpstr>
      <vt:lpstr>文本文件的换行符</vt:lpstr>
      <vt:lpstr>文本文件的换行符</vt:lpstr>
      <vt:lpstr>文本文件的换行符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906</cp:revision>
  <dcterms:created xsi:type="dcterms:W3CDTF">2016-05-27T23:04:00Z</dcterms:created>
  <dcterms:modified xsi:type="dcterms:W3CDTF">2020-07-18T06:17:44Z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