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26" r:id="rId4"/>
    <p:sldId id="327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16.1 </a:t>
            </a:r>
            <a:r>
              <a:rPr lang="zh-CN" altLang="en-US" smtClean="0"/>
              <a:t>程序与进程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程序与进程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程序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Program</a:t>
            </a:r>
            <a:r>
              <a:rPr lang="zh-CN" altLang="en-US" sz="2600" smtClean="0">
                <a:sym typeface="+mn-ea"/>
              </a:rPr>
              <a:t>：指一个程序文件，如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notepad.exe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进程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600">
                <a:solidFill>
                  <a:srgbClr val="0070C0"/>
                </a:solidFill>
                <a:sym typeface="+mn-ea"/>
              </a:rPr>
              <a:t>P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rocess</a:t>
            </a:r>
            <a:r>
              <a:rPr lang="zh-CN" altLang="en-US" sz="2600" smtClean="0">
                <a:sym typeface="+mn-ea"/>
              </a:rPr>
              <a:t>：当一个程序运行起来，在操作系统内创建一条记录，用于描述和控制它的运行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比如，打开多个 </a:t>
            </a:r>
            <a:r>
              <a:rPr lang="en-US" altLang="zh-CN" sz="2600" smtClean="0">
                <a:sym typeface="+mn-ea"/>
              </a:rPr>
              <a:t>notepad.exe </a:t>
            </a:r>
            <a:r>
              <a:rPr lang="zh-CN" altLang="en-US" sz="2600" smtClean="0">
                <a:sym typeface="+mn-ea"/>
              </a:rPr>
              <a:t>，则得到多个进程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程序与进程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演示：运行多个 </a:t>
            </a:r>
            <a:r>
              <a:rPr lang="en-US" altLang="zh-CN" smtClean="0">
                <a:sym typeface="+mn-ea"/>
              </a:rPr>
              <a:t>/</a:t>
            </a:r>
            <a:r>
              <a:rPr lang="en-US" altLang="zh-CN" smtClean="0">
                <a:sym typeface="+mn-ea"/>
              </a:rPr>
              <a:t>usr/bin/vim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并观察进程信息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ps -ef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其中，各个字段的含义：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UID </a:t>
            </a:r>
            <a:r>
              <a:rPr lang="en-US" altLang="zh-CN" smtClean="0">
                <a:sym typeface="+mn-ea"/>
              </a:rPr>
              <a:t>: </a:t>
            </a:r>
            <a:r>
              <a:rPr lang="zh-CN" altLang="en-US" smtClean="0">
                <a:sym typeface="+mn-ea"/>
              </a:rPr>
              <a:t>执行者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PID</a:t>
            </a:r>
            <a:r>
              <a:rPr lang="en-US" altLang="zh-CN" smtClean="0"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进程</a:t>
            </a:r>
            <a:r>
              <a:rPr lang="en-US" altLang="zh-CN" smtClean="0">
                <a:sym typeface="+mn-ea"/>
              </a:rPr>
              <a:t>ID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PPID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:   </a:t>
            </a:r>
            <a:r>
              <a:rPr lang="zh-CN" altLang="en-US" smtClean="0">
                <a:sym typeface="+mn-ea"/>
              </a:rPr>
              <a:t>父进程</a:t>
            </a:r>
            <a:r>
              <a:rPr lang="en-US" altLang="zh-CN" smtClean="0">
                <a:sym typeface="+mn-ea"/>
              </a:rPr>
              <a:t>ID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STIME</a:t>
            </a:r>
            <a:r>
              <a:rPr lang="en-US" altLang="zh-CN" smtClean="0"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启动时间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CMD </a:t>
            </a:r>
            <a:r>
              <a:rPr lang="en-US" altLang="zh-CN" smtClean="0">
                <a:sym typeface="+mn-ea"/>
              </a:rPr>
              <a:t>:   </a:t>
            </a:r>
            <a:r>
              <a:rPr lang="zh-CN" altLang="en-US" smtClean="0">
                <a:sym typeface="+mn-ea"/>
              </a:rPr>
              <a:t>启动时调用的命令行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69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程序与进程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按名称 查找某个进程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ps -ef  |  grep java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其中，将前者输出的信息，重定向给 </a:t>
            </a:r>
            <a:r>
              <a:rPr lang="en-US" altLang="zh-CN" smtClean="0">
                <a:sym typeface="+mn-ea"/>
              </a:rPr>
              <a:t>grep </a:t>
            </a:r>
            <a:r>
              <a:rPr lang="zh-CN" altLang="en-US" smtClean="0">
                <a:sym typeface="+mn-ea"/>
              </a:rPr>
              <a:t>命令过滤处理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601</TotalTime>
  <Words>136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16.1 程序与进程</vt:lpstr>
      <vt:lpstr>程序与进程</vt:lpstr>
      <vt:lpstr>程序与进程</vt:lpstr>
      <vt:lpstr>程序与进程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953</cp:revision>
  <dcterms:created xsi:type="dcterms:W3CDTF">2016-05-27T23:04:00Z</dcterms:created>
  <dcterms:modified xsi:type="dcterms:W3CDTF">2020-07-21T02:03:18Z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