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0" r:id="rId3"/>
    <p:sldId id="329" r:id="rId4"/>
    <p:sldId id="328" r:id="rId5"/>
    <p:sldId id="331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16.2 </a:t>
            </a:r>
            <a:r>
              <a:rPr lang="zh-CN" altLang="en-US" smtClean="0"/>
              <a:t>进程管理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进程监视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top</a:t>
            </a:r>
            <a:r>
              <a:rPr lang="en-US" altLang="zh-CN" sz="2600" smtClean="0"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命令</a:t>
            </a:r>
            <a:r>
              <a:rPr lang="en-US" altLang="zh-CN" sz="2600" smtClean="0">
                <a:sym typeface="+mn-ea"/>
              </a:rPr>
              <a:t>, </a:t>
            </a:r>
            <a:r>
              <a:rPr lang="zh-CN" altLang="en-US" sz="2600" smtClean="0">
                <a:sym typeface="+mn-ea"/>
              </a:rPr>
              <a:t>相当于</a:t>
            </a:r>
            <a:r>
              <a:rPr lang="en-US" altLang="zh-CN" sz="2600">
                <a:sym typeface="+mn-ea"/>
              </a:rPr>
              <a:t>Windows</a:t>
            </a:r>
            <a:r>
              <a:rPr lang="zh-CN" altLang="en-US" sz="2600">
                <a:sym typeface="+mn-ea"/>
              </a:rPr>
              <a:t>的任务管理器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查看所有进程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ym typeface="+mn-ea"/>
              </a:rPr>
              <a:t> </a:t>
            </a:r>
            <a:r>
              <a:rPr lang="en-US" altLang="zh-CN" sz="2600" smtClean="0">
                <a:sym typeface="+mn-ea"/>
              </a:rPr>
              <a:t>- </a:t>
            </a:r>
            <a:r>
              <a:rPr lang="zh-CN" altLang="en-US" sz="2600" smtClean="0">
                <a:sym typeface="+mn-ea"/>
              </a:rPr>
              <a:t>按上下键翻</a:t>
            </a:r>
            <a:r>
              <a:rPr lang="zh-CN" altLang="en-US" sz="2600">
                <a:sym typeface="+mn-ea"/>
              </a:rPr>
              <a:t>阅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ym typeface="+mn-ea"/>
              </a:rPr>
              <a:t>- </a:t>
            </a:r>
            <a:r>
              <a:rPr lang="zh-CN" altLang="en-US" sz="2600" smtClean="0">
                <a:sym typeface="+mn-ea"/>
              </a:rPr>
              <a:t>按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q</a:t>
            </a:r>
            <a:r>
              <a:rPr lang="zh-CN" altLang="en-US" sz="2600" smtClean="0">
                <a:sym typeface="+mn-ea"/>
              </a:rPr>
              <a:t> 或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CTRL + C</a:t>
            </a:r>
            <a:r>
              <a:rPr lang="en-US" altLang="zh-CN" sz="2600" smtClean="0"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中止退出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78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进程监视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ym typeface="+mn-ea"/>
              </a:rPr>
              <a:t>查看</a:t>
            </a:r>
            <a:r>
              <a:rPr lang="zh-CN" altLang="en-US" sz="2600">
                <a:sym typeface="+mn-ea"/>
              </a:rPr>
              <a:t>某个进程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top -p NNN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+mn-ea"/>
              </a:rPr>
              <a:t>其中，</a:t>
            </a:r>
            <a:r>
              <a:rPr lang="en-US" altLang="zh-CN" sz="2600">
                <a:sym typeface="+mn-ea"/>
              </a:rPr>
              <a:t>NNN</a:t>
            </a:r>
            <a:r>
              <a:rPr lang="zh-CN" altLang="en-US" sz="2600">
                <a:sym typeface="+mn-ea"/>
              </a:rPr>
              <a:t>为目标进程</a:t>
            </a:r>
            <a:r>
              <a:rPr lang="zh-CN" altLang="en-US" sz="2600">
                <a:sym typeface="+mn-ea"/>
              </a:rPr>
              <a:t>的</a:t>
            </a:r>
            <a:r>
              <a:rPr lang="en-US" altLang="zh-CN" sz="2600" smtClean="0">
                <a:sym typeface="+mn-ea"/>
              </a:rPr>
              <a:t>PID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ym typeface="+mn-ea"/>
              </a:rPr>
              <a:t>所以，可以先用 </a:t>
            </a:r>
            <a:r>
              <a:rPr lang="en-US" altLang="zh-CN" sz="2600" smtClean="0">
                <a:sym typeface="+mn-ea"/>
              </a:rPr>
              <a:t>ps </a:t>
            </a:r>
            <a:r>
              <a:rPr lang="zh-CN" altLang="en-US" sz="2600" smtClean="0">
                <a:sym typeface="+mn-ea"/>
              </a:rPr>
              <a:t>命令查找目标进程的</a:t>
            </a:r>
            <a:r>
              <a:rPr lang="en-US" altLang="zh-CN" sz="2600" smtClean="0">
                <a:sym typeface="+mn-ea"/>
              </a:rPr>
              <a:t>PID</a:t>
            </a: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7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杀死进程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使用 </a:t>
            </a:r>
            <a:r>
              <a:rPr lang="en-US" altLang="zh-CN" sz="2600" smtClean="0">
                <a:sym typeface="+mn-ea"/>
              </a:rPr>
              <a:t>kill </a:t>
            </a:r>
            <a:r>
              <a:rPr lang="zh-CN" altLang="en-US" sz="2600" smtClean="0">
                <a:sym typeface="+mn-ea"/>
              </a:rPr>
              <a:t>命令，杀死一个进程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kill -9 NNN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或者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pkill  name_of_progress</a:t>
            </a:r>
          </a:p>
        </p:txBody>
      </p:sp>
    </p:spTree>
    <p:extLst>
      <p:ext uri="{BB962C8B-B14F-4D97-AF65-F5344CB8AC3E}">
        <p14:creationId xmlns:p14="http://schemas.microsoft.com/office/powerpoint/2010/main" val="34759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小结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进程管理的几个命令</a:t>
            </a:r>
            <a:r>
              <a:rPr lang="en-US" altLang="zh-CN" sz="2600" smtClean="0">
                <a:sym typeface="+mn-ea"/>
              </a:rPr>
              <a:t>: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ps -ef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ps -ef | grep xxx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top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top -p NNN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kill -9 NNN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pkill name_of_program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CTRL + C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中止当前进程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前台进程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808670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617</TotalTime>
  <Words>121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16.2 进程管理</vt:lpstr>
      <vt:lpstr>进程监视</vt:lpstr>
      <vt:lpstr>进程监视</vt:lpstr>
      <vt:lpstr>杀死进程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971</cp:revision>
  <dcterms:created xsi:type="dcterms:W3CDTF">2016-05-27T23:04:00Z</dcterms:created>
  <dcterms:modified xsi:type="dcterms:W3CDTF">2020-07-21T02:35:30Z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