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0" r:id="rId3"/>
    <p:sldId id="329" r:id="rId4"/>
    <p:sldId id="331" r:id="rId5"/>
    <p:sldId id="332" r:id="rId6"/>
    <p:sldId id="333" r:id="rId7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16.3 </a:t>
            </a:r>
            <a:r>
              <a:rPr lang="zh-CN" altLang="en-US" smtClean="0"/>
              <a:t>前台与后台进程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前台与后台进程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olidFill>
                  <a:srgbClr val="002060"/>
                </a:solidFill>
                <a:sym typeface="+mn-ea"/>
              </a:rPr>
              <a:t>前台进程</a:t>
            </a: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:  </a:t>
            </a:r>
            <a:r>
              <a:rPr lang="zh-CN" altLang="en-US" sz="2600" smtClean="0">
                <a:sym typeface="+mn-ea"/>
              </a:rPr>
              <a:t>运行在前台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olidFill>
                  <a:srgbClr val="002060"/>
                </a:solidFill>
                <a:sym typeface="+mn-ea"/>
              </a:rPr>
              <a:t>后台进程</a:t>
            </a: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:  </a:t>
            </a:r>
            <a:r>
              <a:rPr lang="zh-CN" altLang="en-US" sz="2600" smtClean="0">
                <a:sym typeface="+mn-ea"/>
              </a:rPr>
              <a:t>运行在后台 </a:t>
            </a: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演示</a:t>
            </a:r>
            <a:r>
              <a:rPr lang="en-US" altLang="zh-CN" sz="2600" smtClean="0">
                <a:sym typeface="+mn-ea"/>
              </a:rPr>
              <a:t>: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./run_tomcat run  </a:t>
            </a:r>
            <a:r>
              <a:rPr lang="zh-CN" altLang="en-US" sz="2600" smtClean="0">
                <a:sym typeface="+mn-ea"/>
              </a:rPr>
              <a:t>以前台方式运行 </a:t>
            </a:r>
            <a:r>
              <a:rPr lang="en-US" altLang="zh-CN" sz="2600" smtClean="0">
                <a:sym typeface="+mn-ea"/>
              </a:rPr>
              <a:t>( </a:t>
            </a:r>
            <a:r>
              <a:rPr lang="en-US" altLang="zh-CN" sz="2600" smtClean="0">
                <a:solidFill>
                  <a:srgbClr val="FF0000"/>
                </a:solidFill>
                <a:sym typeface="+mn-ea"/>
              </a:rPr>
              <a:t>CTRL+C </a:t>
            </a:r>
            <a:r>
              <a:rPr lang="zh-CN" altLang="en-US" sz="2600" smtClean="0">
                <a:sym typeface="+mn-ea"/>
              </a:rPr>
              <a:t>中止</a:t>
            </a:r>
            <a:r>
              <a:rPr lang="en-US" altLang="zh-CN" sz="2600" smtClean="0">
                <a:sym typeface="+mn-ea"/>
              </a:rPr>
              <a:t>)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./run_tomcat start </a:t>
            </a:r>
            <a:r>
              <a:rPr lang="zh-CN" altLang="en-US" sz="2600" smtClean="0">
                <a:sym typeface="+mn-ea"/>
              </a:rPr>
              <a:t>以后台方式运行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78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前台与后台进程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7222" y="1556792"/>
            <a:ext cx="8191024" cy="43783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区别</a:t>
            </a: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1 : </a:t>
            </a:r>
            <a:r>
              <a:rPr lang="zh-CN" altLang="en-US" smtClean="0">
                <a:sym typeface="+mn-ea"/>
              </a:rPr>
              <a:t>有无控制台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前台进程：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有控制台</a:t>
            </a:r>
            <a:r>
              <a:rPr lang="en-US" altLang="zh-CN" smtClean="0">
                <a:sym typeface="+mn-ea"/>
              </a:rPr>
              <a:t>, 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输出至当前终端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后台进程：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无控制台</a:t>
            </a:r>
            <a:r>
              <a:rPr lang="en-US" altLang="zh-CN" smtClean="0">
                <a:sym typeface="+mn-ea"/>
              </a:rPr>
              <a:t>, </a:t>
            </a:r>
            <a:r>
              <a:rPr lang="zh-CN" altLang="en-US" smtClean="0">
                <a:sym typeface="+mn-ea"/>
              </a:rPr>
              <a:t>看不到输出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179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前台与后台进程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7222" y="1556792"/>
            <a:ext cx="8191024" cy="43783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区别</a:t>
            </a:r>
            <a:r>
              <a:rPr lang="en-US" altLang="zh-CN" smtClean="0">
                <a:sym typeface="+mn-ea"/>
              </a:rPr>
              <a:t> 2:  </a:t>
            </a:r>
            <a:r>
              <a:rPr lang="zh-CN" altLang="en-US" smtClean="0">
                <a:sym typeface="+mn-ea"/>
              </a:rPr>
              <a:t>有无父进程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前台进程：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有父进程，父进程即为当前终端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当终端关闭时，前台进程被一同关闭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后台进程：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父进程为系统进程 </a:t>
            </a:r>
            <a:r>
              <a:rPr lang="en-US" altLang="zh-CN" smtClean="0">
                <a:sym typeface="+mn-ea"/>
              </a:rPr>
              <a:t>( 1 </a:t>
            </a:r>
            <a:r>
              <a:rPr lang="zh-CN" altLang="en-US" smtClean="0">
                <a:sym typeface="+mn-ea"/>
              </a:rPr>
              <a:t>号进程 </a:t>
            </a:r>
            <a:r>
              <a:rPr lang="en-US" altLang="zh-CN" smtClean="0">
                <a:sym typeface="+mn-ea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当终端关闭时，后台进程不受影响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977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前台与后台进程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7222" y="1556792"/>
            <a:ext cx="8191024" cy="43783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sym typeface="+mn-ea"/>
              </a:rPr>
              <a:t>区别</a:t>
            </a: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3:  </a:t>
            </a:r>
            <a:r>
              <a:rPr lang="zh-CN" altLang="en-US" smtClean="0">
                <a:sym typeface="+mn-ea"/>
              </a:rPr>
              <a:t>强行终止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前台进程：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使用 </a:t>
            </a:r>
            <a:r>
              <a:rPr lang="en-US" altLang="zh-CN" smtClean="0">
                <a:sym typeface="+mn-ea"/>
              </a:rPr>
              <a:t>CTRL + C </a:t>
            </a:r>
            <a:r>
              <a:rPr lang="zh-CN" altLang="en-US" smtClean="0">
                <a:sym typeface="+mn-ea"/>
              </a:rPr>
              <a:t>强行终止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后台进程：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mtClean="0">
                <a:sym typeface="+mn-ea"/>
              </a:rPr>
              <a:t>使用 </a:t>
            </a:r>
            <a:r>
              <a:rPr lang="en-US" altLang="zh-CN" smtClean="0">
                <a:sym typeface="+mn-ea"/>
              </a:rPr>
              <a:t>kill -9 </a:t>
            </a:r>
            <a:r>
              <a:rPr lang="en-US" altLang="zh-CN" smtClean="0">
                <a:sym typeface="+mn-ea"/>
              </a:rPr>
              <a:t>NNN </a:t>
            </a:r>
            <a:r>
              <a:rPr lang="zh-CN" altLang="en-US" smtClean="0">
                <a:sym typeface="+mn-ea"/>
              </a:rPr>
              <a:t>强行终止 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874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前台与后台进程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57222" y="1556792"/>
            <a:ext cx="8191024" cy="437832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前台进程：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控制台</a:t>
            </a:r>
            <a:r>
              <a:rPr lang="zh-CN" altLang="en-US" smtClean="0">
                <a:sym typeface="+mn-ea"/>
              </a:rPr>
              <a:t>：有控制台</a:t>
            </a:r>
            <a:r>
              <a:rPr lang="en-US" altLang="zh-CN" smtClean="0">
                <a:sym typeface="+mn-ea"/>
              </a:rPr>
              <a:t>, 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输出至当前终端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关闭终端时将关闭前台进程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使用 </a:t>
            </a:r>
            <a:r>
              <a:rPr lang="en-US" altLang="zh-CN" smtClean="0">
                <a:sym typeface="+mn-ea"/>
              </a:rPr>
              <a:t>CTRL + C </a:t>
            </a:r>
            <a:r>
              <a:rPr lang="zh-CN" altLang="en-US" smtClean="0">
                <a:sym typeface="+mn-ea"/>
              </a:rPr>
              <a:t>强行终止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mtClean="0">
                <a:solidFill>
                  <a:srgbClr val="002060"/>
                </a:solidFill>
                <a:sym typeface="+mn-ea"/>
              </a:rPr>
              <a:t>后台进程：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无控制台</a:t>
            </a:r>
            <a:r>
              <a:rPr lang="en-US" altLang="zh-CN" smtClean="0">
                <a:sym typeface="+mn-ea"/>
              </a:rPr>
              <a:t>, </a:t>
            </a:r>
            <a:r>
              <a:rPr lang="zh-CN" altLang="en-US" smtClean="0">
                <a:sym typeface="+mn-ea"/>
              </a:rPr>
              <a:t>看不到输出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关闭终端对后台进程没有影响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使用 </a:t>
            </a:r>
            <a:r>
              <a:rPr lang="en-US" altLang="zh-CN" smtClean="0">
                <a:sym typeface="+mn-ea"/>
              </a:rPr>
              <a:t>kill -9 </a:t>
            </a:r>
            <a:r>
              <a:rPr lang="en-US" altLang="zh-CN" smtClean="0">
                <a:sym typeface="+mn-ea"/>
              </a:rPr>
              <a:t>NNN </a:t>
            </a:r>
            <a:r>
              <a:rPr lang="zh-CN" altLang="en-US" smtClean="0">
                <a:sym typeface="+mn-ea"/>
              </a:rPr>
              <a:t>强行终止 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8080081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640</TotalTime>
  <Words>216</Words>
  <Application>Microsoft Office PowerPoint</Application>
  <PresentationFormat>自定义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Palatino Linotype</vt:lpstr>
      <vt:lpstr>季度收入演示文稿</vt:lpstr>
      <vt:lpstr>16.3 前台与后台进程</vt:lpstr>
      <vt:lpstr>前台与后台进程</vt:lpstr>
      <vt:lpstr>前台与后台进程</vt:lpstr>
      <vt:lpstr>前台与后台进程</vt:lpstr>
      <vt:lpstr>前台与后台进程</vt:lpstr>
      <vt:lpstr>前台与后台进程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1007</cp:revision>
  <dcterms:created xsi:type="dcterms:W3CDTF">2016-05-27T23:04:00Z</dcterms:created>
  <dcterms:modified xsi:type="dcterms:W3CDTF">2020-07-21T03:09:40Z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