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0.8DC_25@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1DC_25@1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1DC_60@1%20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F\Desktop\&#23551;&#21629;&#39044;&#27979;\&#23551;&#21629;&#26032;&#21151;&#33021;&#27169;&#22359;&#24320;&#21457;\Cycle_Calculate\output\Cycle_0_1DC_45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1DC_25@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1DC_45@1%2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1DC_60@1%20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0.5DC_25@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0.33DC_25@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0.8DC_25@1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ppfile\repos\OptAlgo\Cycle_Calibration_SA+LM\output\&#35745;&#31639;Cycle_0_0.5DC_25@1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F\Desktop\&#23551;&#21629;&#39044;&#27979;\&#23551;&#21629;&#26032;&#21151;&#33021;&#27169;&#22359;&#24320;&#21457;\Cycle_Calculate\output\Cycle_0_0.33DC_25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25-0.8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'计算Cycle_0_0.8DC_25@1'!$I$1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'计算Cycle_0_0.8DC_25@1'!$A$2:$A$1704</c:f>
              <c:numCache>
                <c:formatCode>General</c:formatCode>
                <c:ptCount val="1703"/>
                <c:pt idx="0">
                  <c:v>341</c:v>
                </c:pt>
                <c:pt idx="1">
                  <c:v>342</c:v>
                </c:pt>
                <c:pt idx="2">
                  <c:v>343</c:v>
                </c:pt>
                <c:pt idx="3">
                  <c:v>344</c:v>
                </c:pt>
                <c:pt idx="4">
                  <c:v>345</c:v>
                </c:pt>
                <c:pt idx="5">
                  <c:v>346</c:v>
                </c:pt>
                <c:pt idx="6">
                  <c:v>347</c:v>
                </c:pt>
                <c:pt idx="7">
                  <c:v>348</c:v>
                </c:pt>
                <c:pt idx="8">
                  <c:v>349</c:v>
                </c:pt>
                <c:pt idx="9">
                  <c:v>350</c:v>
                </c:pt>
                <c:pt idx="10">
                  <c:v>351</c:v>
                </c:pt>
                <c:pt idx="11">
                  <c:v>352</c:v>
                </c:pt>
                <c:pt idx="12">
                  <c:v>353</c:v>
                </c:pt>
                <c:pt idx="13">
                  <c:v>354</c:v>
                </c:pt>
                <c:pt idx="14">
                  <c:v>355</c:v>
                </c:pt>
                <c:pt idx="15">
                  <c:v>356</c:v>
                </c:pt>
                <c:pt idx="16">
                  <c:v>357</c:v>
                </c:pt>
                <c:pt idx="17">
                  <c:v>358</c:v>
                </c:pt>
                <c:pt idx="18">
                  <c:v>359</c:v>
                </c:pt>
                <c:pt idx="19">
                  <c:v>360</c:v>
                </c:pt>
                <c:pt idx="20">
                  <c:v>361</c:v>
                </c:pt>
                <c:pt idx="21">
                  <c:v>362</c:v>
                </c:pt>
                <c:pt idx="22">
                  <c:v>363</c:v>
                </c:pt>
                <c:pt idx="23">
                  <c:v>364</c:v>
                </c:pt>
                <c:pt idx="24">
                  <c:v>365</c:v>
                </c:pt>
                <c:pt idx="25">
                  <c:v>366</c:v>
                </c:pt>
                <c:pt idx="26">
                  <c:v>367</c:v>
                </c:pt>
                <c:pt idx="27">
                  <c:v>368</c:v>
                </c:pt>
                <c:pt idx="28">
                  <c:v>369</c:v>
                </c:pt>
                <c:pt idx="29">
                  <c:v>370</c:v>
                </c:pt>
                <c:pt idx="30">
                  <c:v>371</c:v>
                </c:pt>
                <c:pt idx="31">
                  <c:v>372</c:v>
                </c:pt>
                <c:pt idx="32">
                  <c:v>373</c:v>
                </c:pt>
                <c:pt idx="33">
                  <c:v>374</c:v>
                </c:pt>
                <c:pt idx="34">
                  <c:v>375</c:v>
                </c:pt>
                <c:pt idx="35">
                  <c:v>376</c:v>
                </c:pt>
                <c:pt idx="36">
                  <c:v>377</c:v>
                </c:pt>
                <c:pt idx="37">
                  <c:v>378</c:v>
                </c:pt>
                <c:pt idx="38">
                  <c:v>379</c:v>
                </c:pt>
                <c:pt idx="39">
                  <c:v>380</c:v>
                </c:pt>
                <c:pt idx="40">
                  <c:v>381</c:v>
                </c:pt>
                <c:pt idx="41">
                  <c:v>382</c:v>
                </c:pt>
                <c:pt idx="42">
                  <c:v>383</c:v>
                </c:pt>
                <c:pt idx="43">
                  <c:v>384</c:v>
                </c:pt>
                <c:pt idx="44">
                  <c:v>385</c:v>
                </c:pt>
                <c:pt idx="45">
                  <c:v>386</c:v>
                </c:pt>
                <c:pt idx="46">
                  <c:v>387</c:v>
                </c:pt>
                <c:pt idx="47">
                  <c:v>388</c:v>
                </c:pt>
                <c:pt idx="48">
                  <c:v>389</c:v>
                </c:pt>
                <c:pt idx="49">
                  <c:v>390</c:v>
                </c:pt>
                <c:pt idx="50">
                  <c:v>391</c:v>
                </c:pt>
                <c:pt idx="51">
                  <c:v>392</c:v>
                </c:pt>
                <c:pt idx="52">
                  <c:v>393</c:v>
                </c:pt>
                <c:pt idx="53">
                  <c:v>394</c:v>
                </c:pt>
                <c:pt idx="54">
                  <c:v>395</c:v>
                </c:pt>
                <c:pt idx="55">
                  <c:v>396</c:v>
                </c:pt>
                <c:pt idx="56">
                  <c:v>397</c:v>
                </c:pt>
                <c:pt idx="57">
                  <c:v>398</c:v>
                </c:pt>
                <c:pt idx="58">
                  <c:v>399</c:v>
                </c:pt>
                <c:pt idx="59">
                  <c:v>400</c:v>
                </c:pt>
                <c:pt idx="60">
                  <c:v>401</c:v>
                </c:pt>
                <c:pt idx="61">
                  <c:v>402</c:v>
                </c:pt>
                <c:pt idx="62">
                  <c:v>403</c:v>
                </c:pt>
                <c:pt idx="63">
                  <c:v>404</c:v>
                </c:pt>
                <c:pt idx="64">
                  <c:v>405</c:v>
                </c:pt>
                <c:pt idx="65">
                  <c:v>406</c:v>
                </c:pt>
                <c:pt idx="66">
                  <c:v>407</c:v>
                </c:pt>
                <c:pt idx="67">
                  <c:v>408</c:v>
                </c:pt>
                <c:pt idx="68">
                  <c:v>409</c:v>
                </c:pt>
                <c:pt idx="69">
                  <c:v>410</c:v>
                </c:pt>
                <c:pt idx="70">
                  <c:v>411</c:v>
                </c:pt>
                <c:pt idx="71">
                  <c:v>412</c:v>
                </c:pt>
                <c:pt idx="72">
                  <c:v>413</c:v>
                </c:pt>
                <c:pt idx="73">
                  <c:v>414</c:v>
                </c:pt>
                <c:pt idx="74">
                  <c:v>415</c:v>
                </c:pt>
                <c:pt idx="75">
                  <c:v>416</c:v>
                </c:pt>
                <c:pt idx="76">
                  <c:v>417</c:v>
                </c:pt>
                <c:pt idx="77">
                  <c:v>418</c:v>
                </c:pt>
                <c:pt idx="78">
                  <c:v>419</c:v>
                </c:pt>
                <c:pt idx="79">
                  <c:v>420</c:v>
                </c:pt>
                <c:pt idx="80">
                  <c:v>421</c:v>
                </c:pt>
                <c:pt idx="81">
                  <c:v>422</c:v>
                </c:pt>
                <c:pt idx="82">
                  <c:v>423</c:v>
                </c:pt>
                <c:pt idx="83">
                  <c:v>424</c:v>
                </c:pt>
                <c:pt idx="84">
                  <c:v>425</c:v>
                </c:pt>
                <c:pt idx="85">
                  <c:v>426</c:v>
                </c:pt>
                <c:pt idx="86">
                  <c:v>427</c:v>
                </c:pt>
                <c:pt idx="87">
                  <c:v>428</c:v>
                </c:pt>
                <c:pt idx="88">
                  <c:v>429</c:v>
                </c:pt>
                <c:pt idx="89">
                  <c:v>430</c:v>
                </c:pt>
                <c:pt idx="90">
                  <c:v>431</c:v>
                </c:pt>
                <c:pt idx="91">
                  <c:v>432</c:v>
                </c:pt>
                <c:pt idx="92">
                  <c:v>433</c:v>
                </c:pt>
                <c:pt idx="93">
                  <c:v>434</c:v>
                </c:pt>
                <c:pt idx="94">
                  <c:v>435</c:v>
                </c:pt>
                <c:pt idx="95">
                  <c:v>436</c:v>
                </c:pt>
                <c:pt idx="96">
                  <c:v>437</c:v>
                </c:pt>
                <c:pt idx="97">
                  <c:v>438</c:v>
                </c:pt>
                <c:pt idx="98">
                  <c:v>439</c:v>
                </c:pt>
                <c:pt idx="99">
                  <c:v>440</c:v>
                </c:pt>
                <c:pt idx="100">
                  <c:v>441</c:v>
                </c:pt>
                <c:pt idx="101">
                  <c:v>442</c:v>
                </c:pt>
                <c:pt idx="102">
                  <c:v>443</c:v>
                </c:pt>
                <c:pt idx="103">
                  <c:v>444</c:v>
                </c:pt>
                <c:pt idx="104">
                  <c:v>445</c:v>
                </c:pt>
                <c:pt idx="105">
                  <c:v>446</c:v>
                </c:pt>
                <c:pt idx="106">
                  <c:v>447</c:v>
                </c:pt>
                <c:pt idx="107">
                  <c:v>448</c:v>
                </c:pt>
                <c:pt idx="108">
                  <c:v>449</c:v>
                </c:pt>
                <c:pt idx="109">
                  <c:v>450</c:v>
                </c:pt>
                <c:pt idx="110">
                  <c:v>451</c:v>
                </c:pt>
                <c:pt idx="111">
                  <c:v>452</c:v>
                </c:pt>
                <c:pt idx="112">
                  <c:v>453</c:v>
                </c:pt>
                <c:pt idx="113">
                  <c:v>454</c:v>
                </c:pt>
                <c:pt idx="114">
                  <c:v>455</c:v>
                </c:pt>
                <c:pt idx="115">
                  <c:v>456</c:v>
                </c:pt>
                <c:pt idx="116">
                  <c:v>457</c:v>
                </c:pt>
                <c:pt idx="117">
                  <c:v>458</c:v>
                </c:pt>
                <c:pt idx="118">
                  <c:v>459</c:v>
                </c:pt>
                <c:pt idx="119">
                  <c:v>460</c:v>
                </c:pt>
                <c:pt idx="120">
                  <c:v>461</c:v>
                </c:pt>
                <c:pt idx="121">
                  <c:v>462</c:v>
                </c:pt>
                <c:pt idx="122">
                  <c:v>463</c:v>
                </c:pt>
                <c:pt idx="123">
                  <c:v>464</c:v>
                </c:pt>
                <c:pt idx="124">
                  <c:v>465</c:v>
                </c:pt>
                <c:pt idx="125">
                  <c:v>466</c:v>
                </c:pt>
                <c:pt idx="126">
                  <c:v>467</c:v>
                </c:pt>
                <c:pt idx="127">
                  <c:v>468</c:v>
                </c:pt>
                <c:pt idx="128">
                  <c:v>469</c:v>
                </c:pt>
                <c:pt idx="129">
                  <c:v>470</c:v>
                </c:pt>
                <c:pt idx="130">
                  <c:v>471</c:v>
                </c:pt>
                <c:pt idx="131">
                  <c:v>472</c:v>
                </c:pt>
                <c:pt idx="132">
                  <c:v>473</c:v>
                </c:pt>
                <c:pt idx="133">
                  <c:v>474</c:v>
                </c:pt>
                <c:pt idx="134">
                  <c:v>475</c:v>
                </c:pt>
                <c:pt idx="135">
                  <c:v>476</c:v>
                </c:pt>
                <c:pt idx="136">
                  <c:v>477</c:v>
                </c:pt>
                <c:pt idx="137">
                  <c:v>478</c:v>
                </c:pt>
                <c:pt idx="138">
                  <c:v>479</c:v>
                </c:pt>
                <c:pt idx="139">
                  <c:v>480</c:v>
                </c:pt>
                <c:pt idx="140">
                  <c:v>481</c:v>
                </c:pt>
                <c:pt idx="141">
                  <c:v>482</c:v>
                </c:pt>
                <c:pt idx="142">
                  <c:v>483</c:v>
                </c:pt>
                <c:pt idx="143">
                  <c:v>484</c:v>
                </c:pt>
                <c:pt idx="144">
                  <c:v>485</c:v>
                </c:pt>
                <c:pt idx="145">
                  <c:v>486</c:v>
                </c:pt>
                <c:pt idx="146">
                  <c:v>487</c:v>
                </c:pt>
                <c:pt idx="147">
                  <c:v>488</c:v>
                </c:pt>
                <c:pt idx="148">
                  <c:v>489</c:v>
                </c:pt>
                <c:pt idx="149">
                  <c:v>490</c:v>
                </c:pt>
                <c:pt idx="150">
                  <c:v>491</c:v>
                </c:pt>
                <c:pt idx="151">
                  <c:v>492</c:v>
                </c:pt>
                <c:pt idx="152">
                  <c:v>493</c:v>
                </c:pt>
                <c:pt idx="153">
                  <c:v>494</c:v>
                </c:pt>
                <c:pt idx="154">
                  <c:v>495</c:v>
                </c:pt>
                <c:pt idx="155">
                  <c:v>496</c:v>
                </c:pt>
                <c:pt idx="156">
                  <c:v>497</c:v>
                </c:pt>
                <c:pt idx="157">
                  <c:v>498</c:v>
                </c:pt>
                <c:pt idx="158">
                  <c:v>499</c:v>
                </c:pt>
                <c:pt idx="159">
                  <c:v>500</c:v>
                </c:pt>
                <c:pt idx="160">
                  <c:v>501</c:v>
                </c:pt>
                <c:pt idx="161">
                  <c:v>502</c:v>
                </c:pt>
                <c:pt idx="162">
                  <c:v>503</c:v>
                </c:pt>
                <c:pt idx="163">
                  <c:v>504</c:v>
                </c:pt>
                <c:pt idx="164">
                  <c:v>505</c:v>
                </c:pt>
                <c:pt idx="165">
                  <c:v>506</c:v>
                </c:pt>
                <c:pt idx="166">
                  <c:v>507</c:v>
                </c:pt>
                <c:pt idx="167">
                  <c:v>508</c:v>
                </c:pt>
                <c:pt idx="168">
                  <c:v>509</c:v>
                </c:pt>
                <c:pt idx="169">
                  <c:v>510</c:v>
                </c:pt>
                <c:pt idx="170">
                  <c:v>511</c:v>
                </c:pt>
                <c:pt idx="171">
                  <c:v>512</c:v>
                </c:pt>
                <c:pt idx="172">
                  <c:v>513</c:v>
                </c:pt>
                <c:pt idx="173">
                  <c:v>514</c:v>
                </c:pt>
                <c:pt idx="174">
                  <c:v>515</c:v>
                </c:pt>
                <c:pt idx="175">
                  <c:v>516</c:v>
                </c:pt>
                <c:pt idx="176">
                  <c:v>517</c:v>
                </c:pt>
                <c:pt idx="177">
                  <c:v>518</c:v>
                </c:pt>
                <c:pt idx="178">
                  <c:v>519</c:v>
                </c:pt>
                <c:pt idx="179">
                  <c:v>520</c:v>
                </c:pt>
                <c:pt idx="180">
                  <c:v>521</c:v>
                </c:pt>
                <c:pt idx="181">
                  <c:v>522</c:v>
                </c:pt>
                <c:pt idx="182">
                  <c:v>523</c:v>
                </c:pt>
                <c:pt idx="183">
                  <c:v>524</c:v>
                </c:pt>
                <c:pt idx="184">
                  <c:v>525</c:v>
                </c:pt>
                <c:pt idx="185">
                  <c:v>526</c:v>
                </c:pt>
                <c:pt idx="186">
                  <c:v>527</c:v>
                </c:pt>
                <c:pt idx="187">
                  <c:v>528</c:v>
                </c:pt>
                <c:pt idx="188">
                  <c:v>529</c:v>
                </c:pt>
                <c:pt idx="189">
                  <c:v>530</c:v>
                </c:pt>
                <c:pt idx="190">
                  <c:v>531</c:v>
                </c:pt>
                <c:pt idx="191">
                  <c:v>532</c:v>
                </c:pt>
                <c:pt idx="192">
                  <c:v>533</c:v>
                </c:pt>
                <c:pt idx="193">
                  <c:v>534</c:v>
                </c:pt>
                <c:pt idx="194">
                  <c:v>535</c:v>
                </c:pt>
                <c:pt idx="195">
                  <c:v>536</c:v>
                </c:pt>
                <c:pt idx="196">
                  <c:v>537</c:v>
                </c:pt>
                <c:pt idx="197">
                  <c:v>538</c:v>
                </c:pt>
                <c:pt idx="198">
                  <c:v>539</c:v>
                </c:pt>
                <c:pt idx="199">
                  <c:v>540</c:v>
                </c:pt>
                <c:pt idx="200">
                  <c:v>541</c:v>
                </c:pt>
                <c:pt idx="201">
                  <c:v>542</c:v>
                </c:pt>
                <c:pt idx="202">
                  <c:v>543</c:v>
                </c:pt>
                <c:pt idx="203">
                  <c:v>544</c:v>
                </c:pt>
                <c:pt idx="204">
                  <c:v>545</c:v>
                </c:pt>
                <c:pt idx="205">
                  <c:v>546</c:v>
                </c:pt>
                <c:pt idx="206">
                  <c:v>547</c:v>
                </c:pt>
                <c:pt idx="207">
                  <c:v>548</c:v>
                </c:pt>
                <c:pt idx="208">
                  <c:v>549</c:v>
                </c:pt>
                <c:pt idx="209">
                  <c:v>550</c:v>
                </c:pt>
                <c:pt idx="210">
                  <c:v>551</c:v>
                </c:pt>
                <c:pt idx="211">
                  <c:v>552</c:v>
                </c:pt>
                <c:pt idx="212">
                  <c:v>553</c:v>
                </c:pt>
                <c:pt idx="213">
                  <c:v>554</c:v>
                </c:pt>
                <c:pt idx="214">
                  <c:v>555</c:v>
                </c:pt>
                <c:pt idx="215">
                  <c:v>556</c:v>
                </c:pt>
                <c:pt idx="216">
                  <c:v>557</c:v>
                </c:pt>
                <c:pt idx="217">
                  <c:v>558</c:v>
                </c:pt>
                <c:pt idx="218">
                  <c:v>559</c:v>
                </c:pt>
                <c:pt idx="219">
                  <c:v>560</c:v>
                </c:pt>
                <c:pt idx="220">
                  <c:v>561</c:v>
                </c:pt>
                <c:pt idx="221">
                  <c:v>562</c:v>
                </c:pt>
                <c:pt idx="222">
                  <c:v>563</c:v>
                </c:pt>
                <c:pt idx="223">
                  <c:v>564</c:v>
                </c:pt>
                <c:pt idx="224">
                  <c:v>565</c:v>
                </c:pt>
                <c:pt idx="225">
                  <c:v>566</c:v>
                </c:pt>
                <c:pt idx="226">
                  <c:v>567</c:v>
                </c:pt>
                <c:pt idx="227">
                  <c:v>568</c:v>
                </c:pt>
                <c:pt idx="228">
                  <c:v>569</c:v>
                </c:pt>
                <c:pt idx="229">
                  <c:v>570</c:v>
                </c:pt>
                <c:pt idx="230">
                  <c:v>571</c:v>
                </c:pt>
                <c:pt idx="231">
                  <c:v>572</c:v>
                </c:pt>
                <c:pt idx="232">
                  <c:v>573</c:v>
                </c:pt>
                <c:pt idx="233">
                  <c:v>574</c:v>
                </c:pt>
                <c:pt idx="234">
                  <c:v>575</c:v>
                </c:pt>
                <c:pt idx="235">
                  <c:v>576</c:v>
                </c:pt>
                <c:pt idx="236">
                  <c:v>577</c:v>
                </c:pt>
                <c:pt idx="237">
                  <c:v>578</c:v>
                </c:pt>
                <c:pt idx="238">
                  <c:v>579</c:v>
                </c:pt>
                <c:pt idx="239">
                  <c:v>580</c:v>
                </c:pt>
                <c:pt idx="240">
                  <c:v>581</c:v>
                </c:pt>
                <c:pt idx="241">
                  <c:v>582</c:v>
                </c:pt>
                <c:pt idx="242">
                  <c:v>583</c:v>
                </c:pt>
                <c:pt idx="243">
                  <c:v>584</c:v>
                </c:pt>
                <c:pt idx="244">
                  <c:v>585</c:v>
                </c:pt>
                <c:pt idx="245">
                  <c:v>586</c:v>
                </c:pt>
                <c:pt idx="246">
                  <c:v>587</c:v>
                </c:pt>
                <c:pt idx="247">
                  <c:v>588</c:v>
                </c:pt>
                <c:pt idx="248">
                  <c:v>589</c:v>
                </c:pt>
                <c:pt idx="249">
                  <c:v>590</c:v>
                </c:pt>
                <c:pt idx="250">
                  <c:v>591</c:v>
                </c:pt>
                <c:pt idx="251">
                  <c:v>592</c:v>
                </c:pt>
                <c:pt idx="252">
                  <c:v>593</c:v>
                </c:pt>
                <c:pt idx="253">
                  <c:v>594</c:v>
                </c:pt>
                <c:pt idx="254">
                  <c:v>595</c:v>
                </c:pt>
                <c:pt idx="255">
                  <c:v>596</c:v>
                </c:pt>
                <c:pt idx="256">
                  <c:v>597</c:v>
                </c:pt>
                <c:pt idx="257">
                  <c:v>598</c:v>
                </c:pt>
                <c:pt idx="258">
                  <c:v>599</c:v>
                </c:pt>
                <c:pt idx="259">
                  <c:v>600</c:v>
                </c:pt>
                <c:pt idx="260">
                  <c:v>601</c:v>
                </c:pt>
                <c:pt idx="261">
                  <c:v>602</c:v>
                </c:pt>
                <c:pt idx="262">
                  <c:v>603</c:v>
                </c:pt>
                <c:pt idx="263">
                  <c:v>604</c:v>
                </c:pt>
                <c:pt idx="264">
                  <c:v>605</c:v>
                </c:pt>
                <c:pt idx="265">
                  <c:v>606</c:v>
                </c:pt>
                <c:pt idx="266">
                  <c:v>607</c:v>
                </c:pt>
                <c:pt idx="267">
                  <c:v>608</c:v>
                </c:pt>
                <c:pt idx="268">
                  <c:v>609</c:v>
                </c:pt>
                <c:pt idx="269">
                  <c:v>610</c:v>
                </c:pt>
                <c:pt idx="270">
                  <c:v>611</c:v>
                </c:pt>
                <c:pt idx="271">
                  <c:v>612</c:v>
                </c:pt>
                <c:pt idx="272">
                  <c:v>613</c:v>
                </c:pt>
                <c:pt idx="273">
                  <c:v>614</c:v>
                </c:pt>
                <c:pt idx="274">
                  <c:v>615</c:v>
                </c:pt>
                <c:pt idx="275">
                  <c:v>616</c:v>
                </c:pt>
                <c:pt idx="276">
                  <c:v>617</c:v>
                </c:pt>
                <c:pt idx="277">
                  <c:v>618</c:v>
                </c:pt>
                <c:pt idx="278">
                  <c:v>619</c:v>
                </c:pt>
                <c:pt idx="279">
                  <c:v>620</c:v>
                </c:pt>
                <c:pt idx="280">
                  <c:v>621</c:v>
                </c:pt>
                <c:pt idx="281">
                  <c:v>622</c:v>
                </c:pt>
                <c:pt idx="282">
                  <c:v>623</c:v>
                </c:pt>
                <c:pt idx="283">
                  <c:v>624</c:v>
                </c:pt>
                <c:pt idx="284">
                  <c:v>625</c:v>
                </c:pt>
                <c:pt idx="285">
                  <c:v>626</c:v>
                </c:pt>
                <c:pt idx="286">
                  <c:v>627</c:v>
                </c:pt>
                <c:pt idx="287">
                  <c:v>628</c:v>
                </c:pt>
                <c:pt idx="288">
                  <c:v>629</c:v>
                </c:pt>
                <c:pt idx="289">
                  <c:v>630</c:v>
                </c:pt>
                <c:pt idx="290">
                  <c:v>631</c:v>
                </c:pt>
                <c:pt idx="291">
                  <c:v>632</c:v>
                </c:pt>
                <c:pt idx="292">
                  <c:v>633</c:v>
                </c:pt>
                <c:pt idx="293">
                  <c:v>634</c:v>
                </c:pt>
                <c:pt idx="294">
                  <c:v>635</c:v>
                </c:pt>
                <c:pt idx="295">
                  <c:v>636</c:v>
                </c:pt>
                <c:pt idx="296">
                  <c:v>637</c:v>
                </c:pt>
                <c:pt idx="297">
                  <c:v>638</c:v>
                </c:pt>
                <c:pt idx="298">
                  <c:v>639</c:v>
                </c:pt>
                <c:pt idx="299">
                  <c:v>640</c:v>
                </c:pt>
                <c:pt idx="300">
                  <c:v>641</c:v>
                </c:pt>
                <c:pt idx="301">
                  <c:v>642</c:v>
                </c:pt>
                <c:pt idx="302">
                  <c:v>643</c:v>
                </c:pt>
                <c:pt idx="303">
                  <c:v>644</c:v>
                </c:pt>
                <c:pt idx="304">
                  <c:v>645</c:v>
                </c:pt>
                <c:pt idx="305">
                  <c:v>646</c:v>
                </c:pt>
                <c:pt idx="306">
                  <c:v>647</c:v>
                </c:pt>
                <c:pt idx="307">
                  <c:v>648</c:v>
                </c:pt>
                <c:pt idx="308">
                  <c:v>649</c:v>
                </c:pt>
                <c:pt idx="309">
                  <c:v>650</c:v>
                </c:pt>
                <c:pt idx="310">
                  <c:v>651</c:v>
                </c:pt>
                <c:pt idx="311">
                  <c:v>652</c:v>
                </c:pt>
                <c:pt idx="312">
                  <c:v>653</c:v>
                </c:pt>
                <c:pt idx="313">
                  <c:v>654</c:v>
                </c:pt>
                <c:pt idx="314">
                  <c:v>655</c:v>
                </c:pt>
                <c:pt idx="315">
                  <c:v>656</c:v>
                </c:pt>
                <c:pt idx="316">
                  <c:v>657</c:v>
                </c:pt>
                <c:pt idx="317">
                  <c:v>658</c:v>
                </c:pt>
                <c:pt idx="318">
                  <c:v>659</c:v>
                </c:pt>
                <c:pt idx="319">
                  <c:v>660</c:v>
                </c:pt>
                <c:pt idx="320">
                  <c:v>661</c:v>
                </c:pt>
                <c:pt idx="321">
                  <c:v>662</c:v>
                </c:pt>
                <c:pt idx="322">
                  <c:v>663</c:v>
                </c:pt>
                <c:pt idx="323">
                  <c:v>664</c:v>
                </c:pt>
                <c:pt idx="324">
                  <c:v>665</c:v>
                </c:pt>
                <c:pt idx="325">
                  <c:v>666</c:v>
                </c:pt>
                <c:pt idx="326">
                  <c:v>667</c:v>
                </c:pt>
                <c:pt idx="327">
                  <c:v>668</c:v>
                </c:pt>
                <c:pt idx="328">
                  <c:v>669</c:v>
                </c:pt>
                <c:pt idx="329">
                  <c:v>670</c:v>
                </c:pt>
                <c:pt idx="330">
                  <c:v>671</c:v>
                </c:pt>
                <c:pt idx="331">
                  <c:v>672</c:v>
                </c:pt>
                <c:pt idx="332">
                  <c:v>673</c:v>
                </c:pt>
                <c:pt idx="333">
                  <c:v>674</c:v>
                </c:pt>
                <c:pt idx="334">
                  <c:v>675</c:v>
                </c:pt>
                <c:pt idx="335">
                  <c:v>676</c:v>
                </c:pt>
                <c:pt idx="336">
                  <c:v>677</c:v>
                </c:pt>
                <c:pt idx="337">
                  <c:v>678</c:v>
                </c:pt>
                <c:pt idx="338">
                  <c:v>679</c:v>
                </c:pt>
                <c:pt idx="339">
                  <c:v>680</c:v>
                </c:pt>
                <c:pt idx="340">
                  <c:v>681</c:v>
                </c:pt>
                <c:pt idx="341">
                  <c:v>682</c:v>
                </c:pt>
                <c:pt idx="342">
                  <c:v>683</c:v>
                </c:pt>
                <c:pt idx="343">
                  <c:v>684</c:v>
                </c:pt>
                <c:pt idx="344">
                  <c:v>685</c:v>
                </c:pt>
                <c:pt idx="345">
                  <c:v>686</c:v>
                </c:pt>
                <c:pt idx="346">
                  <c:v>687</c:v>
                </c:pt>
                <c:pt idx="347">
                  <c:v>688</c:v>
                </c:pt>
                <c:pt idx="348">
                  <c:v>689</c:v>
                </c:pt>
                <c:pt idx="349">
                  <c:v>690</c:v>
                </c:pt>
                <c:pt idx="350">
                  <c:v>691</c:v>
                </c:pt>
                <c:pt idx="351">
                  <c:v>692</c:v>
                </c:pt>
                <c:pt idx="352">
                  <c:v>693</c:v>
                </c:pt>
                <c:pt idx="353">
                  <c:v>694</c:v>
                </c:pt>
                <c:pt idx="354">
                  <c:v>695</c:v>
                </c:pt>
                <c:pt idx="355">
                  <c:v>696</c:v>
                </c:pt>
                <c:pt idx="356">
                  <c:v>697</c:v>
                </c:pt>
                <c:pt idx="357">
                  <c:v>698</c:v>
                </c:pt>
                <c:pt idx="358">
                  <c:v>699</c:v>
                </c:pt>
                <c:pt idx="359">
                  <c:v>700</c:v>
                </c:pt>
                <c:pt idx="360">
                  <c:v>701</c:v>
                </c:pt>
                <c:pt idx="361">
                  <c:v>702</c:v>
                </c:pt>
                <c:pt idx="362">
                  <c:v>703</c:v>
                </c:pt>
                <c:pt idx="363">
                  <c:v>704</c:v>
                </c:pt>
                <c:pt idx="364">
                  <c:v>705</c:v>
                </c:pt>
                <c:pt idx="365">
                  <c:v>706</c:v>
                </c:pt>
                <c:pt idx="366">
                  <c:v>707</c:v>
                </c:pt>
                <c:pt idx="367">
                  <c:v>708</c:v>
                </c:pt>
                <c:pt idx="368">
                  <c:v>709</c:v>
                </c:pt>
                <c:pt idx="369">
                  <c:v>710</c:v>
                </c:pt>
                <c:pt idx="370">
                  <c:v>711</c:v>
                </c:pt>
                <c:pt idx="371">
                  <c:v>712</c:v>
                </c:pt>
                <c:pt idx="372">
                  <c:v>713</c:v>
                </c:pt>
                <c:pt idx="373">
                  <c:v>714</c:v>
                </c:pt>
                <c:pt idx="374">
                  <c:v>715</c:v>
                </c:pt>
                <c:pt idx="375">
                  <c:v>716</c:v>
                </c:pt>
                <c:pt idx="376">
                  <c:v>717</c:v>
                </c:pt>
                <c:pt idx="377">
                  <c:v>718</c:v>
                </c:pt>
                <c:pt idx="378">
                  <c:v>719</c:v>
                </c:pt>
                <c:pt idx="379">
                  <c:v>720</c:v>
                </c:pt>
                <c:pt idx="380">
                  <c:v>721</c:v>
                </c:pt>
                <c:pt idx="381">
                  <c:v>722</c:v>
                </c:pt>
                <c:pt idx="382">
                  <c:v>723</c:v>
                </c:pt>
                <c:pt idx="383">
                  <c:v>724</c:v>
                </c:pt>
                <c:pt idx="384">
                  <c:v>725</c:v>
                </c:pt>
                <c:pt idx="385">
                  <c:v>726</c:v>
                </c:pt>
                <c:pt idx="386">
                  <c:v>727</c:v>
                </c:pt>
                <c:pt idx="387">
                  <c:v>728</c:v>
                </c:pt>
                <c:pt idx="388">
                  <c:v>729</c:v>
                </c:pt>
                <c:pt idx="389">
                  <c:v>730</c:v>
                </c:pt>
                <c:pt idx="390">
                  <c:v>731</c:v>
                </c:pt>
                <c:pt idx="391">
                  <c:v>732</c:v>
                </c:pt>
                <c:pt idx="392">
                  <c:v>733</c:v>
                </c:pt>
                <c:pt idx="393">
                  <c:v>734</c:v>
                </c:pt>
                <c:pt idx="394">
                  <c:v>735</c:v>
                </c:pt>
                <c:pt idx="395">
                  <c:v>736</c:v>
                </c:pt>
                <c:pt idx="396">
                  <c:v>737</c:v>
                </c:pt>
                <c:pt idx="397">
                  <c:v>738</c:v>
                </c:pt>
                <c:pt idx="398">
                  <c:v>739</c:v>
                </c:pt>
                <c:pt idx="399">
                  <c:v>740</c:v>
                </c:pt>
                <c:pt idx="400">
                  <c:v>741</c:v>
                </c:pt>
                <c:pt idx="401">
                  <c:v>742</c:v>
                </c:pt>
                <c:pt idx="402">
                  <c:v>743</c:v>
                </c:pt>
                <c:pt idx="403">
                  <c:v>744</c:v>
                </c:pt>
                <c:pt idx="404">
                  <c:v>745</c:v>
                </c:pt>
                <c:pt idx="405">
                  <c:v>746</c:v>
                </c:pt>
                <c:pt idx="406">
                  <c:v>747</c:v>
                </c:pt>
                <c:pt idx="407">
                  <c:v>748</c:v>
                </c:pt>
                <c:pt idx="408">
                  <c:v>749</c:v>
                </c:pt>
                <c:pt idx="409">
                  <c:v>750</c:v>
                </c:pt>
                <c:pt idx="410">
                  <c:v>751</c:v>
                </c:pt>
                <c:pt idx="411">
                  <c:v>752</c:v>
                </c:pt>
                <c:pt idx="412">
                  <c:v>753</c:v>
                </c:pt>
                <c:pt idx="413">
                  <c:v>754</c:v>
                </c:pt>
                <c:pt idx="414">
                  <c:v>755</c:v>
                </c:pt>
                <c:pt idx="415">
                  <c:v>756</c:v>
                </c:pt>
                <c:pt idx="416">
                  <c:v>757</c:v>
                </c:pt>
                <c:pt idx="417">
                  <c:v>758</c:v>
                </c:pt>
                <c:pt idx="418">
                  <c:v>759</c:v>
                </c:pt>
                <c:pt idx="419">
                  <c:v>760</c:v>
                </c:pt>
                <c:pt idx="420">
                  <c:v>761</c:v>
                </c:pt>
                <c:pt idx="421">
                  <c:v>762</c:v>
                </c:pt>
                <c:pt idx="422">
                  <c:v>763</c:v>
                </c:pt>
                <c:pt idx="423">
                  <c:v>764</c:v>
                </c:pt>
                <c:pt idx="424">
                  <c:v>765</c:v>
                </c:pt>
                <c:pt idx="425">
                  <c:v>766</c:v>
                </c:pt>
                <c:pt idx="426">
                  <c:v>767</c:v>
                </c:pt>
                <c:pt idx="427">
                  <c:v>768</c:v>
                </c:pt>
                <c:pt idx="428">
                  <c:v>769</c:v>
                </c:pt>
                <c:pt idx="429">
                  <c:v>770</c:v>
                </c:pt>
                <c:pt idx="430">
                  <c:v>771</c:v>
                </c:pt>
                <c:pt idx="431">
                  <c:v>772</c:v>
                </c:pt>
                <c:pt idx="432">
                  <c:v>773</c:v>
                </c:pt>
                <c:pt idx="433">
                  <c:v>774</c:v>
                </c:pt>
                <c:pt idx="434">
                  <c:v>775</c:v>
                </c:pt>
                <c:pt idx="435">
                  <c:v>776</c:v>
                </c:pt>
                <c:pt idx="436">
                  <c:v>777</c:v>
                </c:pt>
                <c:pt idx="437">
                  <c:v>778</c:v>
                </c:pt>
                <c:pt idx="438">
                  <c:v>779</c:v>
                </c:pt>
                <c:pt idx="439">
                  <c:v>780</c:v>
                </c:pt>
                <c:pt idx="440">
                  <c:v>781</c:v>
                </c:pt>
                <c:pt idx="441">
                  <c:v>782</c:v>
                </c:pt>
                <c:pt idx="442">
                  <c:v>783</c:v>
                </c:pt>
                <c:pt idx="443">
                  <c:v>784</c:v>
                </c:pt>
                <c:pt idx="444">
                  <c:v>785</c:v>
                </c:pt>
                <c:pt idx="445">
                  <c:v>786</c:v>
                </c:pt>
                <c:pt idx="446">
                  <c:v>787</c:v>
                </c:pt>
                <c:pt idx="447">
                  <c:v>788</c:v>
                </c:pt>
                <c:pt idx="448">
                  <c:v>789</c:v>
                </c:pt>
                <c:pt idx="449">
                  <c:v>790</c:v>
                </c:pt>
                <c:pt idx="450">
                  <c:v>791</c:v>
                </c:pt>
                <c:pt idx="451">
                  <c:v>792</c:v>
                </c:pt>
                <c:pt idx="452">
                  <c:v>793</c:v>
                </c:pt>
                <c:pt idx="453">
                  <c:v>794</c:v>
                </c:pt>
                <c:pt idx="454">
                  <c:v>795</c:v>
                </c:pt>
                <c:pt idx="455">
                  <c:v>796</c:v>
                </c:pt>
                <c:pt idx="456">
                  <c:v>797</c:v>
                </c:pt>
                <c:pt idx="457">
                  <c:v>798</c:v>
                </c:pt>
                <c:pt idx="458">
                  <c:v>799</c:v>
                </c:pt>
                <c:pt idx="459">
                  <c:v>800</c:v>
                </c:pt>
                <c:pt idx="460">
                  <c:v>801</c:v>
                </c:pt>
                <c:pt idx="461">
                  <c:v>802</c:v>
                </c:pt>
                <c:pt idx="462">
                  <c:v>803</c:v>
                </c:pt>
                <c:pt idx="463">
                  <c:v>804</c:v>
                </c:pt>
                <c:pt idx="464">
                  <c:v>805</c:v>
                </c:pt>
                <c:pt idx="465">
                  <c:v>806</c:v>
                </c:pt>
                <c:pt idx="466">
                  <c:v>807</c:v>
                </c:pt>
                <c:pt idx="467">
                  <c:v>808</c:v>
                </c:pt>
                <c:pt idx="468">
                  <c:v>809</c:v>
                </c:pt>
                <c:pt idx="469">
                  <c:v>810</c:v>
                </c:pt>
                <c:pt idx="470">
                  <c:v>811</c:v>
                </c:pt>
                <c:pt idx="471">
                  <c:v>812</c:v>
                </c:pt>
                <c:pt idx="472">
                  <c:v>813</c:v>
                </c:pt>
                <c:pt idx="473">
                  <c:v>814</c:v>
                </c:pt>
                <c:pt idx="474">
                  <c:v>815</c:v>
                </c:pt>
                <c:pt idx="475">
                  <c:v>816</c:v>
                </c:pt>
                <c:pt idx="476">
                  <c:v>817</c:v>
                </c:pt>
                <c:pt idx="477">
                  <c:v>818</c:v>
                </c:pt>
                <c:pt idx="478">
                  <c:v>819</c:v>
                </c:pt>
                <c:pt idx="479">
                  <c:v>820</c:v>
                </c:pt>
                <c:pt idx="480">
                  <c:v>821</c:v>
                </c:pt>
                <c:pt idx="481">
                  <c:v>822</c:v>
                </c:pt>
                <c:pt idx="482">
                  <c:v>823</c:v>
                </c:pt>
                <c:pt idx="483">
                  <c:v>824</c:v>
                </c:pt>
                <c:pt idx="484">
                  <c:v>825</c:v>
                </c:pt>
                <c:pt idx="485">
                  <c:v>826</c:v>
                </c:pt>
                <c:pt idx="486">
                  <c:v>827</c:v>
                </c:pt>
                <c:pt idx="487">
                  <c:v>828</c:v>
                </c:pt>
                <c:pt idx="488">
                  <c:v>829</c:v>
                </c:pt>
                <c:pt idx="489">
                  <c:v>830</c:v>
                </c:pt>
                <c:pt idx="490">
                  <c:v>831</c:v>
                </c:pt>
                <c:pt idx="491">
                  <c:v>832</c:v>
                </c:pt>
                <c:pt idx="492">
                  <c:v>833</c:v>
                </c:pt>
                <c:pt idx="493">
                  <c:v>834</c:v>
                </c:pt>
                <c:pt idx="494">
                  <c:v>835</c:v>
                </c:pt>
                <c:pt idx="495">
                  <c:v>836</c:v>
                </c:pt>
                <c:pt idx="496">
                  <c:v>837</c:v>
                </c:pt>
                <c:pt idx="497">
                  <c:v>838</c:v>
                </c:pt>
                <c:pt idx="498">
                  <c:v>839</c:v>
                </c:pt>
                <c:pt idx="499">
                  <c:v>840</c:v>
                </c:pt>
                <c:pt idx="500">
                  <c:v>841</c:v>
                </c:pt>
                <c:pt idx="501">
                  <c:v>842</c:v>
                </c:pt>
                <c:pt idx="502">
                  <c:v>843</c:v>
                </c:pt>
                <c:pt idx="503">
                  <c:v>844</c:v>
                </c:pt>
                <c:pt idx="504">
                  <c:v>845</c:v>
                </c:pt>
                <c:pt idx="505">
                  <c:v>846</c:v>
                </c:pt>
                <c:pt idx="506">
                  <c:v>847</c:v>
                </c:pt>
                <c:pt idx="507">
                  <c:v>848</c:v>
                </c:pt>
                <c:pt idx="508">
                  <c:v>849</c:v>
                </c:pt>
                <c:pt idx="509">
                  <c:v>850</c:v>
                </c:pt>
                <c:pt idx="510">
                  <c:v>851</c:v>
                </c:pt>
                <c:pt idx="511">
                  <c:v>852</c:v>
                </c:pt>
                <c:pt idx="512">
                  <c:v>853</c:v>
                </c:pt>
                <c:pt idx="513">
                  <c:v>854</c:v>
                </c:pt>
                <c:pt idx="514">
                  <c:v>855</c:v>
                </c:pt>
                <c:pt idx="515">
                  <c:v>856</c:v>
                </c:pt>
                <c:pt idx="516">
                  <c:v>857</c:v>
                </c:pt>
                <c:pt idx="517">
                  <c:v>858</c:v>
                </c:pt>
                <c:pt idx="518">
                  <c:v>859</c:v>
                </c:pt>
                <c:pt idx="519">
                  <c:v>860</c:v>
                </c:pt>
                <c:pt idx="520">
                  <c:v>861</c:v>
                </c:pt>
                <c:pt idx="521">
                  <c:v>862</c:v>
                </c:pt>
                <c:pt idx="522">
                  <c:v>863</c:v>
                </c:pt>
                <c:pt idx="523">
                  <c:v>864</c:v>
                </c:pt>
                <c:pt idx="524">
                  <c:v>865</c:v>
                </c:pt>
                <c:pt idx="525">
                  <c:v>866</c:v>
                </c:pt>
                <c:pt idx="526">
                  <c:v>867</c:v>
                </c:pt>
                <c:pt idx="527">
                  <c:v>868</c:v>
                </c:pt>
                <c:pt idx="528">
                  <c:v>869</c:v>
                </c:pt>
                <c:pt idx="529">
                  <c:v>870</c:v>
                </c:pt>
                <c:pt idx="530">
                  <c:v>871</c:v>
                </c:pt>
                <c:pt idx="531">
                  <c:v>872</c:v>
                </c:pt>
                <c:pt idx="532">
                  <c:v>873</c:v>
                </c:pt>
                <c:pt idx="533">
                  <c:v>874</c:v>
                </c:pt>
                <c:pt idx="534">
                  <c:v>875</c:v>
                </c:pt>
                <c:pt idx="535">
                  <c:v>876</c:v>
                </c:pt>
                <c:pt idx="536">
                  <c:v>877</c:v>
                </c:pt>
                <c:pt idx="537">
                  <c:v>878</c:v>
                </c:pt>
                <c:pt idx="538">
                  <c:v>879</c:v>
                </c:pt>
                <c:pt idx="539">
                  <c:v>880</c:v>
                </c:pt>
                <c:pt idx="540">
                  <c:v>881</c:v>
                </c:pt>
                <c:pt idx="541">
                  <c:v>882</c:v>
                </c:pt>
                <c:pt idx="542">
                  <c:v>883</c:v>
                </c:pt>
                <c:pt idx="543">
                  <c:v>884</c:v>
                </c:pt>
                <c:pt idx="544">
                  <c:v>885</c:v>
                </c:pt>
                <c:pt idx="545">
                  <c:v>886</c:v>
                </c:pt>
                <c:pt idx="546">
                  <c:v>887</c:v>
                </c:pt>
                <c:pt idx="547">
                  <c:v>888</c:v>
                </c:pt>
                <c:pt idx="548">
                  <c:v>889</c:v>
                </c:pt>
                <c:pt idx="549">
                  <c:v>890</c:v>
                </c:pt>
                <c:pt idx="550">
                  <c:v>891</c:v>
                </c:pt>
                <c:pt idx="551">
                  <c:v>892</c:v>
                </c:pt>
                <c:pt idx="552">
                  <c:v>893</c:v>
                </c:pt>
                <c:pt idx="553">
                  <c:v>894</c:v>
                </c:pt>
                <c:pt idx="554">
                  <c:v>895</c:v>
                </c:pt>
                <c:pt idx="555">
                  <c:v>896</c:v>
                </c:pt>
                <c:pt idx="556">
                  <c:v>897</c:v>
                </c:pt>
                <c:pt idx="557">
                  <c:v>898</c:v>
                </c:pt>
                <c:pt idx="558">
                  <c:v>899</c:v>
                </c:pt>
                <c:pt idx="559">
                  <c:v>900</c:v>
                </c:pt>
                <c:pt idx="560">
                  <c:v>901</c:v>
                </c:pt>
                <c:pt idx="561">
                  <c:v>902</c:v>
                </c:pt>
                <c:pt idx="562">
                  <c:v>903</c:v>
                </c:pt>
                <c:pt idx="563">
                  <c:v>904</c:v>
                </c:pt>
                <c:pt idx="564">
                  <c:v>905</c:v>
                </c:pt>
                <c:pt idx="565">
                  <c:v>906</c:v>
                </c:pt>
                <c:pt idx="566">
                  <c:v>907</c:v>
                </c:pt>
                <c:pt idx="567">
                  <c:v>908</c:v>
                </c:pt>
                <c:pt idx="568">
                  <c:v>909</c:v>
                </c:pt>
                <c:pt idx="569">
                  <c:v>910</c:v>
                </c:pt>
                <c:pt idx="570">
                  <c:v>911</c:v>
                </c:pt>
                <c:pt idx="571">
                  <c:v>912</c:v>
                </c:pt>
                <c:pt idx="572">
                  <c:v>913</c:v>
                </c:pt>
                <c:pt idx="573">
                  <c:v>914</c:v>
                </c:pt>
                <c:pt idx="574">
                  <c:v>915</c:v>
                </c:pt>
                <c:pt idx="575">
                  <c:v>916</c:v>
                </c:pt>
                <c:pt idx="576">
                  <c:v>917</c:v>
                </c:pt>
                <c:pt idx="577">
                  <c:v>918</c:v>
                </c:pt>
                <c:pt idx="578">
                  <c:v>919</c:v>
                </c:pt>
                <c:pt idx="579">
                  <c:v>920</c:v>
                </c:pt>
                <c:pt idx="580">
                  <c:v>921</c:v>
                </c:pt>
                <c:pt idx="581">
                  <c:v>922</c:v>
                </c:pt>
                <c:pt idx="582">
                  <c:v>923</c:v>
                </c:pt>
                <c:pt idx="583">
                  <c:v>924</c:v>
                </c:pt>
                <c:pt idx="584">
                  <c:v>925</c:v>
                </c:pt>
                <c:pt idx="585">
                  <c:v>926</c:v>
                </c:pt>
                <c:pt idx="586">
                  <c:v>927</c:v>
                </c:pt>
                <c:pt idx="587">
                  <c:v>928</c:v>
                </c:pt>
                <c:pt idx="588">
                  <c:v>929</c:v>
                </c:pt>
                <c:pt idx="589">
                  <c:v>930</c:v>
                </c:pt>
                <c:pt idx="590">
                  <c:v>931</c:v>
                </c:pt>
                <c:pt idx="591">
                  <c:v>932</c:v>
                </c:pt>
                <c:pt idx="592">
                  <c:v>933</c:v>
                </c:pt>
                <c:pt idx="593">
                  <c:v>934</c:v>
                </c:pt>
                <c:pt idx="594">
                  <c:v>935</c:v>
                </c:pt>
                <c:pt idx="595">
                  <c:v>936</c:v>
                </c:pt>
                <c:pt idx="596">
                  <c:v>937</c:v>
                </c:pt>
                <c:pt idx="597">
                  <c:v>938</c:v>
                </c:pt>
                <c:pt idx="598">
                  <c:v>939</c:v>
                </c:pt>
                <c:pt idx="599">
                  <c:v>940</c:v>
                </c:pt>
                <c:pt idx="600">
                  <c:v>941</c:v>
                </c:pt>
                <c:pt idx="601">
                  <c:v>942</c:v>
                </c:pt>
                <c:pt idx="602">
                  <c:v>943</c:v>
                </c:pt>
                <c:pt idx="603">
                  <c:v>944</c:v>
                </c:pt>
                <c:pt idx="604">
                  <c:v>945</c:v>
                </c:pt>
                <c:pt idx="605">
                  <c:v>946</c:v>
                </c:pt>
                <c:pt idx="606">
                  <c:v>947</c:v>
                </c:pt>
                <c:pt idx="607">
                  <c:v>948</c:v>
                </c:pt>
                <c:pt idx="608">
                  <c:v>949</c:v>
                </c:pt>
                <c:pt idx="609">
                  <c:v>950</c:v>
                </c:pt>
                <c:pt idx="610">
                  <c:v>951</c:v>
                </c:pt>
                <c:pt idx="611">
                  <c:v>952</c:v>
                </c:pt>
                <c:pt idx="612">
                  <c:v>953</c:v>
                </c:pt>
                <c:pt idx="613">
                  <c:v>954</c:v>
                </c:pt>
                <c:pt idx="614">
                  <c:v>955</c:v>
                </c:pt>
                <c:pt idx="615">
                  <c:v>956</c:v>
                </c:pt>
                <c:pt idx="616">
                  <c:v>957</c:v>
                </c:pt>
                <c:pt idx="617">
                  <c:v>958</c:v>
                </c:pt>
                <c:pt idx="618">
                  <c:v>959</c:v>
                </c:pt>
                <c:pt idx="619">
                  <c:v>960</c:v>
                </c:pt>
                <c:pt idx="620">
                  <c:v>961</c:v>
                </c:pt>
                <c:pt idx="621">
                  <c:v>962</c:v>
                </c:pt>
                <c:pt idx="622">
                  <c:v>963</c:v>
                </c:pt>
                <c:pt idx="623">
                  <c:v>964</c:v>
                </c:pt>
                <c:pt idx="624">
                  <c:v>965</c:v>
                </c:pt>
                <c:pt idx="625">
                  <c:v>966</c:v>
                </c:pt>
                <c:pt idx="626">
                  <c:v>967</c:v>
                </c:pt>
                <c:pt idx="627">
                  <c:v>968</c:v>
                </c:pt>
                <c:pt idx="628">
                  <c:v>969</c:v>
                </c:pt>
                <c:pt idx="629">
                  <c:v>970</c:v>
                </c:pt>
                <c:pt idx="630">
                  <c:v>971</c:v>
                </c:pt>
                <c:pt idx="631">
                  <c:v>972</c:v>
                </c:pt>
                <c:pt idx="632">
                  <c:v>973</c:v>
                </c:pt>
                <c:pt idx="633">
                  <c:v>974</c:v>
                </c:pt>
                <c:pt idx="634">
                  <c:v>975</c:v>
                </c:pt>
                <c:pt idx="635">
                  <c:v>976</c:v>
                </c:pt>
                <c:pt idx="636">
                  <c:v>977</c:v>
                </c:pt>
                <c:pt idx="637">
                  <c:v>978</c:v>
                </c:pt>
                <c:pt idx="638">
                  <c:v>979</c:v>
                </c:pt>
                <c:pt idx="639">
                  <c:v>980</c:v>
                </c:pt>
                <c:pt idx="640">
                  <c:v>981</c:v>
                </c:pt>
                <c:pt idx="641">
                  <c:v>982</c:v>
                </c:pt>
                <c:pt idx="642">
                  <c:v>983</c:v>
                </c:pt>
                <c:pt idx="643">
                  <c:v>984</c:v>
                </c:pt>
                <c:pt idx="644">
                  <c:v>985</c:v>
                </c:pt>
                <c:pt idx="645">
                  <c:v>986</c:v>
                </c:pt>
                <c:pt idx="646">
                  <c:v>987</c:v>
                </c:pt>
                <c:pt idx="647">
                  <c:v>988</c:v>
                </c:pt>
                <c:pt idx="648">
                  <c:v>989</c:v>
                </c:pt>
                <c:pt idx="649">
                  <c:v>990</c:v>
                </c:pt>
                <c:pt idx="650">
                  <c:v>991</c:v>
                </c:pt>
                <c:pt idx="651">
                  <c:v>992</c:v>
                </c:pt>
                <c:pt idx="652">
                  <c:v>993</c:v>
                </c:pt>
                <c:pt idx="653">
                  <c:v>994</c:v>
                </c:pt>
                <c:pt idx="654">
                  <c:v>995</c:v>
                </c:pt>
                <c:pt idx="655">
                  <c:v>996</c:v>
                </c:pt>
                <c:pt idx="656">
                  <c:v>997</c:v>
                </c:pt>
                <c:pt idx="657">
                  <c:v>998</c:v>
                </c:pt>
                <c:pt idx="658">
                  <c:v>999</c:v>
                </c:pt>
                <c:pt idx="659">
                  <c:v>1000</c:v>
                </c:pt>
                <c:pt idx="660">
                  <c:v>1001</c:v>
                </c:pt>
                <c:pt idx="661">
                  <c:v>1002</c:v>
                </c:pt>
                <c:pt idx="662">
                  <c:v>1003</c:v>
                </c:pt>
                <c:pt idx="663">
                  <c:v>1004</c:v>
                </c:pt>
                <c:pt idx="664">
                  <c:v>1005</c:v>
                </c:pt>
                <c:pt idx="665">
                  <c:v>1006</c:v>
                </c:pt>
                <c:pt idx="666">
                  <c:v>1007</c:v>
                </c:pt>
                <c:pt idx="667">
                  <c:v>1008</c:v>
                </c:pt>
                <c:pt idx="668">
                  <c:v>1009</c:v>
                </c:pt>
                <c:pt idx="669">
                  <c:v>1010</c:v>
                </c:pt>
                <c:pt idx="670">
                  <c:v>1011</c:v>
                </c:pt>
                <c:pt idx="671">
                  <c:v>1012</c:v>
                </c:pt>
                <c:pt idx="672">
                  <c:v>1013</c:v>
                </c:pt>
                <c:pt idx="673">
                  <c:v>1014</c:v>
                </c:pt>
                <c:pt idx="674">
                  <c:v>1015</c:v>
                </c:pt>
                <c:pt idx="675">
                  <c:v>1016</c:v>
                </c:pt>
                <c:pt idx="676">
                  <c:v>1017</c:v>
                </c:pt>
                <c:pt idx="677">
                  <c:v>1018</c:v>
                </c:pt>
                <c:pt idx="678">
                  <c:v>1019</c:v>
                </c:pt>
                <c:pt idx="679">
                  <c:v>1020</c:v>
                </c:pt>
                <c:pt idx="680">
                  <c:v>1021</c:v>
                </c:pt>
                <c:pt idx="681">
                  <c:v>1022</c:v>
                </c:pt>
                <c:pt idx="682">
                  <c:v>1023</c:v>
                </c:pt>
                <c:pt idx="683">
                  <c:v>1024</c:v>
                </c:pt>
                <c:pt idx="684">
                  <c:v>1025</c:v>
                </c:pt>
                <c:pt idx="685">
                  <c:v>1026</c:v>
                </c:pt>
                <c:pt idx="686">
                  <c:v>1027</c:v>
                </c:pt>
                <c:pt idx="687">
                  <c:v>1028</c:v>
                </c:pt>
                <c:pt idx="688">
                  <c:v>1029</c:v>
                </c:pt>
                <c:pt idx="689">
                  <c:v>1030</c:v>
                </c:pt>
                <c:pt idx="690">
                  <c:v>1031</c:v>
                </c:pt>
                <c:pt idx="691">
                  <c:v>1032</c:v>
                </c:pt>
                <c:pt idx="692">
                  <c:v>1033</c:v>
                </c:pt>
                <c:pt idx="693">
                  <c:v>1034</c:v>
                </c:pt>
                <c:pt idx="694">
                  <c:v>1035</c:v>
                </c:pt>
                <c:pt idx="695">
                  <c:v>1036</c:v>
                </c:pt>
                <c:pt idx="696">
                  <c:v>1037</c:v>
                </c:pt>
                <c:pt idx="697">
                  <c:v>1038</c:v>
                </c:pt>
                <c:pt idx="698">
                  <c:v>1039</c:v>
                </c:pt>
                <c:pt idx="699">
                  <c:v>1040</c:v>
                </c:pt>
                <c:pt idx="700">
                  <c:v>1041</c:v>
                </c:pt>
                <c:pt idx="701">
                  <c:v>1042</c:v>
                </c:pt>
                <c:pt idx="702">
                  <c:v>1043</c:v>
                </c:pt>
                <c:pt idx="703">
                  <c:v>1044</c:v>
                </c:pt>
                <c:pt idx="704">
                  <c:v>1045</c:v>
                </c:pt>
                <c:pt idx="705">
                  <c:v>1046</c:v>
                </c:pt>
                <c:pt idx="706">
                  <c:v>1047</c:v>
                </c:pt>
                <c:pt idx="707">
                  <c:v>1048</c:v>
                </c:pt>
                <c:pt idx="708">
                  <c:v>1049</c:v>
                </c:pt>
                <c:pt idx="709">
                  <c:v>1050</c:v>
                </c:pt>
                <c:pt idx="710">
                  <c:v>1051</c:v>
                </c:pt>
                <c:pt idx="711">
                  <c:v>1052</c:v>
                </c:pt>
                <c:pt idx="712">
                  <c:v>1053</c:v>
                </c:pt>
                <c:pt idx="713">
                  <c:v>1054</c:v>
                </c:pt>
                <c:pt idx="714">
                  <c:v>1055</c:v>
                </c:pt>
                <c:pt idx="715">
                  <c:v>1056</c:v>
                </c:pt>
                <c:pt idx="716">
                  <c:v>1057</c:v>
                </c:pt>
                <c:pt idx="717">
                  <c:v>1058</c:v>
                </c:pt>
                <c:pt idx="718">
                  <c:v>1059</c:v>
                </c:pt>
                <c:pt idx="719">
                  <c:v>1060</c:v>
                </c:pt>
                <c:pt idx="720">
                  <c:v>1061</c:v>
                </c:pt>
                <c:pt idx="721">
                  <c:v>1062</c:v>
                </c:pt>
                <c:pt idx="722">
                  <c:v>1063</c:v>
                </c:pt>
                <c:pt idx="723">
                  <c:v>1064</c:v>
                </c:pt>
                <c:pt idx="724">
                  <c:v>1065</c:v>
                </c:pt>
                <c:pt idx="725">
                  <c:v>1066</c:v>
                </c:pt>
                <c:pt idx="726">
                  <c:v>1067</c:v>
                </c:pt>
                <c:pt idx="727">
                  <c:v>1068</c:v>
                </c:pt>
                <c:pt idx="728">
                  <c:v>1069</c:v>
                </c:pt>
                <c:pt idx="729">
                  <c:v>1070</c:v>
                </c:pt>
                <c:pt idx="730">
                  <c:v>1071</c:v>
                </c:pt>
                <c:pt idx="731">
                  <c:v>1072</c:v>
                </c:pt>
                <c:pt idx="732">
                  <c:v>1073</c:v>
                </c:pt>
                <c:pt idx="733">
                  <c:v>1074</c:v>
                </c:pt>
                <c:pt idx="734">
                  <c:v>1075</c:v>
                </c:pt>
                <c:pt idx="735">
                  <c:v>1076</c:v>
                </c:pt>
                <c:pt idx="736">
                  <c:v>1077</c:v>
                </c:pt>
                <c:pt idx="737">
                  <c:v>1078</c:v>
                </c:pt>
                <c:pt idx="738">
                  <c:v>1079</c:v>
                </c:pt>
                <c:pt idx="739">
                  <c:v>1080</c:v>
                </c:pt>
                <c:pt idx="740">
                  <c:v>1081</c:v>
                </c:pt>
                <c:pt idx="741">
                  <c:v>1082</c:v>
                </c:pt>
                <c:pt idx="742">
                  <c:v>1083</c:v>
                </c:pt>
                <c:pt idx="743">
                  <c:v>1084</c:v>
                </c:pt>
                <c:pt idx="744">
                  <c:v>1085</c:v>
                </c:pt>
                <c:pt idx="745">
                  <c:v>1086</c:v>
                </c:pt>
                <c:pt idx="746">
                  <c:v>1087</c:v>
                </c:pt>
                <c:pt idx="747">
                  <c:v>1088</c:v>
                </c:pt>
                <c:pt idx="748">
                  <c:v>1089</c:v>
                </c:pt>
                <c:pt idx="749">
                  <c:v>1090</c:v>
                </c:pt>
                <c:pt idx="750">
                  <c:v>1091</c:v>
                </c:pt>
                <c:pt idx="751">
                  <c:v>1092</c:v>
                </c:pt>
                <c:pt idx="752">
                  <c:v>1093</c:v>
                </c:pt>
                <c:pt idx="753">
                  <c:v>1094</c:v>
                </c:pt>
                <c:pt idx="754">
                  <c:v>1095</c:v>
                </c:pt>
                <c:pt idx="755">
                  <c:v>1096</c:v>
                </c:pt>
                <c:pt idx="756">
                  <c:v>1097</c:v>
                </c:pt>
                <c:pt idx="757">
                  <c:v>1098</c:v>
                </c:pt>
                <c:pt idx="758">
                  <c:v>1099</c:v>
                </c:pt>
                <c:pt idx="759">
                  <c:v>1100</c:v>
                </c:pt>
                <c:pt idx="760">
                  <c:v>1101</c:v>
                </c:pt>
                <c:pt idx="761">
                  <c:v>1102</c:v>
                </c:pt>
                <c:pt idx="762">
                  <c:v>1103</c:v>
                </c:pt>
                <c:pt idx="763">
                  <c:v>1104</c:v>
                </c:pt>
                <c:pt idx="764">
                  <c:v>1105</c:v>
                </c:pt>
                <c:pt idx="765">
                  <c:v>1106</c:v>
                </c:pt>
                <c:pt idx="766">
                  <c:v>1107</c:v>
                </c:pt>
                <c:pt idx="767">
                  <c:v>1108</c:v>
                </c:pt>
                <c:pt idx="768">
                  <c:v>1109</c:v>
                </c:pt>
                <c:pt idx="769">
                  <c:v>1110</c:v>
                </c:pt>
                <c:pt idx="770">
                  <c:v>1111</c:v>
                </c:pt>
                <c:pt idx="771">
                  <c:v>1112</c:v>
                </c:pt>
                <c:pt idx="772">
                  <c:v>1113</c:v>
                </c:pt>
                <c:pt idx="773">
                  <c:v>1114</c:v>
                </c:pt>
                <c:pt idx="774">
                  <c:v>1115</c:v>
                </c:pt>
                <c:pt idx="775">
                  <c:v>1116</c:v>
                </c:pt>
                <c:pt idx="776">
                  <c:v>1117</c:v>
                </c:pt>
                <c:pt idx="777">
                  <c:v>1118</c:v>
                </c:pt>
                <c:pt idx="778">
                  <c:v>1119</c:v>
                </c:pt>
                <c:pt idx="779">
                  <c:v>1120</c:v>
                </c:pt>
                <c:pt idx="780">
                  <c:v>1121</c:v>
                </c:pt>
                <c:pt idx="781">
                  <c:v>1122</c:v>
                </c:pt>
                <c:pt idx="782">
                  <c:v>1123</c:v>
                </c:pt>
                <c:pt idx="783">
                  <c:v>1124</c:v>
                </c:pt>
                <c:pt idx="784">
                  <c:v>1125</c:v>
                </c:pt>
                <c:pt idx="785">
                  <c:v>1126</c:v>
                </c:pt>
                <c:pt idx="786">
                  <c:v>1127</c:v>
                </c:pt>
                <c:pt idx="787">
                  <c:v>1128</c:v>
                </c:pt>
                <c:pt idx="788">
                  <c:v>1129</c:v>
                </c:pt>
                <c:pt idx="789">
                  <c:v>1130</c:v>
                </c:pt>
                <c:pt idx="790">
                  <c:v>1131</c:v>
                </c:pt>
                <c:pt idx="791">
                  <c:v>1132</c:v>
                </c:pt>
                <c:pt idx="792">
                  <c:v>1133</c:v>
                </c:pt>
                <c:pt idx="793">
                  <c:v>1134</c:v>
                </c:pt>
                <c:pt idx="794">
                  <c:v>1135</c:v>
                </c:pt>
                <c:pt idx="795">
                  <c:v>1136</c:v>
                </c:pt>
                <c:pt idx="796">
                  <c:v>1137</c:v>
                </c:pt>
                <c:pt idx="797">
                  <c:v>1138</c:v>
                </c:pt>
                <c:pt idx="798">
                  <c:v>1139</c:v>
                </c:pt>
                <c:pt idx="799">
                  <c:v>1140</c:v>
                </c:pt>
                <c:pt idx="800">
                  <c:v>1141</c:v>
                </c:pt>
                <c:pt idx="801">
                  <c:v>1142</c:v>
                </c:pt>
                <c:pt idx="802">
                  <c:v>1143</c:v>
                </c:pt>
                <c:pt idx="803">
                  <c:v>1144</c:v>
                </c:pt>
                <c:pt idx="804">
                  <c:v>1145</c:v>
                </c:pt>
                <c:pt idx="805">
                  <c:v>1146</c:v>
                </c:pt>
                <c:pt idx="806">
                  <c:v>1147</c:v>
                </c:pt>
                <c:pt idx="807">
                  <c:v>1148</c:v>
                </c:pt>
                <c:pt idx="808">
                  <c:v>1149</c:v>
                </c:pt>
                <c:pt idx="809">
                  <c:v>1150</c:v>
                </c:pt>
                <c:pt idx="810">
                  <c:v>1151</c:v>
                </c:pt>
                <c:pt idx="811">
                  <c:v>1152</c:v>
                </c:pt>
                <c:pt idx="812">
                  <c:v>1153</c:v>
                </c:pt>
                <c:pt idx="813">
                  <c:v>1154</c:v>
                </c:pt>
                <c:pt idx="814">
                  <c:v>1155</c:v>
                </c:pt>
                <c:pt idx="815">
                  <c:v>1156</c:v>
                </c:pt>
                <c:pt idx="816">
                  <c:v>1157</c:v>
                </c:pt>
                <c:pt idx="817">
                  <c:v>1158</c:v>
                </c:pt>
                <c:pt idx="818">
                  <c:v>1159</c:v>
                </c:pt>
                <c:pt idx="819">
                  <c:v>1160</c:v>
                </c:pt>
                <c:pt idx="820">
                  <c:v>1161</c:v>
                </c:pt>
                <c:pt idx="821">
                  <c:v>1162</c:v>
                </c:pt>
                <c:pt idx="822">
                  <c:v>1163</c:v>
                </c:pt>
                <c:pt idx="823">
                  <c:v>1164</c:v>
                </c:pt>
                <c:pt idx="824">
                  <c:v>1165</c:v>
                </c:pt>
                <c:pt idx="825">
                  <c:v>1166</c:v>
                </c:pt>
                <c:pt idx="826">
                  <c:v>1167</c:v>
                </c:pt>
                <c:pt idx="827">
                  <c:v>1168</c:v>
                </c:pt>
                <c:pt idx="828">
                  <c:v>1169</c:v>
                </c:pt>
                <c:pt idx="829">
                  <c:v>1170</c:v>
                </c:pt>
                <c:pt idx="830">
                  <c:v>1171</c:v>
                </c:pt>
                <c:pt idx="831">
                  <c:v>1172</c:v>
                </c:pt>
                <c:pt idx="832">
                  <c:v>1173</c:v>
                </c:pt>
                <c:pt idx="833">
                  <c:v>1174</c:v>
                </c:pt>
                <c:pt idx="834">
                  <c:v>1175</c:v>
                </c:pt>
                <c:pt idx="835">
                  <c:v>1176</c:v>
                </c:pt>
                <c:pt idx="836">
                  <c:v>1177</c:v>
                </c:pt>
                <c:pt idx="837">
                  <c:v>1178</c:v>
                </c:pt>
                <c:pt idx="838">
                  <c:v>1179</c:v>
                </c:pt>
                <c:pt idx="839">
                  <c:v>1180</c:v>
                </c:pt>
                <c:pt idx="840">
                  <c:v>1181</c:v>
                </c:pt>
                <c:pt idx="841">
                  <c:v>1182</c:v>
                </c:pt>
                <c:pt idx="842">
                  <c:v>1183</c:v>
                </c:pt>
                <c:pt idx="843">
                  <c:v>1184</c:v>
                </c:pt>
                <c:pt idx="844">
                  <c:v>1185</c:v>
                </c:pt>
                <c:pt idx="845">
                  <c:v>1186</c:v>
                </c:pt>
                <c:pt idx="846">
                  <c:v>1187</c:v>
                </c:pt>
                <c:pt idx="847">
                  <c:v>1188</c:v>
                </c:pt>
                <c:pt idx="848">
                  <c:v>1189</c:v>
                </c:pt>
                <c:pt idx="849">
                  <c:v>1190</c:v>
                </c:pt>
                <c:pt idx="850">
                  <c:v>1191</c:v>
                </c:pt>
                <c:pt idx="851">
                  <c:v>1192</c:v>
                </c:pt>
                <c:pt idx="852">
                  <c:v>1193</c:v>
                </c:pt>
                <c:pt idx="853">
                  <c:v>1194</c:v>
                </c:pt>
                <c:pt idx="854">
                  <c:v>1195</c:v>
                </c:pt>
                <c:pt idx="855">
                  <c:v>1196</c:v>
                </c:pt>
                <c:pt idx="856">
                  <c:v>1197</c:v>
                </c:pt>
                <c:pt idx="857">
                  <c:v>1198</c:v>
                </c:pt>
                <c:pt idx="858">
                  <c:v>1199</c:v>
                </c:pt>
                <c:pt idx="859">
                  <c:v>1200</c:v>
                </c:pt>
                <c:pt idx="860">
                  <c:v>1201</c:v>
                </c:pt>
                <c:pt idx="861">
                  <c:v>1202</c:v>
                </c:pt>
                <c:pt idx="862">
                  <c:v>1203</c:v>
                </c:pt>
                <c:pt idx="863">
                  <c:v>1204</c:v>
                </c:pt>
                <c:pt idx="864">
                  <c:v>1205</c:v>
                </c:pt>
                <c:pt idx="865">
                  <c:v>1206</c:v>
                </c:pt>
                <c:pt idx="866">
                  <c:v>1207</c:v>
                </c:pt>
                <c:pt idx="867">
                  <c:v>1208</c:v>
                </c:pt>
                <c:pt idx="868">
                  <c:v>1209</c:v>
                </c:pt>
                <c:pt idx="869">
                  <c:v>1210</c:v>
                </c:pt>
                <c:pt idx="870">
                  <c:v>1211</c:v>
                </c:pt>
                <c:pt idx="871">
                  <c:v>1212</c:v>
                </c:pt>
                <c:pt idx="872">
                  <c:v>1213</c:v>
                </c:pt>
                <c:pt idx="873">
                  <c:v>1214</c:v>
                </c:pt>
                <c:pt idx="874">
                  <c:v>1215</c:v>
                </c:pt>
                <c:pt idx="875">
                  <c:v>1216</c:v>
                </c:pt>
                <c:pt idx="876">
                  <c:v>1217</c:v>
                </c:pt>
                <c:pt idx="877">
                  <c:v>1218</c:v>
                </c:pt>
                <c:pt idx="878">
                  <c:v>1219</c:v>
                </c:pt>
                <c:pt idx="879">
                  <c:v>1220</c:v>
                </c:pt>
                <c:pt idx="880">
                  <c:v>1221</c:v>
                </c:pt>
                <c:pt idx="881">
                  <c:v>1222</c:v>
                </c:pt>
                <c:pt idx="882">
                  <c:v>1223</c:v>
                </c:pt>
                <c:pt idx="883">
                  <c:v>1224</c:v>
                </c:pt>
                <c:pt idx="884">
                  <c:v>1225</c:v>
                </c:pt>
                <c:pt idx="885">
                  <c:v>1226</c:v>
                </c:pt>
                <c:pt idx="886">
                  <c:v>1227</c:v>
                </c:pt>
                <c:pt idx="887">
                  <c:v>1228</c:v>
                </c:pt>
                <c:pt idx="888">
                  <c:v>1229</c:v>
                </c:pt>
                <c:pt idx="889">
                  <c:v>1230</c:v>
                </c:pt>
                <c:pt idx="890">
                  <c:v>1231</c:v>
                </c:pt>
                <c:pt idx="891">
                  <c:v>1232</c:v>
                </c:pt>
                <c:pt idx="892">
                  <c:v>1233</c:v>
                </c:pt>
                <c:pt idx="893">
                  <c:v>1234</c:v>
                </c:pt>
                <c:pt idx="894">
                  <c:v>1235</c:v>
                </c:pt>
                <c:pt idx="895">
                  <c:v>1236</c:v>
                </c:pt>
                <c:pt idx="896">
                  <c:v>1237</c:v>
                </c:pt>
                <c:pt idx="897">
                  <c:v>1238</c:v>
                </c:pt>
                <c:pt idx="898">
                  <c:v>1239</c:v>
                </c:pt>
                <c:pt idx="899">
                  <c:v>1240</c:v>
                </c:pt>
                <c:pt idx="900">
                  <c:v>1241</c:v>
                </c:pt>
                <c:pt idx="901">
                  <c:v>1242</c:v>
                </c:pt>
                <c:pt idx="902">
                  <c:v>1243</c:v>
                </c:pt>
                <c:pt idx="903">
                  <c:v>1244</c:v>
                </c:pt>
                <c:pt idx="904">
                  <c:v>1245</c:v>
                </c:pt>
                <c:pt idx="905">
                  <c:v>1246</c:v>
                </c:pt>
                <c:pt idx="906">
                  <c:v>1247</c:v>
                </c:pt>
                <c:pt idx="907">
                  <c:v>1248</c:v>
                </c:pt>
                <c:pt idx="908">
                  <c:v>1249</c:v>
                </c:pt>
                <c:pt idx="909">
                  <c:v>1250</c:v>
                </c:pt>
                <c:pt idx="910">
                  <c:v>1251</c:v>
                </c:pt>
                <c:pt idx="911">
                  <c:v>1252</c:v>
                </c:pt>
                <c:pt idx="912">
                  <c:v>1253</c:v>
                </c:pt>
                <c:pt idx="913">
                  <c:v>1254</c:v>
                </c:pt>
                <c:pt idx="914">
                  <c:v>1255</c:v>
                </c:pt>
                <c:pt idx="915">
                  <c:v>1256</c:v>
                </c:pt>
                <c:pt idx="916">
                  <c:v>1257</c:v>
                </c:pt>
                <c:pt idx="917">
                  <c:v>1258</c:v>
                </c:pt>
                <c:pt idx="918">
                  <c:v>1259</c:v>
                </c:pt>
                <c:pt idx="919">
                  <c:v>1260</c:v>
                </c:pt>
                <c:pt idx="920">
                  <c:v>1261</c:v>
                </c:pt>
                <c:pt idx="921">
                  <c:v>1262</c:v>
                </c:pt>
                <c:pt idx="922">
                  <c:v>1263</c:v>
                </c:pt>
                <c:pt idx="923">
                  <c:v>1264</c:v>
                </c:pt>
                <c:pt idx="924">
                  <c:v>1265</c:v>
                </c:pt>
                <c:pt idx="925">
                  <c:v>1266</c:v>
                </c:pt>
                <c:pt idx="926">
                  <c:v>1267</c:v>
                </c:pt>
                <c:pt idx="927">
                  <c:v>1268</c:v>
                </c:pt>
                <c:pt idx="928">
                  <c:v>1269</c:v>
                </c:pt>
                <c:pt idx="929">
                  <c:v>1270</c:v>
                </c:pt>
                <c:pt idx="930">
                  <c:v>1271</c:v>
                </c:pt>
                <c:pt idx="931">
                  <c:v>1272</c:v>
                </c:pt>
                <c:pt idx="932">
                  <c:v>1273</c:v>
                </c:pt>
                <c:pt idx="933">
                  <c:v>1274</c:v>
                </c:pt>
                <c:pt idx="934">
                  <c:v>1275</c:v>
                </c:pt>
                <c:pt idx="935">
                  <c:v>1276</c:v>
                </c:pt>
                <c:pt idx="936">
                  <c:v>1277</c:v>
                </c:pt>
                <c:pt idx="937">
                  <c:v>1278</c:v>
                </c:pt>
                <c:pt idx="938">
                  <c:v>1279</c:v>
                </c:pt>
                <c:pt idx="939">
                  <c:v>1280</c:v>
                </c:pt>
                <c:pt idx="940">
                  <c:v>1281</c:v>
                </c:pt>
                <c:pt idx="941">
                  <c:v>1282</c:v>
                </c:pt>
                <c:pt idx="942">
                  <c:v>1283</c:v>
                </c:pt>
                <c:pt idx="943">
                  <c:v>1284</c:v>
                </c:pt>
                <c:pt idx="944">
                  <c:v>1285</c:v>
                </c:pt>
                <c:pt idx="945">
                  <c:v>1286</c:v>
                </c:pt>
                <c:pt idx="946">
                  <c:v>1287</c:v>
                </c:pt>
                <c:pt idx="947">
                  <c:v>1288</c:v>
                </c:pt>
                <c:pt idx="948">
                  <c:v>1289</c:v>
                </c:pt>
                <c:pt idx="949">
                  <c:v>1290</c:v>
                </c:pt>
                <c:pt idx="950">
                  <c:v>1291</c:v>
                </c:pt>
                <c:pt idx="951">
                  <c:v>1292</c:v>
                </c:pt>
                <c:pt idx="952">
                  <c:v>1293</c:v>
                </c:pt>
                <c:pt idx="953">
                  <c:v>1294</c:v>
                </c:pt>
                <c:pt idx="954">
                  <c:v>1295</c:v>
                </c:pt>
                <c:pt idx="955">
                  <c:v>1296</c:v>
                </c:pt>
                <c:pt idx="956">
                  <c:v>1297</c:v>
                </c:pt>
                <c:pt idx="957">
                  <c:v>1298</c:v>
                </c:pt>
                <c:pt idx="958">
                  <c:v>1299</c:v>
                </c:pt>
                <c:pt idx="959">
                  <c:v>1300</c:v>
                </c:pt>
                <c:pt idx="960">
                  <c:v>1301</c:v>
                </c:pt>
                <c:pt idx="961">
                  <c:v>1302</c:v>
                </c:pt>
                <c:pt idx="962">
                  <c:v>1303</c:v>
                </c:pt>
                <c:pt idx="963">
                  <c:v>1304</c:v>
                </c:pt>
                <c:pt idx="964">
                  <c:v>1305</c:v>
                </c:pt>
                <c:pt idx="965">
                  <c:v>1306</c:v>
                </c:pt>
                <c:pt idx="966">
                  <c:v>1307</c:v>
                </c:pt>
                <c:pt idx="967">
                  <c:v>1308</c:v>
                </c:pt>
                <c:pt idx="968">
                  <c:v>1309</c:v>
                </c:pt>
                <c:pt idx="969">
                  <c:v>1310</c:v>
                </c:pt>
                <c:pt idx="970">
                  <c:v>1311</c:v>
                </c:pt>
                <c:pt idx="971">
                  <c:v>1312</c:v>
                </c:pt>
                <c:pt idx="972">
                  <c:v>1313</c:v>
                </c:pt>
                <c:pt idx="973">
                  <c:v>1314</c:v>
                </c:pt>
                <c:pt idx="974">
                  <c:v>1315</c:v>
                </c:pt>
                <c:pt idx="975">
                  <c:v>1316</c:v>
                </c:pt>
                <c:pt idx="976">
                  <c:v>1317</c:v>
                </c:pt>
                <c:pt idx="977">
                  <c:v>1318</c:v>
                </c:pt>
                <c:pt idx="978">
                  <c:v>1319</c:v>
                </c:pt>
                <c:pt idx="979">
                  <c:v>1320</c:v>
                </c:pt>
                <c:pt idx="980">
                  <c:v>1321</c:v>
                </c:pt>
                <c:pt idx="981">
                  <c:v>1322</c:v>
                </c:pt>
                <c:pt idx="982">
                  <c:v>1323</c:v>
                </c:pt>
                <c:pt idx="983">
                  <c:v>1324</c:v>
                </c:pt>
                <c:pt idx="984">
                  <c:v>1325</c:v>
                </c:pt>
                <c:pt idx="985">
                  <c:v>1326</c:v>
                </c:pt>
                <c:pt idx="986">
                  <c:v>1327</c:v>
                </c:pt>
                <c:pt idx="987">
                  <c:v>1328</c:v>
                </c:pt>
                <c:pt idx="988">
                  <c:v>1329</c:v>
                </c:pt>
                <c:pt idx="989">
                  <c:v>1330</c:v>
                </c:pt>
                <c:pt idx="990">
                  <c:v>1331</c:v>
                </c:pt>
                <c:pt idx="991">
                  <c:v>1332</c:v>
                </c:pt>
                <c:pt idx="992">
                  <c:v>1333</c:v>
                </c:pt>
                <c:pt idx="993">
                  <c:v>1334</c:v>
                </c:pt>
                <c:pt idx="994">
                  <c:v>1335</c:v>
                </c:pt>
                <c:pt idx="995">
                  <c:v>1336</c:v>
                </c:pt>
                <c:pt idx="996">
                  <c:v>1337</c:v>
                </c:pt>
                <c:pt idx="997">
                  <c:v>1338</c:v>
                </c:pt>
                <c:pt idx="998">
                  <c:v>1339</c:v>
                </c:pt>
                <c:pt idx="999">
                  <c:v>1340</c:v>
                </c:pt>
                <c:pt idx="1000">
                  <c:v>1341</c:v>
                </c:pt>
                <c:pt idx="1001">
                  <c:v>1342</c:v>
                </c:pt>
                <c:pt idx="1002">
                  <c:v>1343</c:v>
                </c:pt>
                <c:pt idx="1003">
                  <c:v>1344</c:v>
                </c:pt>
                <c:pt idx="1004">
                  <c:v>1345</c:v>
                </c:pt>
                <c:pt idx="1005">
                  <c:v>1346</c:v>
                </c:pt>
                <c:pt idx="1006">
                  <c:v>1347</c:v>
                </c:pt>
                <c:pt idx="1007">
                  <c:v>1348</c:v>
                </c:pt>
                <c:pt idx="1008">
                  <c:v>1349</c:v>
                </c:pt>
                <c:pt idx="1009">
                  <c:v>1350</c:v>
                </c:pt>
                <c:pt idx="1010">
                  <c:v>1351</c:v>
                </c:pt>
                <c:pt idx="1011">
                  <c:v>1352</c:v>
                </c:pt>
                <c:pt idx="1012">
                  <c:v>1353</c:v>
                </c:pt>
                <c:pt idx="1013">
                  <c:v>1354</c:v>
                </c:pt>
                <c:pt idx="1014">
                  <c:v>1355</c:v>
                </c:pt>
                <c:pt idx="1015">
                  <c:v>1356</c:v>
                </c:pt>
                <c:pt idx="1016">
                  <c:v>1357</c:v>
                </c:pt>
                <c:pt idx="1017">
                  <c:v>1358</c:v>
                </c:pt>
                <c:pt idx="1018">
                  <c:v>1359</c:v>
                </c:pt>
                <c:pt idx="1019">
                  <c:v>1360</c:v>
                </c:pt>
                <c:pt idx="1020">
                  <c:v>1361</c:v>
                </c:pt>
                <c:pt idx="1021">
                  <c:v>1362</c:v>
                </c:pt>
                <c:pt idx="1022">
                  <c:v>1363</c:v>
                </c:pt>
                <c:pt idx="1023">
                  <c:v>1364</c:v>
                </c:pt>
                <c:pt idx="1024">
                  <c:v>1365</c:v>
                </c:pt>
                <c:pt idx="1025">
                  <c:v>1366</c:v>
                </c:pt>
                <c:pt idx="1026">
                  <c:v>1367</c:v>
                </c:pt>
                <c:pt idx="1027">
                  <c:v>1368</c:v>
                </c:pt>
                <c:pt idx="1028">
                  <c:v>1369</c:v>
                </c:pt>
                <c:pt idx="1029">
                  <c:v>1370</c:v>
                </c:pt>
                <c:pt idx="1030">
                  <c:v>1371</c:v>
                </c:pt>
                <c:pt idx="1031">
                  <c:v>1372</c:v>
                </c:pt>
                <c:pt idx="1032">
                  <c:v>1373</c:v>
                </c:pt>
                <c:pt idx="1033">
                  <c:v>1374</c:v>
                </c:pt>
                <c:pt idx="1034">
                  <c:v>1375</c:v>
                </c:pt>
                <c:pt idx="1035">
                  <c:v>1376</c:v>
                </c:pt>
                <c:pt idx="1036">
                  <c:v>1377</c:v>
                </c:pt>
                <c:pt idx="1037">
                  <c:v>1378</c:v>
                </c:pt>
                <c:pt idx="1038">
                  <c:v>1379</c:v>
                </c:pt>
                <c:pt idx="1039">
                  <c:v>1380</c:v>
                </c:pt>
                <c:pt idx="1040">
                  <c:v>1381</c:v>
                </c:pt>
                <c:pt idx="1041">
                  <c:v>1382</c:v>
                </c:pt>
                <c:pt idx="1042">
                  <c:v>1383</c:v>
                </c:pt>
                <c:pt idx="1043">
                  <c:v>1384</c:v>
                </c:pt>
                <c:pt idx="1044">
                  <c:v>1385</c:v>
                </c:pt>
                <c:pt idx="1045">
                  <c:v>1386</c:v>
                </c:pt>
                <c:pt idx="1046">
                  <c:v>1387</c:v>
                </c:pt>
                <c:pt idx="1047">
                  <c:v>1388</c:v>
                </c:pt>
                <c:pt idx="1048">
                  <c:v>1389</c:v>
                </c:pt>
                <c:pt idx="1049">
                  <c:v>1390</c:v>
                </c:pt>
                <c:pt idx="1050">
                  <c:v>1391</c:v>
                </c:pt>
                <c:pt idx="1051">
                  <c:v>1392</c:v>
                </c:pt>
                <c:pt idx="1052">
                  <c:v>1393</c:v>
                </c:pt>
                <c:pt idx="1053">
                  <c:v>1394</c:v>
                </c:pt>
                <c:pt idx="1054">
                  <c:v>1395</c:v>
                </c:pt>
                <c:pt idx="1055">
                  <c:v>1396</c:v>
                </c:pt>
                <c:pt idx="1056">
                  <c:v>1397</c:v>
                </c:pt>
                <c:pt idx="1057">
                  <c:v>1398</c:v>
                </c:pt>
                <c:pt idx="1058">
                  <c:v>1399</c:v>
                </c:pt>
                <c:pt idx="1059">
                  <c:v>1400</c:v>
                </c:pt>
                <c:pt idx="1060">
                  <c:v>1401</c:v>
                </c:pt>
                <c:pt idx="1061">
                  <c:v>1402</c:v>
                </c:pt>
                <c:pt idx="1062">
                  <c:v>1403</c:v>
                </c:pt>
                <c:pt idx="1063">
                  <c:v>1404</c:v>
                </c:pt>
                <c:pt idx="1064">
                  <c:v>1405</c:v>
                </c:pt>
                <c:pt idx="1065">
                  <c:v>1406</c:v>
                </c:pt>
                <c:pt idx="1066">
                  <c:v>1407</c:v>
                </c:pt>
                <c:pt idx="1067">
                  <c:v>1408</c:v>
                </c:pt>
                <c:pt idx="1068">
                  <c:v>1409</c:v>
                </c:pt>
                <c:pt idx="1069">
                  <c:v>1410</c:v>
                </c:pt>
                <c:pt idx="1070">
                  <c:v>1411</c:v>
                </c:pt>
                <c:pt idx="1071">
                  <c:v>1412</c:v>
                </c:pt>
                <c:pt idx="1072">
                  <c:v>1413</c:v>
                </c:pt>
                <c:pt idx="1073">
                  <c:v>1414</c:v>
                </c:pt>
                <c:pt idx="1074">
                  <c:v>1415</c:v>
                </c:pt>
                <c:pt idx="1075">
                  <c:v>1416</c:v>
                </c:pt>
                <c:pt idx="1076">
                  <c:v>1417</c:v>
                </c:pt>
                <c:pt idx="1077">
                  <c:v>1418</c:v>
                </c:pt>
                <c:pt idx="1078">
                  <c:v>1419</c:v>
                </c:pt>
                <c:pt idx="1079">
                  <c:v>1420</c:v>
                </c:pt>
                <c:pt idx="1080">
                  <c:v>1421</c:v>
                </c:pt>
                <c:pt idx="1081">
                  <c:v>1422</c:v>
                </c:pt>
                <c:pt idx="1082">
                  <c:v>1423</c:v>
                </c:pt>
                <c:pt idx="1083">
                  <c:v>1424</c:v>
                </c:pt>
                <c:pt idx="1084">
                  <c:v>1425</c:v>
                </c:pt>
                <c:pt idx="1085">
                  <c:v>1426</c:v>
                </c:pt>
                <c:pt idx="1086">
                  <c:v>1427</c:v>
                </c:pt>
                <c:pt idx="1087">
                  <c:v>1428</c:v>
                </c:pt>
                <c:pt idx="1088">
                  <c:v>1429</c:v>
                </c:pt>
                <c:pt idx="1089">
                  <c:v>1430</c:v>
                </c:pt>
                <c:pt idx="1090">
                  <c:v>1431</c:v>
                </c:pt>
                <c:pt idx="1091">
                  <c:v>1432</c:v>
                </c:pt>
                <c:pt idx="1092">
                  <c:v>1433</c:v>
                </c:pt>
                <c:pt idx="1093">
                  <c:v>1434</c:v>
                </c:pt>
                <c:pt idx="1094">
                  <c:v>1435</c:v>
                </c:pt>
                <c:pt idx="1095">
                  <c:v>1436</c:v>
                </c:pt>
                <c:pt idx="1096">
                  <c:v>1437</c:v>
                </c:pt>
                <c:pt idx="1097">
                  <c:v>1438</c:v>
                </c:pt>
                <c:pt idx="1098">
                  <c:v>1439</c:v>
                </c:pt>
                <c:pt idx="1099">
                  <c:v>1440</c:v>
                </c:pt>
                <c:pt idx="1100">
                  <c:v>1441</c:v>
                </c:pt>
                <c:pt idx="1101">
                  <c:v>1442</c:v>
                </c:pt>
                <c:pt idx="1102">
                  <c:v>1443</c:v>
                </c:pt>
                <c:pt idx="1103">
                  <c:v>1444</c:v>
                </c:pt>
                <c:pt idx="1104">
                  <c:v>1445</c:v>
                </c:pt>
                <c:pt idx="1105">
                  <c:v>1446</c:v>
                </c:pt>
                <c:pt idx="1106">
                  <c:v>1447</c:v>
                </c:pt>
                <c:pt idx="1107">
                  <c:v>1448</c:v>
                </c:pt>
                <c:pt idx="1108">
                  <c:v>1449</c:v>
                </c:pt>
                <c:pt idx="1109">
                  <c:v>1450</c:v>
                </c:pt>
                <c:pt idx="1110">
                  <c:v>1451</c:v>
                </c:pt>
                <c:pt idx="1111">
                  <c:v>1452</c:v>
                </c:pt>
                <c:pt idx="1112">
                  <c:v>1453</c:v>
                </c:pt>
                <c:pt idx="1113">
                  <c:v>1454</c:v>
                </c:pt>
                <c:pt idx="1114">
                  <c:v>1455</c:v>
                </c:pt>
                <c:pt idx="1115">
                  <c:v>1456</c:v>
                </c:pt>
                <c:pt idx="1116">
                  <c:v>1457</c:v>
                </c:pt>
                <c:pt idx="1117">
                  <c:v>1458</c:v>
                </c:pt>
                <c:pt idx="1118">
                  <c:v>1459</c:v>
                </c:pt>
                <c:pt idx="1119">
                  <c:v>1460</c:v>
                </c:pt>
                <c:pt idx="1120">
                  <c:v>1461</c:v>
                </c:pt>
                <c:pt idx="1121">
                  <c:v>1462</c:v>
                </c:pt>
                <c:pt idx="1122">
                  <c:v>1463</c:v>
                </c:pt>
                <c:pt idx="1123">
                  <c:v>1464</c:v>
                </c:pt>
                <c:pt idx="1124">
                  <c:v>1465</c:v>
                </c:pt>
                <c:pt idx="1125">
                  <c:v>1466</c:v>
                </c:pt>
                <c:pt idx="1126">
                  <c:v>1467</c:v>
                </c:pt>
                <c:pt idx="1127">
                  <c:v>1468</c:v>
                </c:pt>
                <c:pt idx="1128">
                  <c:v>1469</c:v>
                </c:pt>
                <c:pt idx="1129">
                  <c:v>1470</c:v>
                </c:pt>
                <c:pt idx="1130">
                  <c:v>1471</c:v>
                </c:pt>
                <c:pt idx="1131">
                  <c:v>1472</c:v>
                </c:pt>
                <c:pt idx="1132">
                  <c:v>1473</c:v>
                </c:pt>
                <c:pt idx="1133">
                  <c:v>1474</c:v>
                </c:pt>
                <c:pt idx="1134">
                  <c:v>1475</c:v>
                </c:pt>
                <c:pt idx="1135">
                  <c:v>1476</c:v>
                </c:pt>
                <c:pt idx="1136">
                  <c:v>1477</c:v>
                </c:pt>
                <c:pt idx="1137">
                  <c:v>1478</c:v>
                </c:pt>
                <c:pt idx="1138">
                  <c:v>1479</c:v>
                </c:pt>
                <c:pt idx="1139">
                  <c:v>1480</c:v>
                </c:pt>
                <c:pt idx="1140">
                  <c:v>1481</c:v>
                </c:pt>
                <c:pt idx="1141">
                  <c:v>1482</c:v>
                </c:pt>
                <c:pt idx="1142">
                  <c:v>1483</c:v>
                </c:pt>
                <c:pt idx="1143">
                  <c:v>1484</c:v>
                </c:pt>
                <c:pt idx="1144">
                  <c:v>1485</c:v>
                </c:pt>
                <c:pt idx="1145">
                  <c:v>1486</c:v>
                </c:pt>
                <c:pt idx="1146">
                  <c:v>1487</c:v>
                </c:pt>
                <c:pt idx="1147">
                  <c:v>1488</c:v>
                </c:pt>
                <c:pt idx="1148">
                  <c:v>1489</c:v>
                </c:pt>
                <c:pt idx="1149">
                  <c:v>1490</c:v>
                </c:pt>
                <c:pt idx="1150">
                  <c:v>1491</c:v>
                </c:pt>
                <c:pt idx="1151">
                  <c:v>1492</c:v>
                </c:pt>
                <c:pt idx="1152">
                  <c:v>1493</c:v>
                </c:pt>
                <c:pt idx="1153">
                  <c:v>1494</c:v>
                </c:pt>
                <c:pt idx="1154">
                  <c:v>1495</c:v>
                </c:pt>
                <c:pt idx="1155">
                  <c:v>1496</c:v>
                </c:pt>
                <c:pt idx="1156">
                  <c:v>1497</c:v>
                </c:pt>
                <c:pt idx="1157">
                  <c:v>1498</c:v>
                </c:pt>
                <c:pt idx="1158">
                  <c:v>1499</c:v>
                </c:pt>
                <c:pt idx="1159">
                  <c:v>1500</c:v>
                </c:pt>
                <c:pt idx="1160">
                  <c:v>1501</c:v>
                </c:pt>
                <c:pt idx="1161">
                  <c:v>1502</c:v>
                </c:pt>
                <c:pt idx="1162">
                  <c:v>1503</c:v>
                </c:pt>
                <c:pt idx="1163">
                  <c:v>1504</c:v>
                </c:pt>
                <c:pt idx="1164">
                  <c:v>1505</c:v>
                </c:pt>
                <c:pt idx="1165">
                  <c:v>1506</c:v>
                </c:pt>
                <c:pt idx="1166">
                  <c:v>1507</c:v>
                </c:pt>
                <c:pt idx="1167">
                  <c:v>1508</c:v>
                </c:pt>
                <c:pt idx="1168">
                  <c:v>1509</c:v>
                </c:pt>
                <c:pt idx="1169">
                  <c:v>1510</c:v>
                </c:pt>
                <c:pt idx="1170">
                  <c:v>1511</c:v>
                </c:pt>
                <c:pt idx="1171">
                  <c:v>1512</c:v>
                </c:pt>
                <c:pt idx="1172">
                  <c:v>1513</c:v>
                </c:pt>
                <c:pt idx="1173">
                  <c:v>1514</c:v>
                </c:pt>
                <c:pt idx="1174">
                  <c:v>1515</c:v>
                </c:pt>
                <c:pt idx="1175">
                  <c:v>1516</c:v>
                </c:pt>
                <c:pt idx="1176">
                  <c:v>1517</c:v>
                </c:pt>
                <c:pt idx="1177">
                  <c:v>1518</c:v>
                </c:pt>
                <c:pt idx="1178">
                  <c:v>1519</c:v>
                </c:pt>
                <c:pt idx="1179">
                  <c:v>1520</c:v>
                </c:pt>
                <c:pt idx="1180">
                  <c:v>1521</c:v>
                </c:pt>
                <c:pt idx="1181">
                  <c:v>1522</c:v>
                </c:pt>
                <c:pt idx="1182">
                  <c:v>1523</c:v>
                </c:pt>
                <c:pt idx="1183">
                  <c:v>1524</c:v>
                </c:pt>
                <c:pt idx="1184">
                  <c:v>1525</c:v>
                </c:pt>
                <c:pt idx="1185">
                  <c:v>1526</c:v>
                </c:pt>
                <c:pt idx="1186">
                  <c:v>1527</c:v>
                </c:pt>
                <c:pt idx="1187">
                  <c:v>1528</c:v>
                </c:pt>
                <c:pt idx="1188">
                  <c:v>1529</c:v>
                </c:pt>
                <c:pt idx="1189">
                  <c:v>1530</c:v>
                </c:pt>
                <c:pt idx="1190">
                  <c:v>1531</c:v>
                </c:pt>
                <c:pt idx="1191">
                  <c:v>1532</c:v>
                </c:pt>
                <c:pt idx="1192">
                  <c:v>1533</c:v>
                </c:pt>
                <c:pt idx="1193">
                  <c:v>1534</c:v>
                </c:pt>
                <c:pt idx="1194">
                  <c:v>1535</c:v>
                </c:pt>
                <c:pt idx="1195">
                  <c:v>1536</c:v>
                </c:pt>
                <c:pt idx="1196">
                  <c:v>1537</c:v>
                </c:pt>
                <c:pt idx="1197">
                  <c:v>1538</c:v>
                </c:pt>
                <c:pt idx="1198">
                  <c:v>1539</c:v>
                </c:pt>
                <c:pt idx="1199">
                  <c:v>1540</c:v>
                </c:pt>
                <c:pt idx="1200">
                  <c:v>1541</c:v>
                </c:pt>
                <c:pt idx="1201">
                  <c:v>1542</c:v>
                </c:pt>
                <c:pt idx="1202">
                  <c:v>1543</c:v>
                </c:pt>
                <c:pt idx="1203">
                  <c:v>1544</c:v>
                </c:pt>
                <c:pt idx="1204">
                  <c:v>1545</c:v>
                </c:pt>
                <c:pt idx="1205">
                  <c:v>1546</c:v>
                </c:pt>
                <c:pt idx="1206">
                  <c:v>1547</c:v>
                </c:pt>
                <c:pt idx="1207">
                  <c:v>1548</c:v>
                </c:pt>
                <c:pt idx="1208">
                  <c:v>1549</c:v>
                </c:pt>
                <c:pt idx="1209">
                  <c:v>1550</c:v>
                </c:pt>
                <c:pt idx="1210">
                  <c:v>1551</c:v>
                </c:pt>
                <c:pt idx="1211">
                  <c:v>1552</c:v>
                </c:pt>
                <c:pt idx="1212">
                  <c:v>1553</c:v>
                </c:pt>
                <c:pt idx="1213">
                  <c:v>1554</c:v>
                </c:pt>
                <c:pt idx="1214">
                  <c:v>1555</c:v>
                </c:pt>
                <c:pt idx="1215">
                  <c:v>1556</c:v>
                </c:pt>
                <c:pt idx="1216">
                  <c:v>1557</c:v>
                </c:pt>
                <c:pt idx="1217">
                  <c:v>1558</c:v>
                </c:pt>
                <c:pt idx="1218">
                  <c:v>1559</c:v>
                </c:pt>
                <c:pt idx="1219">
                  <c:v>1560</c:v>
                </c:pt>
                <c:pt idx="1220">
                  <c:v>1561</c:v>
                </c:pt>
                <c:pt idx="1221">
                  <c:v>1562</c:v>
                </c:pt>
                <c:pt idx="1222">
                  <c:v>1563</c:v>
                </c:pt>
                <c:pt idx="1223">
                  <c:v>1564</c:v>
                </c:pt>
                <c:pt idx="1224">
                  <c:v>1565</c:v>
                </c:pt>
                <c:pt idx="1225">
                  <c:v>1566</c:v>
                </c:pt>
                <c:pt idx="1226">
                  <c:v>1567</c:v>
                </c:pt>
                <c:pt idx="1227">
                  <c:v>1568</c:v>
                </c:pt>
                <c:pt idx="1228">
                  <c:v>1569</c:v>
                </c:pt>
                <c:pt idx="1229">
                  <c:v>1570</c:v>
                </c:pt>
                <c:pt idx="1230">
                  <c:v>1571</c:v>
                </c:pt>
                <c:pt idx="1231">
                  <c:v>1572</c:v>
                </c:pt>
                <c:pt idx="1232">
                  <c:v>1573</c:v>
                </c:pt>
                <c:pt idx="1233">
                  <c:v>1574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1578</c:v>
                </c:pt>
                <c:pt idx="1238">
                  <c:v>1579</c:v>
                </c:pt>
                <c:pt idx="1239">
                  <c:v>1580</c:v>
                </c:pt>
                <c:pt idx="1240">
                  <c:v>1581</c:v>
                </c:pt>
                <c:pt idx="1241">
                  <c:v>1582</c:v>
                </c:pt>
                <c:pt idx="1242">
                  <c:v>1583</c:v>
                </c:pt>
                <c:pt idx="1243">
                  <c:v>1584</c:v>
                </c:pt>
                <c:pt idx="1244">
                  <c:v>1585</c:v>
                </c:pt>
                <c:pt idx="1245">
                  <c:v>1586</c:v>
                </c:pt>
                <c:pt idx="1246">
                  <c:v>1587</c:v>
                </c:pt>
                <c:pt idx="1247">
                  <c:v>1588</c:v>
                </c:pt>
                <c:pt idx="1248">
                  <c:v>1589</c:v>
                </c:pt>
                <c:pt idx="1249">
                  <c:v>1590</c:v>
                </c:pt>
                <c:pt idx="1250">
                  <c:v>1591</c:v>
                </c:pt>
                <c:pt idx="1251">
                  <c:v>1592</c:v>
                </c:pt>
                <c:pt idx="1252">
                  <c:v>1593</c:v>
                </c:pt>
                <c:pt idx="1253">
                  <c:v>1594</c:v>
                </c:pt>
                <c:pt idx="1254">
                  <c:v>1595</c:v>
                </c:pt>
                <c:pt idx="1255">
                  <c:v>1596</c:v>
                </c:pt>
                <c:pt idx="1256">
                  <c:v>1597</c:v>
                </c:pt>
                <c:pt idx="1257">
                  <c:v>1598</c:v>
                </c:pt>
                <c:pt idx="1258">
                  <c:v>1599</c:v>
                </c:pt>
                <c:pt idx="1259">
                  <c:v>1600</c:v>
                </c:pt>
                <c:pt idx="1260">
                  <c:v>1601</c:v>
                </c:pt>
                <c:pt idx="1261">
                  <c:v>1602</c:v>
                </c:pt>
                <c:pt idx="1262">
                  <c:v>1603</c:v>
                </c:pt>
                <c:pt idx="1263">
                  <c:v>1604</c:v>
                </c:pt>
                <c:pt idx="1264">
                  <c:v>1605</c:v>
                </c:pt>
                <c:pt idx="1265">
                  <c:v>1606</c:v>
                </c:pt>
                <c:pt idx="1266">
                  <c:v>1607</c:v>
                </c:pt>
                <c:pt idx="1267">
                  <c:v>1608</c:v>
                </c:pt>
                <c:pt idx="1268">
                  <c:v>1609</c:v>
                </c:pt>
                <c:pt idx="1269">
                  <c:v>1610</c:v>
                </c:pt>
                <c:pt idx="1270">
                  <c:v>1611</c:v>
                </c:pt>
                <c:pt idx="1271">
                  <c:v>1612</c:v>
                </c:pt>
                <c:pt idx="1272">
                  <c:v>1613</c:v>
                </c:pt>
                <c:pt idx="1273">
                  <c:v>1614</c:v>
                </c:pt>
                <c:pt idx="1274">
                  <c:v>1615</c:v>
                </c:pt>
                <c:pt idx="1275">
                  <c:v>1616</c:v>
                </c:pt>
                <c:pt idx="1276">
                  <c:v>1617</c:v>
                </c:pt>
                <c:pt idx="1277">
                  <c:v>1618</c:v>
                </c:pt>
                <c:pt idx="1278">
                  <c:v>1619</c:v>
                </c:pt>
                <c:pt idx="1279">
                  <c:v>1620</c:v>
                </c:pt>
                <c:pt idx="1280">
                  <c:v>1621</c:v>
                </c:pt>
                <c:pt idx="1281">
                  <c:v>1622</c:v>
                </c:pt>
                <c:pt idx="1282">
                  <c:v>1623</c:v>
                </c:pt>
                <c:pt idx="1283">
                  <c:v>1624</c:v>
                </c:pt>
                <c:pt idx="1284">
                  <c:v>1625</c:v>
                </c:pt>
                <c:pt idx="1285">
                  <c:v>1626</c:v>
                </c:pt>
                <c:pt idx="1286">
                  <c:v>1627</c:v>
                </c:pt>
                <c:pt idx="1287">
                  <c:v>1628</c:v>
                </c:pt>
                <c:pt idx="1288">
                  <c:v>1629</c:v>
                </c:pt>
                <c:pt idx="1289">
                  <c:v>1630</c:v>
                </c:pt>
                <c:pt idx="1290">
                  <c:v>1631</c:v>
                </c:pt>
                <c:pt idx="1291">
                  <c:v>1632</c:v>
                </c:pt>
                <c:pt idx="1292">
                  <c:v>1633</c:v>
                </c:pt>
                <c:pt idx="1293">
                  <c:v>1634</c:v>
                </c:pt>
                <c:pt idx="1294">
                  <c:v>1635</c:v>
                </c:pt>
                <c:pt idx="1295">
                  <c:v>1636</c:v>
                </c:pt>
                <c:pt idx="1296">
                  <c:v>1637</c:v>
                </c:pt>
                <c:pt idx="1297">
                  <c:v>1638</c:v>
                </c:pt>
                <c:pt idx="1298">
                  <c:v>1639</c:v>
                </c:pt>
                <c:pt idx="1299">
                  <c:v>1640</c:v>
                </c:pt>
                <c:pt idx="1300">
                  <c:v>1641</c:v>
                </c:pt>
                <c:pt idx="1301">
                  <c:v>1642</c:v>
                </c:pt>
                <c:pt idx="1302">
                  <c:v>1643</c:v>
                </c:pt>
                <c:pt idx="1303">
                  <c:v>1644</c:v>
                </c:pt>
                <c:pt idx="1304">
                  <c:v>1645</c:v>
                </c:pt>
                <c:pt idx="1305">
                  <c:v>1646</c:v>
                </c:pt>
                <c:pt idx="1306">
                  <c:v>1647</c:v>
                </c:pt>
                <c:pt idx="1307">
                  <c:v>1648</c:v>
                </c:pt>
                <c:pt idx="1308">
                  <c:v>1649</c:v>
                </c:pt>
                <c:pt idx="1309">
                  <c:v>1650</c:v>
                </c:pt>
                <c:pt idx="1310">
                  <c:v>1651</c:v>
                </c:pt>
                <c:pt idx="1311">
                  <c:v>1652</c:v>
                </c:pt>
                <c:pt idx="1312">
                  <c:v>1653</c:v>
                </c:pt>
                <c:pt idx="1313">
                  <c:v>1654</c:v>
                </c:pt>
                <c:pt idx="1314">
                  <c:v>1655</c:v>
                </c:pt>
                <c:pt idx="1315">
                  <c:v>1656</c:v>
                </c:pt>
                <c:pt idx="1316">
                  <c:v>1657</c:v>
                </c:pt>
                <c:pt idx="1317">
                  <c:v>1658</c:v>
                </c:pt>
                <c:pt idx="1318">
                  <c:v>1659</c:v>
                </c:pt>
                <c:pt idx="1319">
                  <c:v>1660</c:v>
                </c:pt>
                <c:pt idx="1320">
                  <c:v>1661</c:v>
                </c:pt>
                <c:pt idx="1321">
                  <c:v>1662</c:v>
                </c:pt>
                <c:pt idx="1322">
                  <c:v>1663</c:v>
                </c:pt>
                <c:pt idx="1323">
                  <c:v>1664</c:v>
                </c:pt>
                <c:pt idx="1324">
                  <c:v>1665</c:v>
                </c:pt>
                <c:pt idx="1325">
                  <c:v>1666</c:v>
                </c:pt>
                <c:pt idx="1326">
                  <c:v>1667</c:v>
                </c:pt>
                <c:pt idx="1327">
                  <c:v>1668</c:v>
                </c:pt>
                <c:pt idx="1328">
                  <c:v>1669</c:v>
                </c:pt>
                <c:pt idx="1329">
                  <c:v>1670</c:v>
                </c:pt>
                <c:pt idx="1330">
                  <c:v>1671</c:v>
                </c:pt>
                <c:pt idx="1331">
                  <c:v>1672</c:v>
                </c:pt>
                <c:pt idx="1332">
                  <c:v>1673</c:v>
                </c:pt>
                <c:pt idx="1333">
                  <c:v>1674</c:v>
                </c:pt>
                <c:pt idx="1334">
                  <c:v>1675</c:v>
                </c:pt>
                <c:pt idx="1335">
                  <c:v>1676</c:v>
                </c:pt>
                <c:pt idx="1336">
                  <c:v>1677</c:v>
                </c:pt>
                <c:pt idx="1337">
                  <c:v>1678</c:v>
                </c:pt>
                <c:pt idx="1338">
                  <c:v>1679</c:v>
                </c:pt>
                <c:pt idx="1339">
                  <c:v>1680</c:v>
                </c:pt>
                <c:pt idx="1340">
                  <c:v>1681</c:v>
                </c:pt>
                <c:pt idx="1341">
                  <c:v>1682</c:v>
                </c:pt>
                <c:pt idx="1342">
                  <c:v>1683</c:v>
                </c:pt>
                <c:pt idx="1343">
                  <c:v>1684</c:v>
                </c:pt>
                <c:pt idx="1344">
                  <c:v>1685</c:v>
                </c:pt>
                <c:pt idx="1345">
                  <c:v>1686</c:v>
                </c:pt>
                <c:pt idx="1346">
                  <c:v>1687</c:v>
                </c:pt>
                <c:pt idx="1347">
                  <c:v>1688</c:v>
                </c:pt>
                <c:pt idx="1348">
                  <c:v>1689</c:v>
                </c:pt>
                <c:pt idx="1349">
                  <c:v>1690</c:v>
                </c:pt>
                <c:pt idx="1350">
                  <c:v>1691</c:v>
                </c:pt>
                <c:pt idx="1351">
                  <c:v>1692</c:v>
                </c:pt>
                <c:pt idx="1352">
                  <c:v>1693</c:v>
                </c:pt>
                <c:pt idx="1353">
                  <c:v>1694</c:v>
                </c:pt>
                <c:pt idx="1354">
                  <c:v>1695</c:v>
                </c:pt>
                <c:pt idx="1355">
                  <c:v>1696</c:v>
                </c:pt>
                <c:pt idx="1356">
                  <c:v>1697</c:v>
                </c:pt>
                <c:pt idx="1357">
                  <c:v>1698</c:v>
                </c:pt>
                <c:pt idx="1358">
                  <c:v>1699</c:v>
                </c:pt>
                <c:pt idx="1359">
                  <c:v>1700</c:v>
                </c:pt>
                <c:pt idx="1360">
                  <c:v>1701</c:v>
                </c:pt>
                <c:pt idx="1361">
                  <c:v>1702</c:v>
                </c:pt>
                <c:pt idx="1362">
                  <c:v>1703</c:v>
                </c:pt>
                <c:pt idx="1363">
                  <c:v>1704</c:v>
                </c:pt>
                <c:pt idx="1364">
                  <c:v>1705</c:v>
                </c:pt>
                <c:pt idx="1365">
                  <c:v>1706</c:v>
                </c:pt>
                <c:pt idx="1366">
                  <c:v>1707</c:v>
                </c:pt>
                <c:pt idx="1367">
                  <c:v>1708</c:v>
                </c:pt>
                <c:pt idx="1368">
                  <c:v>1709</c:v>
                </c:pt>
                <c:pt idx="1369">
                  <c:v>1710</c:v>
                </c:pt>
                <c:pt idx="1370">
                  <c:v>1711</c:v>
                </c:pt>
                <c:pt idx="1371">
                  <c:v>1712</c:v>
                </c:pt>
                <c:pt idx="1372">
                  <c:v>1713</c:v>
                </c:pt>
                <c:pt idx="1373">
                  <c:v>1714</c:v>
                </c:pt>
                <c:pt idx="1374">
                  <c:v>1715</c:v>
                </c:pt>
                <c:pt idx="1375">
                  <c:v>1716</c:v>
                </c:pt>
                <c:pt idx="1376">
                  <c:v>1717</c:v>
                </c:pt>
                <c:pt idx="1377">
                  <c:v>1718</c:v>
                </c:pt>
                <c:pt idx="1378">
                  <c:v>1719</c:v>
                </c:pt>
                <c:pt idx="1379">
                  <c:v>1720</c:v>
                </c:pt>
                <c:pt idx="1380">
                  <c:v>1721</c:v>
                </c:pt>
                <c:pt idx="1381">
                  <c:v>1722</c:v>
                </c:pt>
                <c:pt idx="1382">
                  <c:v>1723</c:v>
                </c:pt>
                <c:pt idx="1383">
                  <c:v>1724</c:v>
                </c:pt>
                <c:pt idx="1384">
                  <c:v>1725</c:v>
                </c:pt>
                <c:pt idx="1385">
                  <c:v>1726</c:v>
                </c:pt>
                <c:pt idx="1386">
                  <c:v>1727</c:v>
                </c:pt>
                <c:pt idx="1387">
                  <c:v>1728</c:v>
                </c:pt>
                <c:pt idx="1388">
                  <c:v>1729</c:v>
                </c:pt>
                <c:pt idx="1389">
                  <c:v>1730</c:v>
                </c:pt>
                <c:pt idx="1390">
                  <c:v>1731</c:v>
                </c:pt>
                <c:pt idx="1391">
                  <c:v>1732</c:v>
                </c:pt>
                <c:pt idx="1392">
                  <c:v>1733</c:v>
                </c:pt>
                <c:pt idx="1393">
                  <c:v>1734</c:v>
                </c:pt>
                <c:pt idx="1394">
                  <c:v>1735</c:v>
                </c:pt>
                <c:pt idx="1395">
                  <c:v>1736</c:v>
                </c:pt>
                <c:pt idx="1396">
                  <c:v>1737</c:v>
                </c:pt>
                <c:pt idx="1397">
                  <c:v>1738</c:v>
                </c:pt>
                <c:pt idx="1398">
                  <c:v>1739</c:v>
                </c:pt>
                <c:pt idx="1399">
                  <c:v>1740</c:v>
                </c:pt>
                <c:pt idx="1400">
                  <c:v>1741</c:v>
                </c:pt>
                <c:pt idx="1401">
                  <c:v>1742</c:v>
                </c:pt>
                <c:pt idx="1402">
                  <c:v>1743</c:v>
                </c:pt>
                <c:pt idx="1403">
                  <c:v>1744</c:v>
                </c:pt>
                <c:pt idx="1404">
                  <c:v>1745</c:v>
                </c:pt>
                <c:pt idx="1405">
                  <c:v>1746</c:v>
                </c:pt>
                <c:pt idx="1406">
                  <c:v>1747</c:v>
                </c:pt>
                <c:pt idx="1407">
                  <c:v>1748</c:v>
                </c:pt>
                <c:pt idx="1408">
                  <c:v>1749</c:v>
                </c:pt>
                <c:pt idx="1409">
                  <c:v>1750</c:v>
                </c:pt>
                <c:pt idx="1410">
                  <c:v>1751</c:v>
                </c:pt>
                <c:pt idx="1411">
                  <c:v>1752</c:v>
                </c:pt>
                <c:pt idx="1412">
                  <c:v>1753</c:v>
                </c:pt>
                <c:pt idx="1413">
                  <c:v>1754</c:v>
                </c:pt>
                <c:pt idx="1414">
                  <c:v>1755</c:v>
                </c:pt>
                <c:pt idx="1415">
                  <c:v>1756</c:v>
                </c:pt>
                <c:pt idx="1416">
                  <c:v>1757</c:v>
                </c:pt>
                <c:pt idx="1417">
                  <c:v>1758</c:v>
                </c:pt>
                <c:pt idx="1418">
                  <c:v>1759</c:v>
                </c:pt>
                <c:pt idx="1419">
                  <c:v>1760</c:v>
                </c:pt>
                <c:pt idx="1420">
                  <c:v>1761</c:v>
                </c:pt>
                <c:pt idx="1421">
                  <c:v>1762</c:v>
                </c:pt>
                <c:pt idx="1422">
                  <c:v>1763</c:v>
                </c:pt>
                <c:pt idx="1423">
                  <c:v>1764</c:v>
                </c:pt>
                <c:pt idx="1424">
                  <c:v>1765</c:v>
                </c:pt>
                <c:pt idx="1425">
                  <c:v>1766</c:v>
                </c:pt>
                <c:pt idx="1426">
                  <c:v>1767</c:v>
                </c:pt>
                <c:pt idx="1427">
                  <c:v>1768</c:v>
                </c:pt>
                <c:pt idx="1428">
                  <c:v>1769</c:v>
                </c:pt>
                <c:pt idx="1429">
                  <c:v>1770</c:v>
                </c:pt>
                <c:pt idx="1430">
                  <c:v>1771</c:v>
                </c:pt>
                <c:pt idx="1431">
                  <c:v>1772</c:v>
                </c:pt>
                <c:pt idx="1432">
                  <c:v>1773</c:v>
                </c:pt>
                <c:pt idx="1433">
                  <c:v>1774</c:v>
                </c:pt>
                <c:pt idx="1434">
                  <c:v>1775</c:v>
                </c:pt>
                <c:pt idx="1435">
                  <c:v>1776</c:v>
                </c:pt>
                <c:pt idx="1436">
                  <c:v>1777</c:v>
                </c:pt>
                <c:pt idx="1437">
                  <c:v>1778</c:v>
                </c:pt>
                <c:pt idx="1438">
                  <c:v>1779</c:v>
                </c:pt>
                <c:pt idx="1439">
                  <c:v>1780</c:v>
                </c:pt>
                <c:pt idx="1440">
                  <c:v>1781</c:v>
                </c:pt>
                <c:pt idx="1441">
                  <c:v>1782</c:v>
                </c:pt>
                <c:pt idx="1442">
                  <c:v>1783</c:v>
                </c:pt>
                <c:pt idx="1443">
                  <c:v>1784</c:v>
                </c:pt>
                <c:pt idx="1444">
                  <c:v>1785</c:v>
                </c:pt>
                <c:pt idx="1445">
                  <c:v>1786</c:v>
                </c:pt>
                <c:pt idx="1446">
                  <c:v>1787</c:v>
                </c:pt>
                <c:pt idx="1447">
                  <c:v>1788</c:v>
                </c:pt>
                <c:pt idx="1448">
                  <c:v>1789</c:v>
                </c:pt>
                <c:pt idx="1449">
                  <c:v>1790</c:v>
                </c:pt>
                <c:pt idx="1450">
                  <c:v>1791</c:v>
                </c:pt>
                <c:pt idx="1451">
                  <c:v>1792</c:v>
                </c:pt>
                <c:pt idx="1452">
                  <c:v>1793</c:v>
                </c:pt>
                <c:pt idx="1453">
                  <c:v>1794</c:v>
                </c:pt>
                <c:pt idx="1454">
                  <c:v>1795</c:v>
                </c:pt>
                <c:pt idx="1455">
                  <c:v>1796</c:v>
                </c:pt>
                <c:pt idx="1456">
                  <c:v>1797</c:v>
                </c:pt>
                <c:pt idx="1457">
                  <c:v>1798</c:v>
                </c:pt>
                <c:pt idx="1458">
                  <c:v>1799</c:v>
                </c:pt>
                <c:pt idx="1459">
                  <c:v>1800</c:v>
                </c:pt>
                <c:pt idx="1460">
                  <c:v>1801</c:v>
                </c:pt>
                <c:pt idx="1461">
                  <c:v>1802</c:v>
                </c:pt>
                <c:pt idx="1462">
                  <c:v>1803</c:v>
                </c:pt>
                <c:pt idx="1463">
                  <c:v>1804</c:v>
                </c:pt>
                <c:pt idx="1464">
                  <c:v>1805</c:v>
                </c:pt>
                <c:pt idx="1465">
                  <c:v>1806</c:v>
                </c:pt>
                <c:pt idx="1466">
                  <c:v>1807</c:v>
                </c:pt>
                <c:pt idx="1467">
                  <c:v>1808</c:v>
                </c:pt>
                <c:pt idx="1468">
                  <c:v>1809</c:v>
                </c:pt>
                <c:pt idx="1469">
                  <c:v>1810</c:v>
                </c:pt>
                <c:pt idx="1470">
                  <c:v>1811</c:v>
                </c:pt>
                <c:pt idx="1471">
                  <c:v>1812</c:v>
                </c:pt>
                <c:pt idx="1472">
                  <c:v>1813</c:v>
                </c:pt>
                <c:pt idx="1473">
                  <c:v>1814</c:v>
                </c:pt>
                <c:pt idx="1474">
                  <c:v>1815</c:v>
                </c:pt>
                <c:pt idx="1475">
                  <c:v>1816</c:v>
                </c:pt>
                <c:pt idx="1476">
                  <c:v>1817</c:v>
                </c:pt>
                <c:pt idx="1477">
                  <c:v>1818</c:v>
                </c:pt>
                <c:pt idx="1478">
                  <c:v>1819</c:v>
                </c:pt>
                <c:pt idx="1479">
                  <c:v>1820</c:v>
                </c:pt>
                <c:pt idx="1480">
                  <c:v>1821</c:v>
                </c:pt>
                <c:pt idx="1481">
                  <c:v>1822</c:v>
                </c:pt>
                <c:pt idx="1482">
                  <c:v>1823</c:v>
                </c:pt>
                <c:pt idx="1483">
                  <c:v>1824</c:v>
                </c:pt>
                <c:pt idx="1484">
                  <c:v>1825</c:v>
                </c:pt>
                <c:pt idx="1485">
                  <c:v>1826</c:v>
                </c:pt>
                <c:pt idx="1486">
                  <c:v>1827</c:v>
                </c:pt>
                <c:pt idx="1487">
                  <c:v>1828</c:v>
                </c:pt>
                <c:pt idx="1488">
                  <c:v>1829</c:v>
                </c:pt>
                <c:pt idx="1489">
                  <c:v>1830</c:v>
                </c:pt>
                <c:pt idx="1490">
                  <c:v>1831</c:v>
                </c:pt>
                <c:pt idx="1491">
                  <c:v>1832</c:v>
                </c:pt>
                <c:pt idx="1492">
                  <c:v>1833</c:v>
                </c:pt>
                <c:pt idx="1493">
                  <c:v>1834</c:v>
                </c:pt>
                <c:pt idx="1494">
                  <c:v>1835</c:v>
                </c:pt>
                <c:pt idx="1495">
                  <c:v>1836</c:v>
                </c:pt>
                <c:pt idx="1496">
                  <c:v>1837</c:v>
                </c:pt>
                <c:pt idx="1497">
                  <c:v>1838</c:v>
                </c:pt>
                <c:pt idx="1498">
                  <c:v>1839</c:v>
                </c:pt>
                <c:pt idx="1499">
                  <c:v>1840</c:v>
                </c:pt>
                <c:pt idx="1500">
                  <c:v>1841</c:v>
                </c:pt>
                <c:pt idx="1501">
                  <c:v>1842</c:v>
                </c:pt>
                <c:pt idx="1502">
                  <c:v>1843</c:v>
                </c:pt>
                <c:pt idx="1503">
                  <c:v>1844</c:v>
                </c:pt>
                <c:pt idx="1504">
                  <c:v>1845</c:v>
                </c:pt>
                <c:pt idx="1505">
                  <c:v>1846</c:v>
                </c:pt>
                <c:pt idx="1506">
                  <c:v>1847</c:v>
                </c:pt>
                <c:pt idx="1507">
                  <c:v>1848</c:v>
                </c:pt>
                <c:pt idx="1508">
                  <c:v>1849</c:v>
                </c:pt>
                <c:pt idx="1509">
                  <c:v>1850</c:v>
                </c:pt>
                <c:pt idx="1510">
                  <c:v>1851</c:v>
                </c:pt>
                <c:pt idx="1511">
                  <c:v>1852</c:v>
                </c:pt>
                <c:pt idx="1512">
                  <c:v>1853</c:v>
                </c:pt>
                <c:pt idx="1513">
                  <c:v>1854</c:v>
                </c:pt>
                <c:pt idx="1514">
                  <c:v>1855</c:v>
                </c:pt>
                <c:pt idx="1515">
                  <c:v>1856</c:v>
                </c:pt>
                <c:pt idx="1516">
                  <c:v>1857</c:v>
                </c:pt>
                <c:pt idx="1517">
                  <c:v>1858</c:v>
                </c:pt>
                <c:pt idx="1518">
                  <c:v>1859</c:v>
                </c:pt>
                <c:pt idx="1519">
                  <c:v>1860</c:v>
                </c:pt>
                <c:pt idx="1520">
                  <c:v>1861</c:v>
                </c:pt>
                <c:pt idx="1521">
                  <c:v>1862</c:v>
                </c:pt>
                <c:pt idx="1522">
                  <c:v>1863</c:v>
                </c:pt>
                <c:pt idx="1523">
                  <c:v>1864</c:v>
                </c:pt>
                <c:pt idx="1524">
                  <c:v>1865</c:v>
                </c:pt>
                <c:pt idx="1525">
                  <c:v>1866</c:v>
                </c:pt>
                <c:pt idx="1526">
                  <c:v>1867</c:v>
                </c:pt>
                <c:pt idx="1527">
                  <c:v>1868</c:v>
                </c:pt>
                <c:pt idx="1528">
                  <c:v>1869</c:v>
                </c:pt>
                <c:pt idx="1529">
                  <c:v>1870</c:v>
                </c:pt>
                <c:pt idx="1530">
                  <c:v>1871</c:v>
                </c:pt>
                <c:pt idx="1531">
                  <c:v>1872</c:v>
                </c:pt>
                <c:pt idx="1532">
                  <c:v>1873</c:v>
                </c:pt>
                <c:pt idx="1533">
                  <c:v>1874</c:v>
                </c:pt>
                <c:pt idx="1534">
                  <c:v>1875</c:v>
                </c:pt>
                <c:pt idx="1535">
                  <c:v>1876</c:v>
                </c:pt>
                <c:pt idx="1536">
                  <c:v>1877</c:v>
                </c:pt>
                <c:pt idx="1537">
                  <c:v>1878</c:v>
                </c:pt>
                <c:pt idx="1538">
                  <c:v>1879</c:v>
                </c:pt>
                <c:pt idx="1539">
                  <c:v>1880</c:v>
                </c:pt>
                <c:pt idx="1540">
                  <c:v>1881</c:v>
                </c:pt>
                <c:pt idx="1541">
                  <c:v>1882</c:v>
                </c:pt>
                <c:pt idx="1542">
                  <c:v>1883</c:v>
                </c:pt>
                <c:pt idx="1543">
                  <c:v>1884</c:v>
                </c:pt>
                <c:pt idx="1544">
                  <c:v>1885</c:v>
                </c:pt>
                <c:pt idx="1545">
                  <c:v>1886</c:v>
                </c:pt>
                <c:pt idx="1546">
                  <c:v>1887</c:v>
                </c:pt>
                <c:pt idx="1547">
                  <c:v>1888</c:v>
                </c:pt>
                <c:pt idx="1548">
                  <c:v>1889</c:v>
                </c:pt>
                <c:pt idx="1549">
                  <c:v>1890</c:v>
                </c:pt>
                <c:pt idx="1550">
                  <c:v>1891</c:v>
                </c:pt>
                <c:pt idx="1551">
                  <c:v>1892</c:v>
                </c:pt>
                <c:pt idx="1552">
                  <c:v>1893</c:v>
                </c:pt>
                <c:pt idx="1553">
                  <c:v>1894</c:v>
                </c:pt>
                <c:pt idx="1554">
                  <c:v>1895</c:v>
                </c:pt>
                <c:pt idx="1555">
                  <c:v>1896</c:v>
                </c:pt>
                <c:pt idx="1556">
                  <c:v>1897</c:v>
                </c:pt>
                <c:pt idx="1557">
                  <c:v>1898</c:v>
                </c:pt>
                <c:pt idx="1558">
                  <c:v>1899</c:v>
                </c:pt>
                <c:pt idx="1559">
                  <c:v>1900</c:v>
                </c:pt>
                <c:pt idx="1560">
                  <c:v>1901</c:v>
                </c:pt>
                <c:pt idx="1561">
                  <c:v>1902</c:v>
                </c:pt>
                <c:pt idx="1562">
                  <c:v>1903</c:v>
                </c:pt>
                <c:pt idx="1563">
                  <c:v>1904</c:v>
                </c:pt>
                <c:pt idx="1564">
                  <c:v>1905</c:v>
                </c:pt>
                <c:pt idx="1565">
                  <c:v>1906</c:v>
                </c:pt>
                <c:pt idx="1566">
                  <c:v>1907</c:v>
                </c:pt>
                <c:pt idx="1567">
                  <c:v>1908</c:v>
                </c:pt>
                <c:pt idx="1568">
                  <c:v>1909</c:v>
                </c:pt>
                <c:pt idx="1569">
                  <c:v>1910</c:v>
                </c:pt>
                <c:pt idx="1570">
                  <c:v>1911</c:v>
                </c:pt>
                <c:pt idx="1571">
                  <c:v>1912</c:v>
                </c:pt>
                <c:pt idx="1572">
                  <c:v>1913</c:v>
                </c:pt>
                <c:pt idx="1573">
                  <c:v>1914</c:v>
                </c:pt>
                <c:pt idx="1574">
                  <c:v>1915</c:v>
                </c:pt>
                <c:pt idx="1575">
                  <c:v>1916</c:v>
                </c:pt>
                <c:pt idx="1576">
                  <c:v>1917</c:v>
                </c:pt>
                <c:pt idx="1577">
                  <c:v>1918</c:v>
                </c:pt>
                <c:pt idx="1578">
                  <c:v>1919</c:v>
                </c:pt>
                <c:pt idx="1579">
                  <c:v>1920</c:v>
                </c:pt>
                <c:pt idx="1580">
                  <c:v>1921</c:v>
                </c:pt>
                <c:pt idx="1581">
                  <c:v>1922</c:v>
                </c:pt>
                <c:pt idx="1582">
                  <c:v>1923</c:v>
                </c:pt>
                <c:pt idx="1583">
                  <c:v>1924</c:v>
                </c:pt>
                <c:pt idx="1584">
                  <c:v>1925</c:v>
                </c:pt>
                <c:pt idx="1585">
                  <c:v>1926</c:v>
                </c:pt>
                <c:pt idx="1586">
                  <c:v>1927</c:v>
                </c:pt>
                <c:pt idx="1587">
                  <c:v>1928</c:v>
                </c:pt>
                <c:pt idx="1588">
                  <c:v>1929</c:v>
                </c:pt>
                <c:pt idx="1589">
                  <c:v>1930</c:v>
                </c:pt>
                <c:pt idx="1590">
                  <c:v>1931</c:v>
                </c:pt>
                <c:pt idx="1591">
                  <c:v>1932</c:v>
                </c:pt>
                <c:pt idx="1592">
                  <c:v>1933</c:v>
                </c:pt>
                <c:pt idx="1593">
                  <c:v>1934</c:v>
                </c:pt>
                <c:pt idx="1594">
                  <c:v>1935</c:v>
                </c:pt>
                <c:pt idx="1595">
                  <c:v>1936</c:v>
                </c:pt>
                <c:pt idx="1596">
                  <c:v>1937</c:v>
                </c:pt>
                <c:pt idx="1597">
                  <c:v>1938</c:v>
                </c:pt>
                <c:pt idx="1598">
                  <c:v>1939</c:v>
                </c:pt>
                <c:pt idx="1599">
                  <c:v>1940</c:v>
                </c:pt>
                <c:pt idx="1600">
                  <c:v>1941</c:v>
                </c:pt>
                <c:pt idx="1601">
                  <c:v>1942</c:v>
                </c:pt>
                <c:pt idx="1602">
                  <c:v>1943</c:v>
                </c:pt>
                <c:pt idx="1603">
                  <c:v>1944</c:v>
                </c:pt>
                <c:pt idx="1604">
                  <c:v>1945</c:v>
                </c:pt>
                <c:pt idx="1605">
                  <c:v>1946</c:v>
                </c:pt>
                <c:pt idx="1606">
                  <c:v>1947</c:v>
                </c:pt>
                <c:pt idx="1607">
                  <c:v>1948</c:v>
                </c:pt>
                <c:pt idx="1608">
                  <c:v>1949</c:v>
                </c:pt>
                <c:pt idx="1609">
                  <c:v>1950</c:v>
                </c:pt>
                <c:pt idx="1610">
                  <c:v>1951</c:v>
                </c:pt>
                <c:pt idx="1611">
                  <c:v>1952</c:v>
                </c:pt>
                <c:pt idx="1612">
                  <c:v>1953</c:v>
                </c:pt>
                <c:pt idx="1613">
                  <c:v>1954</c:v>
                </c:pt>
                <c:pt idx="1614">
                  <c:v>1955</c:v>
                </c:pt>
                <c:pt idx="1615">
                  <c:v>1956</c:v>
                </c:pt>
                <c:pt idx="1616">
                  <c:v>1957</c:v>
                </c:pt>
                <c:pt idx="1617">
                  <c:v>1958</c:v>
                </c:pt>
                <c:pt idx="1618">
                  <c:v>1959</c:v>
                </c:pt>
                <c:pt idx="1619">
                  <c:v>1960</c:v>
                </c:pt>
                <c:pt idx="1620">
                  <c:v>1961</c:v>
                </c:pt>
                <c:pt idx="1621">
                  <c:v>1962</c:v>
                </c:pt>
                <c:pt idx="1622">
                  <c:v>1963</c:v>
                </c:pt>
                <c:pt idx="1623">
                  <c:v>1964</c:v>
                </c:pt>
                <c:pt idx="1624">
                  <c:v>1965</c:v>
                </c:pt>
                <c:pt idx="1625">
                  <c:v>1966</c:v>
                </c:pt>
                <c:pt idx="1626">
                  <c:v>1967</c:v>
                </c:pt>
                <c:pt idx="1627">
                  <c:v>1968</c:v>
                </c:pt>
                <c:pt idx="1628">
                  <c:v>1969</c:v>
                </c:pt>
                <c:pt idx="1629">
                  <c:v>1970</c:v>
                </c:pt>
                <c:pt idx="1630">
                  <c:v>1971</c:v>
                </c:pt>
                <c:pt idx="1631">
                  <c:v>1972</c:v>
                </c:pt>
                <c:pt idx="1632">
                  <c:v>1973</c:v>
                </c:pt>
                <c:pt idx="1633">
                  <c:v>1974</c:v>
                </c:pt>
                <c:pt idx="1634">
                  <c:v>1975</c:v>
                </c:pt>
                <c:pt idx="1635">
                  <c:v>1976</c:v>
                </c:pt>
                <c:pt idx="1636">
                  <c:v>1977</c:v>
                </c:pt>
                <c:pt idx="1637">
                  <c:v>1978</c:v>
                </c:pt>
                <c:pt idx="1638">
                  <c:v>1979</c:v>
                </c:pt>
                <c:pt idx="1639">
                  <c:v>1980</c:v>
                </c:pt>
                <c:pt idx="1640">
                  <c:v>1981</c:v>
                </c:pt>
                <c:pt idx="1641">
                  <c:v>1982</c:v>
                </c:pt>
                <c:pt idx="1642">
                  <c:v>1983</c:v>
                </c:pt>
                <c:pt idx="1643">
                  <c:v>1984</c:v>
                </c:pt>
                <c:pt idx="1644">
                  <c:v>1985</c:v>
                </c:pt>
                <c:pt idx="1645">
                  <c:v>1986</c:v>
                </c:pt>
                <c:pt idx="1646">
                  <c:v>1987</c:v>
                </c:pt>
                <c:pt idx="1647">
                  <c:v>1988</c:v>
                </c:pt>
                <c:pt idx="1648">
                  <c:v>1989</c:v>
                </c:pt>
                <c:pt idx="1649">
                  <c:v>1990</c:v>
                </c:pt>
                <c:pt idx="1650">
                  <c:v>1991</c:v>
                </c:pt>
                <c:pt idx="1651">
                  <c:v>1992</c:v>
                </c:pt>
                <c:pt idx="1652">
                  <c:v>1993</c:v>
                </c:pt>
                <c:pt idx="1653">
                  <c:v>1994</c:v>
                </c:pt>
                <c:pt idx="1654">
                  <c:v>1995</c:v>
                </c:pt>
                <c:pt idx="1655">
                  <c:v>1996</c:v>
                </c:pt>
                <c:pt idx="1656">
                  <c:v>1997</c:v>
                </c:pt>
                <c:pt idx="1657">
                  <c:v>1998</c:v>
                </c:pt>
                <c:pt idx="1658">
                  <c:v>1999</c:v>
                </c:pt>
                <c:pt idx="1659">
                  <c:v>2000</c:v>
                </c:pt>
                <c:pt idx="1660">
                  <c:v>2001</c:v>
                </c:pt>
                <c:pt idx="1661">
                  <c:v>2002</c:v>
                </c:pt>
                <c:pt idx="1662">
                  <c:v>2003</c:v>
                </c:pt>
                <c:pt idx="1663">
                  <c:v>2004</c:v>
                </c:pt>
                <c:pt idx="1664">
                  <c:v>2005</c:v>
                </c:pt>
                <c:pt idx="1665">
                  <c:v>2006</c:v>
                </c:pt>
                <c:pt idx="1666">
                  <c:v>2007</c:v>
                </c:pt>
                <c:pt idx="1667">
                  <c:v>2008</c:v>
                </c:pt>
                <c:pt idx="1668">
                  <c:v>2009</c:v>
                </c:pt>
                <c:pt idx="1669">
                  <c:v>2010</c:v>
                </c:pt>
                <c:pt idx="1670">
                  <c:v>2011</c:v>
                </c:pt>
                <c:pt idx="1671">
                  <c:v>2012</c:v>
                </c:pt>
                <c:pt idx="1672">
                  <c:v>2013</c:v>
                </c:pt>
                <c:pt idx="1673">
                  <c:v>2014</c:v>
                </c:pt>
                <c:pt idx="1674">
                  <c:v>2015</c:v>
                </c:pt>
                <c:pt idx="1675">
                  <c:v>2016</c:v>
                </c:pt>
                <c:pt idx="1676">
                  <c:v>2017</c:v>
                </c:pt>
                <c:pt idx="1677">
                  <c:v>2018</c:v>
                </c:pt>
                <c:pt idx="1678">
                  <c:v>2019</c:v>
                </c:pt>
                <c:pt idx="1679">
                  <c:v>2020</c:v>
                </c:pt>
                <c:pt idx="1680">
                  <c:v>2021</c:v>
                </c:pt>
                <c:pt idx="1681">
                  <c:v>2022</c:v>
                </c:pt>
                <c:pt idx="1682">
                  <c:v>2023</c:v>
                </c:pt>
                <c:pt idx="1683">
                  <c:v>2024</c:v>
                </c:pt>
                <c:pt idx="1684">
                  <c:v>2025</c:v>
                </c:pt>
                <c:pt idx="1685">
                  <c:v>2026</c:v>
                </c:pt>
                <c:pt idx="1686">
                  <c:v>2027</c:v>
                </c:pt>
                <c:pt idx="1687">
                  <c:v>2028</c:v>
                </c:pt>
                <c:pt idx="1688">
                  <c:v>2029</c:v>
                </c:pt>
                <c:pt idx="1689">
                  <c:v>2030</c:v>
                </c:pt>
                <c:pt idx="1690">
                  <c:v>2031</c:v>
                </c:pt>
                <c:pt idx="1691">
                  <c:v>2032</c:v>
                </c:pt>
                <c:pt idx="1692">
                  <c:v>2033</c:v>
                </c:pt>
                <c:pt idx="1693">
                  <c:v>2034</c:v>
                </c:pt>
                <c:pt idx="1694">
                  <c:v>2035</c:v>
                </c:pt>
                <c:pt idx="1695">
                  <c:v>2036</c:v>
                </c:pt>
                <c:pt idx="1696">
                  <c:v>2037</c:v>
                </c:pt>
                <c:pt idx="1697">
                  <c:v>2038</c:v>
                </c:pt>
                <c:pt idx="1698">
                  <c:v>2039</c:v>
                </c:pt>
                <c:pt idx="1699">
                  <c:v>2040</c:v>
                </c:pt>
                <c:pt idx="1700">
                  <c:v>2041</c:v>
                </c:pt>
                <c:pt idx="1701">
                  <c:v>2042</c:v>
                </c:pt>
                <c:pt idx="1702">
                  <c:v>2043</c:v>
                </c:pt>
              </c:numCache>
            </c:numRef>
          </c:xVal>
          <c:yVal>
            <c:numRef>
              <c:f>'计算Cycle_0_0.8DC_25@1'!$I$2:$I$1704</c:f>
              <c:numCache>
                <c:formatCode>General</c:formatCode>
                <c:ptCount val="1703"/>
                <c:pt idx="0">
                  <c:v>0.97105699999999995</c:v>
                </c:pt>
                <c:pt idx="1">
                  <c:v>0.97099800000000003</c:v>
                </c:pt>
                <c:pt idx="2">
                  <c:v>0.97094000000000003</c:v>
                </c:pt>
                <c:pt idx="3">
                  <c:v>0.97088099999999999</c:v>
                </c:pt>
                <c:pt idx="4">
                  <c:v>0.97082199999999996</c:v>
                </c:pt>
                <c:pt idx="5">
                  <c:v>0.97076300000000004</c:v>
                </c:pt>
                <c:pt idx="6">
                  <c:v>0.97070400000000001</c:v>
                </c:pt>
                <c:pt idx="7">
                  <c:v>0.97064600000000001</c:v>
                </c:pt>
                <c:pt idx="8">
                  <c:v>0.97058699999999998</c:v>
                </c:pt>
                <c:pt idx="9">
                  <c:v>0.97052799999999995</c:v>
                </c:pt>
                <c:pt idx="10">
                  <c:v>0.97047000000000005</c:v>
                </c:pt>
                <c:pt idx="11">
                  <c:v>0.97041100000000002</c:v>
                </c:pt>
                <c:pt idx="12">
                  <c:v>0.97035300000000002</c:v>
                </c:pt>
                <c:pt idx="13">
                  <c:v>0.97029500000000002</c:v>
                </c:pt>
                <c:pt idx="14">
                  <c:v>0.97023599999999999</c:v>
                </c:pt>
                <c:pt idx="15">
                  <c:v>0.97017799999999998</c:v>
                </c:pt>
                <c:pt idx="16">
                  <c:v>0.97011999999999998</c:v>
                </c:pt>
                <c:pt idx="17">
                  <c:v>0.97006099999999995</c:v>
                </c:pt>
                <c:pt idx="18">
                  <c:v>0.97000299999999995</c:v>
                </c:pt>
                <c:pt idx="19">
                  <c:v>0.96994499999999995</c:v>
                </c:pt>
                <c:pt idx="20">
                  <c:v>0.96988700000000005</c:v>
                </c:pt>
                <c:pt idx="21">
                  <c:v>0.96982900000000005</c:v>
                </c:pt>
                <c:pt idx="22">
                  <c:v>0.96977100000000005</c:v>
                </c:pt>
                <c:pt idx="23">
                  <c:v>0.96971300000000005</c:v>
                </c:pt>
                <c:pt idx="24">
                  <c:v>0.96965599999999996</c:v>
                </c:pt>
                <c:pt idx="25">
                  <c:v>0.96959799999999996</c:v>
                </c:pt>
                <c:pt idx="26">
                  <c:v>0.96953999999999996</c:v>
                </c:pt>
                <c:pt idx="27">
                  <c:v>0.96948199999999995</c:v>
                </c:pt>
                <c:pt idx="28">
                  <c:v>0.96942499999999998</c:v>
                </c:pt>
                <c:pt idx="29">
                  <c:v>0.96936699999999998</c:v>
                </c:pt>
                <c:pt idx="30">
                  <c:v>0.96931</c:v>
                </c:pt>
                <c:pt idx="31">
                  <c:v>0.969252</c:v>
                </c:pt>
                <c:pt idx="32">
                  <c:v>0.96919500000000003</c:v>
                </c:pt>
                <c:pt idx="33">
                  <c:v>0.96913700000000003</c:v>
                </c:pt>
                <c:pt idx="34">
                  <c:v>0.96908000000000005</c:v>
                </c:pt>
                <c:pt idx="35">
                  <c:v>0.96902299999999997</c:v>
                </c:pt>
                <c:pt idx="36">
                  <c:v>0.96896499999999997</c:v>
                </c:pt>
                <c:pt idx="37">
                  <c:v>0.96890799999999999</c:v>
                </c:pt>
                <c:pt idx="38">
                  <c:v>0.96885100000000002</c:v>
                </c:pt>
                <c:pt idx="39">
                  <c:v>0.96879400000000004</c:v>
                </c:pt>
                <c:pt idx="40">
                  <c:v>0.96873699999999996</c:v>
                </c:pt>
                <c:pt idx="41">
                  <c:v>0.96867999999999999</c:v>
                </c:pt>
                <c:pt idx="42">
                  <c:v>0.96862300000000001</c:v>
                </c:pt>
                <c:pt idx="43">
                  <c:v>0.96856600000000004</c:v>
                </c:pt>
                <c:pt idx="44">
                  <c:v>0.96850899999999995</c:v>
                </c:pt>
                <c:pt idx="45">
                  <c:v>0.96845199999999998</c:v>
                </c:pt>
                <c:pt idx="46">
                  <c:v>0.96839500000000001</c:v>
                </c:pt>
                <c:pt idx="47">
                  <c:v>0.96833899999999995</c:v>
                </c:pt>
                <c:pt idx="48">
                  <c:v>0.96828199999999998</c:v>
                </c:pt>
                <c:pt idx="49">
                  <c:v>0.968225</c:v>
                </c:pt>
                <c:pt idx="50">
                  <c:v>0.96816899999999995</c:v>
                </c:pt>
                <c:pt idx="51">
                  <c:v>0.96811199999999997</c:v>
                </c:pt>
                <c:pt idx="52">
                  <c:v>0.96805600000000003</c:v>
                </c:pt>
                <c:pt idx="53">
                  <c:v>0.96799900000000005</c:v>
                </c:pt>
                <c:pt idx="54">
                  <c:v>0.967943</c:v>
                </c:pt>
                <c:pt idx="55">
                  <c:v>0.96788600000000002</c:v>
                </c:pt>
                <c:pt idx="56">
                  <c:v>0.96782999999999997</c:v>
                </c:pt>
                <c:pt idx="57">
                  <c:v>0.96777400000000002</c:v>
                </c:pt>
                <c:pt idx="58">
                  <c:v>0.96771700000000005</c:v>
                </c:pt>
                <c:pt idx="59">
                  <c:v>0.96766099999999999</c:v>
                </c:pt>
                <c:pt idx="60">
                  <c:v>0.96760500000000005</c:v>
                </c:pt>
                <c:pt idx="61">
                  <c:v>0.96754899999999999</c:v>
                </c:pt>
                <c:pt idx="62">
                  <c:v>0.96749300000000005</c:v>
                </c:pt>
                <c:pt idx="63">
                  <c:v>0.96743699999999999</c:v>
                </c:pt>
                <c:pt idx="64">
                  <c:v>0.96738100000000005</c:v>
                </c:pt>
                <c:pt idx="65">
                  <c:v>0.96732499999999999</c:v>
                </c:pt>
                <c:pt idx="66">
                  <c:v>0.96726900000000005</c:v>
                </c:pt>
                <c:pt idx="67">
                  <c:v>0.96721299999999999</c:v>
                </c:pt>
                <c:pt idx="68">
                  <c:v>0.96715700000000004</c:v>
                </c:pt>
                <c:pt idx="69">
                  <c:v>0.96710099999999999</c:v>
                </c:pt>
                <c:pt idx="70">
                  <c:v>0.96704500000000004</c:v>
                </c:pt>
                <c:pt idx="71">
                  <c:v>0.96699000000000002</c:v>
                </c:pt>
                <c:pt idx="72">
                  <c:v>0.96693399999999996</c:v>
                </c:pt>
                <c:pt idx="73">
                  <c:v>0.96687800000000002</c:v>
                </c:pt>
                <c:pt idx="74">
                  <c:v>0.96682299999999999</c:v>
                </c:pt>
                <c:pt idx="75">
                  <c:v>0.96676700000000004</c:v>
                </c:pt>
                <c:pt idx="76">
                  <c:v>0.96671200000000002</c:v>
                </c:pt>
                <c:pt idx="77">
                  <c:v>0.96665599999999996</c:v>
                </c:pt>
                <c:pt idx="78">
                  <c:v>0.96660100000000004</c:v>
                </c:pt>
                <c:pt idx="79">
                  <c:v>0.96654600000000002</c:v>
                </c:pt>
                <c:pt idx="80">
                  <c:v>0.96648999999999996</c:v>
                </c:pt>
                <c:pt idx="81">
                  <c:v>0.96643500000000004</c:v>
                </c:pt>
                <c:pt idx="82">
                  <c:v>0.96638000000000002</c:v>
                </c:pt>
                <c:pt idx="83">
                  <c:v>0.96632399999999996</c:v>
                </c:pt>
                <c:pt idx="84">
                  <c:v>0.96626900000000004</c:v>
                </c:pt>
                <c:pt idx="85">
                  <c:v>0.96621400000000002</c:v>
                </c:pt>
                <c:pt idx="86">
                  <c:v>0.96615899999999999</c:v>
                </c:pt>
                <c:pt idx="87">
                  <c:v>0.96610399999999996</c:v>
                </c:pt>
                <c:pt idx="88">
                  <c:v>0.96604900000000005</c:v>
                </c:pt>
                <c:pt idx="89">
                  <c:v>0.96599400000000002</c:v>
                </c:pt>
                <c:pt idx="90">
                  <c:v>0.96593899999999999</c:v>
                </c:pt>
                <c:pt idx="91">
                  <c:v>0.96588399999999996</c:v>
                </c:pt>
                <c:pt idx="92">
                  <c:v>0.96582900000000005</c:v>
                </c:pt>
                <c:pt idx="93">
                  <c:v>0.96577400000000002</c:v>
                </c:pt>
                <c:pt idx="94">
                  <c:v>0.96572000000000002</c:v>
                </c:pt>
                <c:pt idx="95">
                  <c:v>0.965665</c:v>
                </c:pt>
                <c:pt idx="96">
                  <c:v>0.96560999999999997</c:v>
                </c:pt>
                <c:pt idx="97">
                  <c:v>0.96555599999999997</c:v>
                </c:pt>
                <c:pt idx="98">
                  <c:v>0.96550100000000005</c:v>
                </c:pt>
                <c:pt idx="99">
                  <c:v>0.96544600000000003</c:v>
                </c:pt>
                <c:pt idx="100">
                  <c:v>0.96539200000000003</c:v>
                </c:pt>
                <c:pt idx="101">
                  <c:v>0.965337</c:v>
                </c:pt>
                <c:pt idx="102">
                  <c:v>0.965283</c:v>
                </c:pt>
                <c:pt idx="103">
                  <c:v>0.96522799999999997</c:v>
                </c:pt>
                <c:pt idx="104">
                  <c:v>0.96517399999999998</c:v>
                </c:pt>
                <c:pt idx="105">
                  <c:v>0.96511999999999998</c:v>
                </c:pt>
                <c:pt idx="106">
                  <c:v>0.96506499999999995</c:v>
                </c:pt>
                <c:pt idx="107">
                  <c:v>0.96501099999999995</c:v>
                </c:pt>
                <c:pt idx="108">
                  <c:v>0.96495699999999995</c:v>
                </c:pt>
                <c:pt idx="109">
                  <c:v>0.96490299999999996</c:v>
                </c:pt>
                <c:pt idx="110">
                  <c:v>0.96484800000000004</c:v>
                </c:pt>
                <c:pt idx="111">
                  <c:v>0.96479400000000004</c:v>
                </c:pt>
                <c:pt idx="112">
                  <c:v>0.96474000000000004</c:v>
                </c:pt>
                <c:pt idx="113">
                  <c:v>0.96468600000000004</c:v>
                </c:pt>
                <c:pt idx="114">
                  <c:v>0.96463200000000004</c:v>
                </c:pt>
                <c:pt idx="115">
                  <c:v>0.96457800000000005</c:v>
                </c:pt>
                <c:pt idx="116">
                  <c:v>0.96452400000000005</c:v>
                </c:pt>
                <c:pt idx="117">
                  <c:v>0.96447000000000005</c:v>
                </c:pt>
                <c:pt idx="118">
                  <c:v>0.96441600000000005</c:v>
                </c:pt>
                <c:pt idx="119">
                  <c:v>0.96436299999999997</c:v>
                </c:pt>
                <c:pt idx="120">
                  <c:v>0.96430899999999997</c:v>
                </c:pt>
                <c:pt idx="121">
                  <c:v>0.96425499999999997</c:v>
                </c:pt>
                <c:pt idx="122">
                  <c:v>0.96420099999999997</c:v>
                </c:pt>
                <c:pt idx="123">
                  <c:v>0.96414800000000001</c:v>
                </c:pt>
                <c:pt idx="124">
                  <c:v>0.96409400000000001</c:v>
                </c:pt>
                <c:pt idx="125">
                  <c:v>0.96404000000000001</c:v>
                </c:pt>
                <c:pt idx="126">
                  <c:v>0.96398700000000004</c:v>
                </c:pt>
                <c:pt idx="127">
                  <c:v>0.96393300000000004</c:v>
                </c:pt>
                <c:pt idx="128">
                  <c:v>0.96387999999999996</c:v>
                </c:pt>
                <c:pt idx="129">
                  <c:v>0.96382599999999996</c:v>
                </c:pt>
                <c:pt idx="130">
                  <c:v>0.96377299999999999</c:v>
                </c:pt>
                <c:pt idx="131">
                  <c:v>0.96371899999999999</c:v>
                </c:pt>
                <c:pt idx="132">
                  <c:v>0.96366600000000002</c:v>
                </c:pt>
                <c:pt idx="133">
                  <c:v>0.96361300000000005</c:v>
                </c:pt>
                <c:pt idx="134">
                  <c:v>0.96355900000000005</c:v>
                </c:pt>
                <c:pt idx="135">
                  <c:v>0.96350599999999997</c:v>
                </c:pt>
                <c:pt idx="136">
                  <c:v>0.963453</c:v>
                </c:pt>
                <c:pt idx="137">
                  <c:v>0.96340000000000003</c:v>
                </c:pt>
                <c:pt idx="138">
                  <c:v>0.96334600000000004</c:v>
                </c:pt>
                <c:pt idx="139">
                  <c:v>0.96329299999999995</c:v>
                </c:pt>
                <c:pt idx="140">
                  <c:v>0.96323999999999999</c:v>
                </c:pt>
                <c:pt idx="141">
                  <c:v>0.96318700000000002</c:v>
                </c:pt>
                <c:pt idx="142">
                  <c:v>0.96313400000000005</c:v>
                </c:pt>
                <c:pt idx="143">
                  <c:v>0.96308099999999996</c:v>
                </c:pt>
                <c:pt idx="144">
                  <c:v>0.963028</c:v>
                </c:pt>
                <c:pt idx="145">
                  <c:v>0.96297500000000003</c:v>
                </c:pt>
                <c:pt idx="146">
                  <c:v>0.96292199999999994</c:v>
                </c:pt>
                <c:pt idx="147">
                  <c:v>0.96286899999999997</c:v>
                </c:pt>
                <c:pt idx="148">
                  <c:v>0.96281700000000003</c:v>
                </c:pt>
                <c:pt idx="149">
                  <c:v>0.96276399999999995</c:v>
                </c:pt>
                <c:pt idx="150">
                  <c:v>0.96271099999999998</c:v>
                </c:pt>
                <c:pt idx="151">
                  <c:v>0.96265800000000001</c:v>
                </c:pt>
                <c:pt idx="152">
                  <c:v>0.96260599999999996</c:v>
                </c:pt>
                <c:pt idx="153">
                  <c:v>0.96255299999999999</c:v>
                </c:pt>
                <c:pt idx="154">
                  <c:v>0.96250000000000002</c:v>
                </c:pt>
                <c:pt idx="155">
                  <c:v>0.96244799999999997</c:v>
                </c:pt>
                <c:pt idx="156">
                  <c:v>0.962395</c:v>
                </c:pt>
                <c:pt idx="157">
                  <c:v>0.96234299999999995</c:v>
                </c:pt>
                <c:pt idx="158">
                  <c:v>0.96228999999999998</c:v>
                </c:pt>
                <c:pt idx="159">
                  <c:v>0.96223800000000004</c:v>
                </c:pt>
                <c:pt idx="160">
                  <c:v>0.96218499999999996</c:v>
                </c:pt>
                <c:pt idx="161">
                  <c:v>0.96213300000000002</c:v>
                </c:pt>
                <c:pt idx="162">
                  <c:v>0.96208099999999996</c:v>
                </c:pt>
                <c:pt idx="163">
                  <c:v>0.96202799999999999</c:v>
                </c:pt>
                <c:pt idx="164">
                  <c:v>0.96197600000000005</c:v>
                </c:pt>
                <c:pt idx="165">
                  <c:v>0.961924</c:v>
                </c:pt>
                <c:pt idx="166">
                  <c:v>0.96187100000000003</c:v>
                </c:pt>
                <c:pt idx="167">
                  <c:v>0.96181899999999998</c:v>
                </c:pt>
                <c:pt idx="168">
                  <c:v>0.96176700000000004</c:v>
                </c:pt>
                <c:pt idx="169">
                  <c:v>0.96171499999999999</c:v>
                </c:pt>
                <c:pt idx="170">
                  <c:v>0.96166300000000005</c:v>
                </c:pt>
                <c:pt idx="171">
                  <c:v>0.96161099999999999</c:v>
                </c:pt>
                <c:pt idx="172">
                  <c:v>0.96155900000000005</c:v>
                </c:pt>
                <c:pt idx="173">
                  <c:v>0.961507</c:v>
                </c:pt>
                <c:pt idx="174">
                  <c:v>0.96145499999999995</c:v>
                </c:pt>
                <c:pt idx="175">
                  <c:v>0.96140300000000001</c:v>
                </c:pt>
                <c:pt idx="176">
                  <c:v>0.96135099999999996</c:v>
                </c:pt>
                <c:pt idx="177">
                  <c:v>0.96129900000000001</c:v>
                </c:pt>
                <c:pt idx="178">
                  <c:v>0.96124699999999996</c:v>
                </c:pt>
                <c:pt idx="179">
                  <c:v>0.96119500000000002</c:v>
                </c:pt>
                <c:pt idx="180">
                  <c:v>0.961144</c:v>
                </c:pt>
                <c:pt idx="181">
                  <c:v>0.96109199999999995</c:v>
                </c:pt>
                <c:pt idx="182">
                  <c:v>0.96104000000000001</c:v>
                </c:pt>
                <c:pt idx="183">
                  <c:v>0.96098799999999995</c:v>
                </c:pt>
                <c:pt idx="184">
                  <c:v>0.96093700000000004</c:v>
                </c:pt>
                <c:pt idx="185">
                  <c:v>0.96088499999999999</c:v>
                </c:pt>
                <c:pt idx="186">
                  <c:v>0.96083300000000005</c:v>
                </c:pt>
                <c:pt idx="187">
                  <c:v>0.96078200000000002</c:v>
                </c:pt>
                <c:pt idx="188">
                  <c:v>0.96072999999999997</c:v>
                </c:pt>
                <c:pt idx="189">
                  <c:v>0.96067899999999995</c:v>
                </c:pt>
                <c:pt idx="190">
                  <c:v>0.96062700000000001</c:v>
                </c:pt>
                <c:pt idx="191">
                  <c:v>0.96057599999999999</c:v>
                </c:pt>
                <c:pt idx="192">
                  <c:v>0.96052400000000004</c:v>
                </c:pt>
                <c:pt idx="193">
                  <c:v>0.96047300000000002</c:v>
                </c:pt>
                <c:pt idx="194">
                  <c:v>0.960422</c:v>
                </c:pt>
                <c:pt idx="195">
                  <c:v>0.96036999999999995</c:v>
                </c:pt>
                <c:pt idx="196">
                  <c:v>0.96031900000000003</c:v>
                </c:pt>
                <c:pt idx="197">
                  <c:v>0.96026800000000001</c:v>
                </c:pt>
                <c:pt idx="198">
                  <c:v>0.96021699999999999</c:v>
                </c:pt>
                <c:pt idx="199">
                  <c:v>0.96016500000000005</c:v>
                </c:pt>
                <c:pt idx="200">
                  <c:v>0.96011400000000002</c:v>
                </c:pt>
                <c:pt idx="201">
                  <c:v>0.960063</c:v>
                </c:pt>
                <c:pt idx="202">
                  <c:v>0.96001199999999998</c:v>
                </c:pt>
                <c:pt idx="203">
                  <c:v>0.95996099999999995</c:v>
                </c:pt>
                <c:pt idx="204">
                  <c:v>0.95991000000000004</c:v>
                </c:pt>
                <c:pt idx="205">
                  <c:v>0.95985900000000002</c:v>
                </c:pt>
                <c:pt idx="206">
                  <c:v>0.95980799999999999</c:v>
                </c:pt>
                <c:pt idx="207">
                  <c:v>0.95975699999999997</c:v>
                </c:pt>
                <c:pt idx="208">
                  <c:v>0.95970599999999995</c:v>
                </c:pt>
                <c:pt idx="209">
                  <c:v>0.95965500000000004</c:v>
                </c:pt>
                <c:pt idx="210">
                  <c:v>0.95960400000000001</c:v>
                </c:pt>
                <c:pt idx="211">
                  <c:v>0.95955299999999999</c:v>
                </c:pt>
                <c:pt idx="212">
                  <c:v>0.95950199999999997</c:v>
                </c:pt>
                <c:pt idx="213">
                  <c:v>0.95945100000000005</c:v>
                </c:pt>
                <c:pt idx="214">
                  <c:v>0.95940099999999995</c:v>
                </c:pt>
                <c:pt idx="215">
                  <c:v>0.95935000000000004</c:v>
                </c:pt>
                <c:pt idx="216">
                  <c:v>0.95929900000000001</c:v>
                </c:pt>
                <c:pt idx="217">
                  <c:v>0.95924799999999999</c:v>
                </c:pt>
                <c:pt idx="218">
                  <c:v>0.959198</c:v>
                </c:pt>
                <c:pt idx="219">
                  <c:v>0.95914699999999997</c:v>
                </c:pt>
                <c:pt idx="220">
                  <c:v>0.95909699999999998</c:v>
                </c:pt>
                <c:pt idx="221">
                  <c:v>0.95904599999999995</c:v>
                </c:pt>
                <c:pt idx="222">
                  <c:v>0.95899500000000004</c:v>
                </c:pt>
                <c:pt idx="223">
                  <c:v>0.95894500000000005</c:v>
                </c:pt>
                <c:pt idx="224">
                  <c:v>0.95889400000000002</c:v>
                </c:pt>
                <c:pt idx="225">
                  <c:v>0.95884400000000003</c:v>
                </c:pt>
                <c:pt idx="226">
                  <c:v>0.95879300000000001</c:v>
                </c:pt>
                <c:pt idx="227">
                  <c:v>0.95874300000000001</c:v>
                </c:pt>
                <c:pt idx="228">
                  <c:v>0.95869300000000002</c:v>
                </c:pt>
                <c:pt idx="229">
                  <c:v>0.95864199999999999</c:v>
                </c:pt>
                <c:pt idx="230">
                  <c:v>0.958592</c:v>
                </c:pt>
                <c:pt idx="231">
                  <c:v>0.95854200000000001</c:v>
                </c:pt>
                <c:pt idx="232">
                  <c:v>0.95849099999999998</c:v>
                </c:pt>
                <c:pt idx="233">
                  <c:v>0.95844099999999999</c:v>
                </c:pt>
                <c:pt idx="234">
                  <c:v>0.95839099999999999</c:v>
                </c:pt>
                <c:pt idx="235">
                  <c:v>0.958341</c:v>
                </c:pt>
                <c:pt idx="236">
                  <c:v>0.958291</c:v>
                </c:pt>
                <c:pt idx="237">
                  <c:v>0.95823999999999998</c:v>
                </c:pt>
                <c:pt idx="238">
                  <c:v>0.95818999999999999</c:v>
                </c:pt>
                <c:pt idx="239">
                  <c:v>0.95813999999999999</c:v>
                </c:pt>
                <c:pt idx="240">
                  <c:v>0.95809</c:v>
                </c:pt>
                <c:pt idx="241">
                  <c:v>0.95804</c:v>
                </c:pt>
                <c:pt idx="242">
                  <c:v>0.95799000000000001</c:v>
                </c:pt>
                <c:pt idx="243">
                  <c:v>0.95794000000000001</c:v>
                </c:pt>
                <c:pt idx="244">
                  <c:v>0.95789000000000002</c:v>
                </c:pt>
                <c:pt idx="245">
                  <c:v>0.95784000000000002</c:v>
                </c:pt>
                <c:pt idx="246">
                  <c:v>0.95779000000000003</c:v>
                </c:pt>
                <c:pt idx="247">
                  <c:v>0.95774099999999995</c:v>
                </c:pt>
                <c:pt idx="248">
                  <c:v>0.95769099999999996</c:v>
                </c:pt>
                <c:pt idx="249">
                  <c:v>0.95764099999999996</c:v>
                </c:pt>
                <c:pt idx="250">
                  <c:v>0.95759099999999997</c:v>
                </c:pt>
                <c:pt idx="251">
                  <c:v>0.95754099999999998</c:v>
                </c:pt>
                <c:pt idx="252">
                  <c:v>0.95749200000000001</c:v>
                </c:pt>
                <c:pt idx="253">
                  <c:v>0.95744200000000002</c:v>
                </c:pt>
                <c:pt idx="254">
                  <c:v>0.95739200000000002</c:v>
                </c:pt>
                <c:pt idx="255">
                  <c:v>0.95734300000000006</c:v>
                </c:pt>
                <c:pt idx="256">
                  <c:v>0.95729299999999995</c:v>
                </c:pt>
                <c:pt idx="257">
                  <c:v>0.95724299999999996</c:v>
                </c:pt>
                <c:pt idx="258">
                  <c:v>0.95719399999999999</c:v>
                </c:pt>
                <c:pt idx="259">
                  <c:v>0.95714399999999999</c:v>
                </c:pt>
                <c:pt idx="260">
                  <c:v>0.95709500000000003</c:v>
                </c:pt>
                <c:pt idx="261">
                  <c:v>0.95704500000000003</c:v>
                </c:pt>
                <c:pt idx="262">
                  <c:v>0.95699599999999996</c:v>
                </c:pt>
                <c:pt idx="263">
                  <c:v>0.95694599999999996</c:v>
                </c:pt>
                <c:pt idx="264">
                  <c:v>0.956897</c:v>
                </c:pt>
                <c:pt idx="265">
                  <c:v>0.956847</c:v>
                </c:pt>
                <c:pt idx="266">
                  <c:v>0.95679800000000004</c:v>
                </c:pt>
                <c:pt idx="267">
                  <c:v>0.95674899999999996</c:v>
                </c:pt>
                <c:pt idx="268">
                  <c:v>0.95669899999999997</c:v>
                </c:pt>
                <c:pt idx="269">
                  <c:v>0.95665</c:v>
                </c:pt>
                <c:pt idx="270">
                  <c:v>0.95660100000000003</c:v>
                </c:pt>
                <c:pt idx="271">
                  <c:v>0.95655199999999996</c:v>
                </c:pt>
                <c:pt idx="272">
                  <c:v>0.95650199999999996</c:v>
                </c:pt>
                <c:pt idx="273">
                  <c:v>0.956453</c:v>
                </c:pt>
                <c:pt idx="274">
                  <c:v>0.95640400000000003</c:v>
                </c:pt>
                <c:pt idx="275">
                  <c:v>0.95635499999999996</c:v>
                </c:pt>
                <c:pt idx="276">
                  <c:v>0.95630599999999999</c:v>
                </c:pt>
                <c:pt idx="277">
                  <c:v>0.95625700000000002</c:v>
                </c:pt>
                <c:pt idx="278">
                  <c:v>0.95620799999999995</c:v>
                </c:pt>
                <c:pt idx="279">
                  <c:v>0.95615899999999998</c:v>
                </c:pt>
                <c:pt idx="280">
                  <c:v>0.95611000000000002</c:v>
                </c:pt>
                <c:pt idx="281">
                  <c:v>0.95606100000000005</c:v>
                </c:pt>
                <c:pt idx="282">
                  <c:v>0.95601199999999997</c:v>
                </c:pt>
                <c:pt idx="283">
                  <c:v>0.95596300000000001</c:v>
                </c:pt>
                <c:pt idx="284">
                  <c:v>0.95591400000000004</c:v>
                </c:pt>
                <c:pt idx="285">
                  <c:v>0.95586499999999996</c:v>
                </c:pt>
                <c:pt idx="286">
                  <c:v>0.955816</c:v>
                </c:pt>
                <c:pt idx="287">
                  <c:v>0.95576700000000003</c:v>
                </c:pt>
                <c:pt idx="288">
                  <c:v>0.95571799999999996</c:v>
                </c:pt>
                <c:pt idx="289">
                  <c:v>0.95567000000000002</c:v>
                </c:pt>
                <c:pt idx="290">
                  <c:v>0.95562100000000005</c:v>
                </c:pt>
                <c:pt idx="291">
                  <c:v>0.95557199999999998</c:v>
                </c:pt>
                <c:pt idx="292">
                  <c:v>0.95552300000000001</c:v>
                </c:pt>
                <c:pt idx="293">
                  <c:v>0.95547499999999996</c:v>
                </c:pt>
                <c:pt idx="294">
                  <c:v>0.955426</c:v>
                </c:pt>
                <c:pt idx="295">
                  <c:v>0.95537700000000003</c:v>
                </c:pt>
                <c:pt idx="296">
                  <c:v>0.95532899999999998</c:v>
                </c:pt>
                <c:pt idx="297">
                  <c:v>0.95528000000000002</c:v>
                </c:pt>
                <c:pt idx="298">
                  <c:v>0.95523100000000005</c:v>
                </c:pt>
                <c:pt idx="299">
                  <c:v>0.955183</c:v>
                </c:pt>
                <c:pt idx="300">
                  <c:v>0.95513400000000004</c:v>
                </c:pt>
                <c:pt idx="301">
                  <c:v>0.95508599999999999</c:v>
                </c:pt>
                <c:pt idx="302">
                  <c:v>0.95503700000000002</c:v>
                </c:pt>
                <c:pt idx="303">
                  <c:v>0.95498899999999998</c:v>
                </c:pt>
                <c:pt idx="304">
                  <c:v>0.95494100000000004</c:v>
                </c:pt>
                <c:pt idx="305">
                  <c:v>0.95489199999999996</c:v>
                </c:pt>
                <c:pt idx="306">
                  <c:v>0.95484400000000003</c:v>
                </c:pt>
                <c:pt idx="307">
                  <c:v>0.95479499999999995</c:v>
                </c:pt>
                <c:pt idx="308">
                  <c:v>0.95474700000000001</c:v>
                </c:pt>
                <c:pt idx="309">
                  <c:v>0.95469899999999996</c:v>
                </c:pt>
                <c:pt idx="310">
                  <c:v>0.95465</c:v>
                </c:pt>
                <c:pt idx="311">
                  <c:v>0.95460199999999995</c:v>
                </c:pt>
                <c:pt idx="312">
                  <c:v>0.95455400000000001</c:v>
                </c:pt>
                <c:pt idx="313">
                  <c:v>0.95450599999999997</c:v>
                </c:pt>
                <c:pt idx="314">
                  <c:v>0.954457</c:v>
                </c:pt>
                <c:pt idx="315">
                  <c:v>0.95440899999999995</c:v>
                </c:pt>
                <c:pt idx="316">
                  <c:v>0.95436100000000001</c:v>
                </c:pt>
                <c:pt idx="317">
                  <c:v>0.95431299999999997</c:v>
                </c:pt>
                <c:pt idx="318">
                  <c:v>0.95426500000000003</c:v>
                </c:pt>
                <c:pt idx="319">
                  <c:v>0.95421699999999998</c:v>
                </c:pt>
                <c:pt idx="320">
                  <c:v>0.95416900000000004</c:v>
                </c:pt>
                <c:pt idx="321">
                  <c:v>0.954121</c:v>
                </c:pt>
                <c:pt idx="322">
                  <c:v>0.95407299999999995</c:v>
                </c:pt>
                <c:pt idx="323">
                  <c:v>0.95402500000000001</c:v>
                </c:pt>
                <c:pt idx="324">
                  <c:v>0.95397699999999996</c:v>
                </c:pt>
                <c:pt idx="325">
                  <c:v>0.95392900000000003</c:v>
                </c:pt>
                <c:pt idx="326">
                  <c:v>0.95388099999999998</c:v>
                </c:pt>
                <c:pt idx="327">
                  <c:v>0.95383300000000004</c:v>
                </c:pt>
                <c:pt idx="328">
                  <c:v>0.95378499999999999</c:v>
                </c:pt>
                <c:pt idx="329">
                  <c:v>0.95373699999999995</c:v>
                </c:pt>
                <c:pt idx="330">
                  <c:v>0.95368900000000001</c:v>
                </c:pt>
                <c:pt idx="331">
                  <c:v>0.95364199999999999</c:v>
                </c:pt>
                <c:pt idx="332">
                  <c:v>0.95359400000000005</c:v>
                </c:pt>
                <c:pt idx="333">
                  <c:v>0.953546</c:v>
                </c:pt>
                <c:pt idx="334">
                  <c:v>0.95349799999999996</c:v>
                </c:pt>
                <c:pt idx="335">
                  <c:v>0.95345100000000005</c:v>
                </c:pt>
                <c:pt idx="336">
                  <c:v>0.953403</c:v>
                </c:pt>
                <c:pt idx="337">
                  <c:v>0.95335499999999995</c:v>
                </c:pt>
                <c:pt idx="338">
                  <c:v>0.95330800000000004</c:v>
                </c:pt>
                <c:pt idx="339">
                  <c:v>0.95326</c:v>
                </c:pt>
                <c:pt idx="340">
                  <c:v>0.95321199999999995</c:v>
                </c:pt>
                <c:pt idx="341">
                  <c:v>0.95316500000000004</c:v>
                </c:pt>
                <c:pt idx="342">
                  <c:v>0.95311699999999999</c:v>
                </c:pt>
                <c:pt idx="343">
                  <c:v>0.95306999999999997</c:v>
                </c:pt>
                <c:pt idx="344">
                  <c:v>0.95302200000000004</c:v>
                </c:pt>
                <c:pt idx="345">
                  <c:v>0.95297500000000002</c:v>
                </c:pt>
                <c:pt idx="346">
                  <c:v>0.95292699999999997</c:v>
                </c:pt>
                <c:pt idx="347">
                  <c:v>0.95287999999999995</c:v>
                </c:pt>
                <c:pt idx="348">
                  <c:v>0.95283200000000001</c:v>
                </c:pt>
                <c:pt idx="349">
                  <c:v>0.95278499999999999</c:v>
                </c:pt>
                <c:pt idx="350">
                  <c:v>0.95273699999999995</c:v>
                </c:pt>
                <c:pt idx="351">
                  <c:v>0.95269000000000004</c:v>
                </c:pt>
                <c:pt idx="352">
                  <c:v>0.95264300000000002</c:v>
                </c:pt>
                <c:pt idx="353">
                  <c:v>0.95259499999999997</c:v>
                </c:pt>
                <c:pt idx="354">
                  <c:v>0.95254799999999995</c:v>
                </c:pt>
                <c:pt idx="355">
                  <c:v>0.95250100000000004</c:v>
                </c:pt>
                <c:pt idx="356">
                  <c:v>0.95245400000000002</c:v>
                </c:pt>
                <c:pt idx="357">
                  <c:v>0.95240599999999997</c:v>
                </c:pt>
                <c:pt idx="358">
                  <c:v>0.95235899999999996</c:v>
                </c:pt>
                <c:pt idx="359">
                  <c:v>0.95231200000000005</c:v>
                </c:pt>
                <c:pt idx="360">
                  <c:v>0.95226500000000003</c:v>
                </c:pt>
                <c:pt idx="361">
                  <c:v>0.95221800000000001</c:v>
                </c:pt>
                <c:pt idx="362">
                  <c:v>0.95216999999999996</c:v>
                </c:pt>
                <c:pt idx="363">
                  <c:v>0.95212300000000005</c:v>
                </c:pt>
                <c:pt idx="364">
                  <c:v>0.95207600000000003</c:v>
                </c:pt>
                <c:pt idx="365">
                  <c:v>0.95202900000000001</c:v>
                </c:pt>
                <c:pt idx="366">
                  <c:v>0.95198199999999999</c:v>
                </c:pt>
                <c:pt idx="367">
                  <c:v>0.95193499999999998</c:v>
                </c:pt>
                <c:pt idx="368">
                  <c:v>0.95188799999999996</c:v>
                </c:pt>
                <c:pt idx="369">
                  <c:v>0.95184100000000005</c:v>
                </c:pt>
                <c:pt idx="370">
                  <c:v>0.95179400000000003</c:v>
                </c:pt>
                <c:pt idx="371">
                  <c:v>0.95174700000000001</c:v>
                </c:pt>
                <c:pt idx="372">
                  <c:v>0.95169999999999999</c:v>
                </c:pt>
                <c:pt idx="373">
                  <c:v>0.95165299999999997</c:v>
                </c:pt>
                <c:pt idx="374">
                  <c:v>0.95160599999999995</c:v>
                </c:pt>
                <c:pt idx="375">
                  <c:v>0.95155999999999996</c:v>
                </c:pt>
                <c:pt idx="376">
                  <c:v>0.95151300000000005</c:v>
                </c:pt>
                <c:pt idx="377">
                  <c:v>0.95146600000000003</c:v>
                </c:pt>
                <c:pt idx="378">
                  <c:v>0.95141900000000001</c:v>
                </c:pt>
                <c:pt idx="379">
                  <c:v>0.951372</c:v>
                </c:pt>
                <c:pt idx="380">
                  <c:v>0.951326</c:v>
                </c:pt>
                <c:pt idx="381">
                  <c:v>0.95127899999999999</c:v>
                </c:pt>
                <c:pt idx="382">
                  <c:v>0.95123199999999997</c:v>
                </c:pt>
                <c:pt idx="383">
                  <c:v>0.95118499999999995</c:v>
                </c:pt>
                <c:pt idx="384">
                  <c:v>0.95113899999999996</c:v>
                </c:pt>
                <c:pt idx="385">
                  <c:v>0.95109200000000005</c:v>
                </c:pt>
                <c:pt idx="386">
                  <c:v>0.95104500000000003</c:v>
                </c:pt>
                <c:pt idx="387">
                  <c:v>0.95099900000000004</c:v>
                </c:pt>
                <c:pt idx="388">
                  <c:v>0.95095200000000002</c:v>
                </c:pt>
                <c:pt idx="389">
                  <c:v>0.95090600000000003</c:v>
                </c:pt>
                <c:pt idx="390">
                  <c:v>0.95085900000000001</c:v>
                </c:pt>
                <c:pt idx="391">
                  <c:v>0.95081300000000002</c:v>
                </c:pt>
                <c:pt idx="392">
                  <c:v>0.950766</c:v>
                </c:pt>
                <c:pt idx="393">
                  <c:v>0.95072000000000001</c:v>
                </c:pt>
                <c:pt idx="394">
                  <c:v>0.95067299999999999</c:v>
                </c:pt>
                <c:pt idx="395">
                  <c:v>0.950627</c:v>
                </c:pt>
                <c:pt idx="396">
                  <c:v>0.95057999999999998</c:v>
                </c:pt>
                <c:pt idx="397">
                  <c:v>0.95053399999999999</c:v>
                </c:pt>
                <c:pt idx="398">
                  <c:v>0.95048699999999997</c:v>
                </c:pt>
                <c:pt idx="399">
                  <c:v>0.95044099999999998</c:v>
                </c:pt>
                <c:pt idx="400">
                  <c:v>0.95039499999999999</c:v>
                </c:pt>
                <c:pt idx="401">
                  <c:v>0.95034799999999997</c:v>
                </c:pt>
                <c:pt idx="402">
                  <c:v>0.95030199999999998</c:v>
                </c:pt>
                <c:pt idx="403">
                  <c:v>0.95025599999999999</c:v>
                </c:pt>
                <c:pt idx="404">
                  <c:v>0.95021</c:v>
                </c:pt>
                <c:pt idx="405">
                  <c:v>0.95016299999999998</c:v>
                </c:pt>
                <c:pt idx="406">
                  <c:v>0.95011699999999999</c:v>
                </c:pt>
                <c:pt idx="407">
                  <c:v>0.950071</c:v>
                </c:pt>
                <c:pt idx="408">
                  <c:v>0.95002500000000001</c:v>
                </c:pt>
                <c:pt idx="409">
                  <c:v>0.94997799999999999</c:v>
                </c:pt>
                <c:pt idx="410">
                  <c:v>0.949932</c:v>
                </c:pt>
                <c:pt idx="411">
                  <c:v>0.94988600000000001</c:v>
                </c:pt>
                <c:pt idx="412">
                  <c:v>0.94984000000000002</c:v>
                </c:pt>
                <c:pt idx="413">
                  <c:v>0.94979400000000003</c:v>
                </c:pt>
                <c:pt idx="414">
                  <c:v>0.94974800000000004</c:v>
                </c:pt>
                <c:pt idx="415">
                  <c:v>0.94970200000000005</c:v>
                </c:pt>
                <c:pt idx="416">
                  <c:v>0.94965599999999994</c:v>
                </c:pt>
                <c:pt idx="417">
                  <c:v>0.94960999999999995</c:v>
                </c:pt>
                <c:pt idx="418">
                  <c:v>0.94956399999999996</c:v>
                </c:pt>
                <c:pt idx="419">
                  <c:v>0.94951799999999997</c:v>
                </c:pt>
                <c:pt idx="420">
                  <c:v>0.94947199999999998</c:v>
                </c:pt>
                <c:pt idx="421">
                  <c:v>0.94942599999999999</c:v>
                </c:pt>
                <c:pt idx="422">
                  <c:v>0.94938</c:v>
                </c:pt>
                <c:pt idx="423">
                  <c:v>0.94933400000000001</c:v>
                </c:pt>
                <c:pt idx="424">
                  <c:v>0.94928800000000002</c:v>
                </c:pt>
                <c:pt idx="425">
                  <c:v>0.94924200000000003</c:v>
                </c:pt>
                <c:pt idx="426">
                  <c:v>0.94919600000000004</c:v>
                </c:pt>
                <c:pt idx="427">
                  <c:v>0.94915099999999997</c:v>
                </c:pt>
                <c:pt idx="428">
                  <c:v>0.94910499999999998</c:v>
                </c:pt>
                <c:pt idx="429">
                  <c:v>0.94905899999999999</c:v>
                </c:pt>
                <c:pt idx="430">
                  <c:v>0.949013</c:v>
                </c:pt>
                <c:pt idx="431">
                  <c:v>0.94896800000000003</c:v>
                </c:pt>
                <c:pt idx="432">
                  <c:v>0.94892200000000004</c:v>
                </c:pt>
                <c:pt idx="433">
                  <c:v>0.94887600000000005</c:v>
                </c:pt>
                <c:pt idx="434">
                  <c:v>0.94882999999999995</c:v>
                </c:pt>
                <c:pt idx="435">
                  <c:v>0.94878499999999999</c:v>
                </c:pt>
                <c:pt idx="436">
                  <c:v>0.948739</c:v>
                </c:pt>
                <c:pt idx="437">
                  <c:v>0.94869300000000001</c:v>
                </c:pt>
                <c:pt idx="438">
                  <c:v>0.94864800000000005</c:v>
                </c:pt>
                <c:pt idx="439">
                  <c:v>0.94860199999999995</c:v>
                </c:pt>
                <c:pt idx="440">
                  <c:v>0.94855699999999998</c:v>
                </c:pt>
                <c:pt idx="441">
                  <c:v>0.94851099999999999</c:v>
                </c:pt>
                <c:pt idx="442">
                  <c:v>0.94846600000000003</c:v>
                </c:pt>
                <c:pt idx="443">
                  <c:v>0.94842000000000004</c:v>
                </c:pt>
                <c:pt idx="444">
                  <c:v>0.94837499999999997</c:v>
                </c:pt>
                <c:pt idx="445">
                  <c:v>0.94832899999999998</c:v>
                </c:pt>
                <c:pt idx="446">
                  <c:v>0.94828400000000002</c:v>
                </c:pt>
                <c:pt idx="447">
                  <c:v>0.94823800000000003</c:v>
                </c:pt>
                <c:pt idx="448">
                  <c:v>0.94819299999999995</c:v>
                </c:pt>
                <c:pt idx="449">
                  <c:v>0.94814699999999996</c:v>
                </c:pt>
                <c:pt idx="450">
                  <c:v>0.948102</c:v>
                </c:pt>
                <c:pt idx="451">
                  <c:v>0.94805600000000001</c:v>
                </c:pt>
                <c:pt idx="452">
                  <c:v>0.94801100000000005</c:v>
                </c:pt>
                <c:pt idx="453">
                  <c:v>0.94796599999999998</c:v>
                </c:pt>
                <c:pt idx="454">
                  <c:v>0.94791999999999998</c:v>
                </c:pt>
                <c:pt idx="455">
                  <c:v>0.94787500000000002</c:v>
                </c:pt>
                <c:pt idx="456">
                  <c:v>0.94782999999999995</c:v>
                </c:pt>
                <c:pt idx="457">
                  <c:v>0.94778499999999999</c:v>
                </c:pt>
                <c:pt idx="458">
                  <c:v>0.947739</c:v>
                </c:pt>
                <c:pt idx="459">
                  <c:v>0.94769400000000004</c:v>
                </c:pt>
                <c:pt idx="460">
                  <c:v>0.94764899999999996</c:v>
                </c:pt>
                <c:pt idx="461">
                  <c:v>0.947604</c:v>
                </c:pt>
                <c:pt idx="462">
                  <c:v>0.94755900000000004</c:v>
                </c:pt>
                <c:pt idx="463">
                  <c:v>0.94751300000000005</c:v>
                </c:pt>
                <c:pt idx="464">
                  <c:v>0.94746799999999998</c:v>
                </c:pt>
                <c:pt idx="465">
                  <c:v>0.94742300000000002</c:v>
                </c:pt>
                <c:pt idx="466">
                  <c:v>0.94737800000000005</c:v>
                </c:pt>
                <c:pt idx="467">
                  <c:v>0.94733299999999998</c:v>
                </c:pt>
                <c:pt idx="468">
                  <c:v>0.94728800000000002</c:v>
                </c:pt>
                <c:pt idx="469">
                  <c:v>0.94724299999999995</c:v>
                </c:pt>
                <c:pt idx="470">
                  <c:v>0.94719799999999998</c:v>
                </c:pt>
                <c:pt idx="471">
                  <c:v>0.94715300000000002</c:v>
                </c:pt>
                <c:pt idx="472">
                  <c:v>0.94710799999999995</c:v>
                </c:pt>
                <c:pt idx="473">
                  <c:v>0.94706299999999999</c:v>
                </c:pt>
                <c:pt idx="474">
                  <c:v>0.94701800000000003</c:v>
                </c:pt>
                <c:pt idx="475">
                  <c:v>0.94697299999999995</c:v>
                </c:pt>
                <c:pt idx="476">
                  <c:v>0.94692799999999999</c:v>
                </c:pt>
                <c:pt idx="477">
                  <c:v>0.94688300000000003</c:v>
                </c:pt>
                <c:pt idx="478">
                  <c:v>0.94683799999999996</c:v>
                </c:pt>
                <c:pt idx="479">
                  <c:v>0.946793</c:v>
                </c:pt>
                <c:pt idx="480">
                  <c:v>0.94674800000000003</c:v>
                </c:pt>
                <c:pt idx="481">
                  <c:v>0.94670399999999999</c:v>
                </c:pt>
                <c:pt idx="482">
                  <c:v>0.94665900000000003</c:v>
                </c:pt>
                <c:pt idx="483">
                  <c:v>0.94661399999999996</c:v>
                </c:pt>
                <c:pt idx="484">
                  <c:v>0.94656899999999999</c:v>
                </c:pt>
                <c:pt idx="485">
                  <c:v>0.94652400000000003</c:v>
                </c:pt>
                <c:pt idx="486">
                  <c:v>0.94647999999999999</c:v>
                </c:pt>
                <c:pt idx="487">
                  <c:v>0.94643500000000003</c:v>
                </c:pt>
                <c:pt idx="488">
                  <c:v>0.94638999999999995</c:v>
                </c:pt>
                <c:pt idx="489">
                  <c:v>0.94634499999999999</c:v>
                </c:pt>
                <c:pt idx="490">
                  <c:v>0.94630099999999995</c:v>
                </c:pt>
                <c:pt idx="491">
                  <c:v>0.94625599999999999</c:v>
                </c:pt>
                <c:pt idx="492">
                  <c:v>0.94621100000000002</c:v>
                </c:pt>
                <c:pt idx="493">
                  <c:v>0.94616699999999998</c:v>
                </c:pt>
                <c:pt idx="494">
                  <c:v>0.94612200000000002</c:v>
                </c:pt>
                <c:pt idx="495">
                  <c:v>0.94607799999999997</c:v>
                </c:pt>
                <c:pt idx="496">
                  <c:v>0.94603300000000001</c:v>
                </c:pt>
                <c:pt idx="497">
                  <c:v>0.94598800000000005</c:v>
                </c:pt>
                <c:pt idx="498">
                  <c:v>0.94594400000000001</c:v>
                </c:pt>
                <c:pt idx="499">
                  <c:v>0.94589900000000005</c:v>
                </c:pt>
                <c:pt idx="500">
                  <c:v>0.945855</c:v>
                </c:pt>
                <c:pt idx="501">
                  <c:v>0.94581000000000004</c:v>
                </c:pt>
                <c:pt idx="502">
                  <c:v>0.945766</c:v>
                </c:pt>
                <c:pt idx="503">
                  <c:v>0.94572100000000003</c:v>
                </c:pt>
                <c:pt idx="504">
                  <c:v>0.94567699999999999</c:v>
                </c:pt>
                <c:pt idx="505">
                  <c:v>0.94563299999999995</c:v>
                </c:pt>
                <c:pt idx="506">
                  <c:v>0.94558799999999998</c:v>
                </c:pt>
                <c:pt idx="507">
                  <c:v>0.94554400000000005</c:v>
                </c:pt>
                <c:pt idx="508">
                  <c:v>0.94549899999999998</c:v>
                </c:pt>
                <c:pt idx="509">
                  <c:v>0.94545500000000005</c:v>
                </c:pt>
                <c:pt idx="510">
                  <c:v>0.945411</c:v>
                </c:pt>
                <c:pt idx="511">
                  <c:v>0.94536600000000004</c:v>
                </c:pt>
                <c:pt idx="512">
                  <c:v>0.945322</c:v>
                </c:pt>
                <c:pt idx="513">
                  <c:v>0.94527799999999995</c:v>
                </c:pt>
                <c:pt idx="514">
                  <c:v>0.94523299999999999</c:v>
                </c:pt>
                <c:pt idx="515">
                  <c:v>0.94518899999999995</c:v>
                </c:pt>
                <c:pt idx="516">
                  <c:v>0.94514500000000001</c:v>
                </c:pt>
                <c:pt idx="517">
                  <c:v>0.94510099999999997</c:v>
                </c:pt>
                <c:pt idx="518">
                  <c:v>0.94505600000000001</c:v>
                </c:pt>
                <c:pt idx="519">
                  <c:v>0.94501199999999996</c:v>
                </c:pt>
                <c:pt idx="520">
                  <c:v>0.94496800000000003</c:v>
                </c:pt>
                <c:pt idx="521">
                  <c:v>0.94492399999999999</c:v>
                </c:pt>
                <c:pt idx="522">
                  <c:v>0.94488000000000005</c:v>
                </c:pt>
                <c:pt idx="523">
                  <c:v>0.94483600000000001</c:v>
                </c:pt>
                <c:pt idx="524">
                  <c:v>0.94479199999999997</c:v>
                </c:pt>
                <c:pt idx="525">
                  <c:v>0.944747</c:v>
                </c:pt>
                <c:pt idx="526">
                  <c:v>0.94470299999999996</c:v>
                </c:pt>
                <c:pt idx="527">
                  <c:v>0.94465900000000003</c:v>
                </c:pt>
                <c:pt idx="528">
                  <c:v>0.94461499999999998</c:v>
                </c:pt>
                <c:pt idx="529">
                  <c:v>0.94457100000000005</c:v>
                </c:pt>
                <c:pt idx="530">
                  <c:v>0.94452700000000001</c:v>
                </c:pt>
                <c:pt idx="531">
                  <c:v>0.94448299999999996</c:v>
                </c:pt>
                <c:pt idx="532">
                  <c:v>0.94443900000000003</c:v>
                </c:pt>
                <c:pt idx="533">
                  <c:v>0.94439499999999998</c:v>
                </c:pt>
                <c:pt idx="534">
                  <c:v>0.94435100000000005</c:v>
                </c:pt>
                <c:pt idx="535">
                  <c:v>0.94430700000000001</c:v>
                </c:pt>
                <c:pt idx="536">
                  <c:v>0.94426299999999996</c:v>
                </c:pt>
                <c:pt idx="537">
                  <c:v>0.94421999999999995</c:v>
                </c:pt>
                <c:pt idx="538">
                  <c:v>0.94417600000000002</c:v>
                </c:pt>
                <c:pt idx="539">
                  <c:v>0.94413199999999997</c:v>
                </c:pt>
                <c:pt idx="540">
                  <c:v>0.94408800000000004</c:v>
                </c:pt>
                <c:pt idx="541">
                  <c:v>0.94404399999999999</c:v>
                </c:pt>
                <c:pt idx="542">
                  <c:v>0.94399999999999995</c:v>
                </c:pt>
                <c:pt idx="543">
                  <c:v>0.94395600000000002</c:v>
                </c:pt>
                <c:pt idx="544">
                  <c:v>0.943913</c:v>
                </c:pt>
                <c:pt idx="545">
                  <c:v>0.94386899999999996</c:v>
                </c:pt>
                <c:pt idx="546">
                  <c:v>0.94382500000000003</c:v>
                </c:pt>
                <c:pt idx="547">
                  <c:v>0.94378099999999998</c:v>
                </c:pt>
                <c:pt idx="548">
                  <c:v>0.94373799999999997</c:v>
                </c:pt>
                <c:pt idx="549">
                  <c:v>0.94369400000000003</c:v>
                </c:pt>
                <c:pt idx="550">
                  <c:v>0.94364999999999999</c:v>
                </c:pt>
                <c:pt idx="551">
                  <c:v>0.94360699999999997</c:v>
                </c:pt>
                <c:pt idx="552">
                  <c:v>0.94356300000000004</c:v>
                </c:pt>
                <c:pt idx="553">
                  <c:v>0.943519</c:v>
                </c:pt>
                <c:pt idx="554">
                  <c:v>0.94347599999999998</c:v>
                </c:pt>
                <c:pt idx="555">
                  <c:v>0.94343200000000005</c:v>
                </c:pt>
                <c:pt idx="556">
                  <c:v>0.943388</c:v>
                </c:pt>
                <c:pt idx="557">
                  <c:v>0.94334499999999999</c:v>
                </c:pt>
                <c:pt idx="558">
                  <c:v>0.94330099999999995</c:v>
                </c:pt>
                <c:pt idx="559">
                  <c:v>0.94325800000000004</c:v>
                </c:pt>
                <c:pt idx="560">
                  <c:v>0.943214</c:v>
                </c:pt>
                <c:pt idx="561">
                  <c:v>0.94317099999999998</c:v>
                </c:pt>
                <c:pt idx="562">
                  <c:v>0.94312700000000005</c:v>
                </c:pt>
                <c:pt idx="563">
                  <c:v>0.94308400000000003</c:v>
                </c:pt>
                <c:pt idx="564">
                  <c:v>0.94303999999999999</c:v>
                </c:pt>
                <c:pt idx="565">
                  <c:v>0.94299699999999997</c:v>
                </c:pt>
                <c:pt idx="566">
                  <c:v>0.94295300000000004</c:v>
                </c:pt>
                <c:pt idx="567">
                  <c:v>0.94291000000000003</c:v>
                </c:pt>
                <c:pt idx="568">
                  <c:v>0.94286599999999998</c:v>
                </c:pt>
                <c:pt idx="569">
                  <c:v>0.94282299999999997</c:v>
                </c:pt>
                <c:pt idx="570">
                  <c:v>0.94277999999999995</c:v>
                </c:pt>
                <c:pt idx="571">
                  <c:v>0.94273600000000002</c:v>
                </c:pt>
                <c:pt idx="572">
                  <c:v>0.942693</c:v>
                </c:pt>
                <c:pt idx="573">
                  <c:v>0.94264999999999999</c:v>
                </c:pt>
                <c:pt idx="574">
                  <c:v>0.94260600000000005</c:v>
                </c:pt>
                <c:pt idx="575">
                  <c:v>0.94256300000000004</c:v>
                </c:pt>
                <c:pt idx="576">
                  <c:v>0.94252000000000002</c:v>
                </c:pt>
                <c:pt idx="577">
                  <c:v>0.94247599999999998</c:v>
                </c:pt>
                <c:pt idx="578">
                  <c:v>0.94243299999999997</c:v>
                </c:pt>
                <c:pt idx="579">
                  <c:v>0.94238999999999995</c:v>
                </c:pt>
                <c:pt idx="580">
                  <c:v>0.94234700000000005</c:v>
                </c:pt>
                <c:pt idx="581">
                  <c:v>0.942303</c:v>
                </c:pt>
                <c:pt idx="582">
                  <c:v>0.94225999999999999</c:v>
                </c:pt>
                <c:pt idx="583">
                  <c:v>0.94221699999999997</c:v>
                </c:pt>
                <c:pt idx="584">
                  <c:v>0.94217399999999996</c:v>
                </c:pt>
                <c:pt idx="585">
                  <c:v>0.94213100000000005</c:v>
                </c:pt>
                <c:pt idx="586">
                  <c:v>0.94208800000000004</c:v>
                </c:pt>
                <c:pt idx="587">
                  <c:v>0.94204399999999999</c:v>
                </c:pt>
                <c:pt idx="588">
                  <c:v>0.94200099999999998</c:v>
                </c:pt>
                <c:pt idx="589">
                  <c:v>0.94195799999999996</c:v>
                </c:pt>
                <c:pt idx="590">
                  <c:v>0.94191499999999995</c:v>
                </c:pt>
                <c:pt idx="591">
                  <c:v>0.94187200000000004</c:v>
                </c:pt>
                <c:pt idx="592">
                  <c:v>0.94182900000000003</c:v>
                </c:pt>
                <c:pt idx="593">
                  <c:v>0.94178600000000001</c:v>
                </c:pt>
                <c:pt idx="594">
                  <c:v>0.941743</c:v>
                </c:pt>
                <c:pt idx="595">
                  <c:v>0.94169999999999998</c:v>
                </c:pt>
                <c:pt idx="596">
                  <c:v>0.94165699999999997</c:v>
                </c:pt>
                <c:pt idx="597">
                  <c:v>0.94161399999999995</c:v>
                </c:pt>
                <c:pt idx="598">
                  <c:v>0.94157100000000005</c:v>
                </c:pt>
                <c:pt idx="599">
                  <c:v>0.94152800000000003</c:v>
                </c:pt>
                <c:pt idx="600">
                  <c:v>0.94148500000000002</c:v>
                </c:pt>
                <c:pt idx="601">
                  <c:v>0.941442</c:v>
                </c:pt>
                <c:pt idx="602">
                  <c:v>0.94139899999999999</c:v>
                </c:pt>
                <c:pt idx="603">
                  <c:v>0.941357</c:v>
                </c:pt>
                <c:pt idx="604">
                  <c:v>0.94131399999999998</c:v>
                </c:pt>
                <c:pt idx="605">
                  <c:v>0.94127099999999997</c:v>
                </c:pt>
                <c:pt idx="606">
                  <c:v>0.94122799999999995</c:v>
                </c:pt>
                <c:pt idx="607">
                  <c:v>0.94118500000000005</c:v>
                </c:pt>
                <c:pt idx="608">
                  <c:v>0.94114200000000003</c:v>
                </c:pt>
                <c:pt idx="609">
                  <c:v>0.94110000000000005</c:v>
                </c:pt>
                <c:pt idx="610">
                  <c:v>0.94105700000000003</c:v>
                </c:pt>
                <c:pt idx="611">
                  <c:v>0.94101400000000002</c:v>
                </c:pt>
                <c:pt idx="612">
                  <c:v>0.940971</c:v>
                </c:pt>
                <c:pt idx="613">
                  <c:v>0.94092799999999999</c:v>
                </c:pt>
                <c:pt idx="614">
                  <c:v>0.940886</c:v>
                </c:pt>
                <c:pt idx="615">
                  <c:v>0.94084299999999998</c:v>
                </c:pt>
                <c:pt idx="616">
                  <c:v>0.94079999999999997</c:v>
                </c:pt>
                <c:pt idx="617">
                  <c:v>0.94075799999999998</c:v>
                </c:pt>
                <c:pt idx="618">
                  <c:v>0.94071499999999997</c:v>
                </c:pt>
                <c:pt idx="619">
                  <c:v>0.94067199999999995</c:v>
                </c:pt>
                <c:pt idx="620">
                  <c:v>0.94062999999999997</c:v>
                </c:pt>
                <c:pt idx="621">
                  <c:v>0.94058699999999995</c:v>
                </c:pt>
                <c:pt idx="622">
                  <c:v>0.94054400000000005</c:v>
                </c:pt>
                <c:pt idx="623">
                  <c:v>0.94050199999999995</c:v>
                </c:pt>
                <c:pt idx="624">
                  <c:v>0.94045900000000004</c:v>
                </c:pt>
                <c:pt idx="625">
                  <c:v>0.94041699999999995</c:v>
                </c:pt>
                <c:pt idx="626">
                  <c:v>0.94037400000000004</c:v>
                </c:pt>
                <c:pt idx="627">
                  <c:v>0.94033199999999995</c:v>
                </c:pt>
                <c:pt idx="628">
                  <c:v>0.94028900000000004</c:v>
                </c:pt>
                <c:pt idx="629">
                  <c:v>0.94024700000000005</c:v>
                </c:pt>
                <c:pt idx="630">
                  <c:v>0.94020400000000004</c:v>
                </c:pt>
                <c:pt idx="631">
                  <c:v>0.94016200000000005</c:v>
                </c:pt>
                <c:pt idx="632">
                  <c:v>0.94011900000000004</c:v>
                </c:pt>
                <c:pt idx="633">
                  <c:v>0.94007700000000005</c:v>
                </c:pt>
                <c:pt idx="634">
                  <c:v>0.94003400000000004</c:v>
                </c:pt>
                <c:pt idx="635">
                  <c:v>0.93999200000000005</c:v>
                </c:pt>
                <c:pt idx="636">
                  <c:v>0.93994900000000003</c:v>
                </c:pt>
                <c:pt idx="637">
                  <c:v>0.93990700000000005</c:v>
                </c:pt>
                <c:pt idx="638">
                  <c:v>0.93986499999999995</c:v>
                </c:pt>
                <c:pt idx="639">
                  <c:v>0.93982200000000005</c:v>
                </c:pt>
                <c:pt idx="640">
                  <c:v>0.93977999999999995</c:v>
                </c:pt>
                <c:pt idx="641">
                  <c:v>0.93973799999999996</c:v>
                </c:pt>
                <c:pt idx="642">
                  <c:v>0.93969499999999995</c:v>
                </c:pt>
                <c:pt idx="643">
                  <c:v>0.93965299999999996</c:v>
                </c:pt>
                <c:pt idx="644">
                  <c:v>0.93961099999999997</c:v>
                </c:pt>
                <c:pt idx="645">
                  <c:v>0.93956799999999996</c:v>
                </c:pt>
                <c:pt idx="646">
                  <c:v>0.93952599999999997</c:v>
                </c:pt>
                <c:pt idx="647">
                  <c:v>0.93948399999999999</c:v>
                </c:pt>
                <c:pt idx="648">
                  <c:v>0.939442</c:v>
                </c:pt>
                <c:pt idx="649">
                  <c:v>0.93939899999999998</c:v>
                </c:pt>
                <c:pt idx="650">
                  <c:v>0.939357</c:v>
                </c:pt>
                <c:pt idx="651">
                  <c:v>0.93931500000000001</c:v>
                </c:pt>
                <c:pt idx="652">
                  <c:v>0.93927300000000002</c:v>
                </c:pt>
                <c:pt idx="653">
                  <c:v>0.93923100000000004</c:v>
                </c:pt>
                <c:pt idx="654">
                  <c:v>0.93918800000000002</c:v>
                </c:pt>
                <c:pt idx="655">
                  <c:v>0.93914600000000004</c:v>
                </c:pt>
                <c:pt idx="656">
                  <c:v>0.93910400000000005</c:v>
                </c:pt>
                <c:pt idx="657">
                  <c:v>0.93906199999999995</c:v>
                </c:pt>
                <c:pt idx="658">
                  <c:v>0.93901999999999997</c:v>
                </c:pt>
                <c:pt idx="659">
                  <c:v>0.93897799999999998</c:v>
                </c:pt>
                <c:pt idx="660">
                  <c:v>0.93893599999999999</c:v>
                </c:pt>
                <c:pt idx="661">
                  <c:v>0.93889400000000001</c:v>
                </c:pt>
                <c:pt idx="662">
                  <c:v>0.93885200000000002</c:v>
                </c:pt>
                <c:pt idx="663">
                  <c:v>0.93881000000000003</c:v>
                </c:pt>
                <c:pt idx="664">
                  <c:v>0.93876700000000002</c:v>
                </c:pt>
                <c:pt idx="665">
                  <c:v>0.93872500000000003</c:v>
                </c:pt>
                <c:pt idx="666">
                  <c:v>0.93868300000000005</c:v>
                </c:pt>
                <c:pt idx="667">
                  <c:v>0.93864199999999998</c:v>
                </c:pt>
                <c:pt idx="668">
                  <c:v>0.93859999999999999</c:v>
                </c:pt>
                <c:pt idx="669">
                  <c:v>0.938558</c:v>
                </c:pt>
                <c:pt idx="670">
                  <c:v>0.93851600000000002</c:v>
                </c:pt>
                <c:pt idx="671">
                  <c:v>0.93847400000000003</c:v>
                </c:pt>
                <c:pt idx="672">
                  <c:v>0.93843200000000004</c:v>
                </c:pt>
                <c:pt idx="673">
                  <c:v>0.93838999999999995</c:v>
                </c:pt>
                <c:pt idx="674">
                  <c:v>0.93834799999999996</c:v>
                </c:pt>
                <c:pt idx="675">
                  <c:v>0.93830599999999997</c:v>
                </c:pt>
                <c:pt idx="676">
                  <c:v>0.93826399999999999</c:v>
                </c:pt>
                <c:pt idx="677">
                  <c:v>0.938222</c:v>
                </c:pt>
                <c:pt idx="678">
                  <c:v>0.93818100000000004</c:v>
                </c:pt>
                <c:pt idx="679">
                  <c:v>0.93813899999999995</c:v>
                </c:pt>
                <c:pt idx="680">
                  <c:v>0.93809699999999996</c:v>
                </c:pt>
                <c:pt idx="681">
                  <c:v>0.93805499999999997</c:v>
                </c:pt>
                <c:pt idx="682">
                  <c:v>0.93801299999999999</c:v>
                </c:pt>
                <c:pt idx="683">
                  <c:v>0.93797200000000003</c:v>
                </c:pt>
                <c:pt idx="684">
                  <c:v>0.93793000000000004</c:v>
                </c:pt>
                <c:pt idx="685">
                  <c:v>0.93788800000000005</c:v>
                </c:pt>
                <c:pt idx="686">
                  <c:v>0.93784599999999996</c:v>
                </c:pt>
                <c:pt idx="687">
                  <c:v>0.937805</c:v>
                </c:pt>
                <c:pt idx="688">
                  <c:v>0.93776300000000001</c:v>
                </c:pt>
                <c:pt idx="689">
                  <c:v>0.93772100000000003</c:v>
                </c:pt>
                <c:pt idx="690">
                  <c:v>0.93767999999999996</c:v>
                </c:pt>
                <c:pt idx="691">
                  <c:v>0.93763799999999997</c:v>
                </c:pt>
                <c:pt idx="692">
                  <c:v>0.93759599999999998</c:v>
                </c:pt>
                <c:pt idx="693">
                  <c:v>0.93755500000000003</c:v>
                </c:pt>
                <c:pt idx="694">
                  <c:v>0.93751300000000004</c:v>
                </c:pt>
                <c:pt idx="695">
                  <c:v>0.93747100000000005</c:v>
                </c:pt>
                <c:pt idx="696">
                  <c:v>0.93742999999999999</c:v>
                </c:pt>
                <c:pt idx="697">
                  <c:v>0.937388</c:v>
                </c:pt>
                <c:pt idx="698">
                  <c:v>0.93734700000000004</c:v>
                </c:pt>
                <c:pt idx="699">
                  <c:v>0.93730500000000005</c:v>
                </c:pt>
                <c:pt idx="700">
                  <c:v>0.93726399999999999</c:v>
                </c:pt>
                <c:pt idx="701">
                  <c:v>0.937222</c:v>
                </c:pt>
                <c:pt idx="702">
                  <c:v>0.93718000000000001</c:v>
                </c:pt>
                <c:pt idx="703">
                  <c:v>0.93713900000000006</c:v>
                </c:pt>
                <c:pt idx="704">
                  <c:v>0.93709699999999996</c:v>
                </c:pt>
                <c:pt idx="705">
                  <c:v>0.937056</c:v>
                </c:pt>
                <c:pt idx="706">
                  <c:v>0.93701500000000004</c:v>
                </c:pt>
                <c:pt idx="707">
                  <c:v>0.93697299999999994</c:v>
                </c:pt>
                <c:pt idx="708">
                  <c:v>0.93693199999999999</c:v>
                </c:pt>
                <c:pt idx="709">
                  <c:v>0.93689</c:v>
                </c:pt>
                <c:pt idx="710">
                  <c:v>0.93684900000000004</c:v>
                </c:pt>
                <c:pt idx="711">
                  <c:v>0.93680699999999995</c:v>
                </c:pt>
                <c:pt idx="712">
                  <c:v>0.93676599999999999</c:v>
                </c:pt>
                <c:pt idx="713">
                  <c:v>0.93672500000000003</c:v>
                </c:pt>
                <c:pt idx="714">
                  <c:v>0.93668300000000004</c:v>
                </c:pt>
                <c:pt idx="715">
                  <c:v>0.93664199999999997</c:v>
                </c:pt>
                <c:pt idx="716">
                  <c:v>0.93660100000000002</c:v>
                </c:pt>
                <c:pt idx="717">
                  <c:v>0.93655900000000003</c:v>
                </c:pt>
                <c:pt idx="718">
                  <c:v>0.93651799999999996</c:v>
                </c:pt>
                <c:pt idx="719">
                  <c:v>0.936477</c:v>
                </c:pt>
                <c:pt idx="720">
                  <c:v>0.93643500000000002</c:v>
                </c:pt>
                <c:pt idx="721">
                  <c:v>0.93639399999999995</c:v>
                </c:pt>
                <c:pt idx="722">
                  <c:v>0.93635299999999999</c:v>
                </c:pt>
                <c:pt idx="723">
                  <c:v>0.93631200000000003</c:v>
                </c:pt>
                <c:pt idx="724">
                  <c:v>0.93627000000000005</c:v>
                </c:pt>
                <c:pt idx="725">
                  <c:v>0.93622899999999998</c:v>
                </c:pt>
                <c:pt idx="726">
                  <c:v>0.93618800000000002</c:v>
                </c:pt>
                <c:pt idx="727">
                  <c:v>0.93614699999999995</c:v>
                </c:pt>
                <c:pt idx="728">
                  <c:v>0.93610499999999996</c:v>
                </c:pt>
                <c:pt idx="729">
                  <c:v>0.93606400000000001</c:v>
                </c:pt>
                <c:pt idx="730">
                  <c:v>0.93602300000000005</c:v>
                </c:pt>
                <c:pt idx="731">
                  <c:v>0.93598199999999998</c:v>
                </c:pt>
                <c:pt idx="732">
                  <c:v>0.93594100000000002</c:v>
                </c:pt>
                <c:pt idx="733">
                  <c:v>0.93589999999999995</c:v>
                </c:pt>
                <c:pt idx="734">
                  <c:v>0.935859</c:v>
                </c:pt>
                <c:pt idx="735">
                  <c:v>0.93581800000000004</c:v>
                </c:pt>
                <c:pt idx="736">
                  <c:v>0.93577600000000005</c:v>
                </c:pt>
                <c:pt idx="737">
                  <c:v>0.93573499999999998</c:v>
                </c:pt>
                <c:pt idx="738">
                  <c:v>0.93569400000000003</c:v>
                </c:pt>
                <c:pt idx="739">
                  <c:v>0.93565299999999996</c:v>
                </c:pt>
                <c:pt idx="740">
                  <c:v>0.935612</c:v>
                </c:pt>
                <c:pt idx="741">
                  <c:v>0.93557100000000004</c:v>
                </c:pt>
                <c:pt idx="742">
                  <c:v>0.93552999999999997</c:v>
                </c:pt>
                <c:pt idx="743">
                  <c:v>0.93548900000000001</c:v>
                </c:pt>
                <c:pt idx="744">
                  <c:v>0.93544799999999995</c:v>
                </c:pt>
                <c:pt idx="745">
                  <c:v>0.93540699999999999</c:v>
                </c:pt>
                <c:pt idx="746">
                  <c:v>0.93536600000000003</c:v>
                </c:pt>
                <c:pt idx="747">
                  <c:v>0.93532499999999996</c:v>
                </c:pt>
                <c:pt idx="748">
                  <c:v>0.935284</c:v>
                </c:pt>
                <c:pt idx="749">
                  <c:v>0.93524300000000005</c:v>
                </c:pt>
                <c:pt idx="750">
                  <c:v>0.93520300000000001</c:v>
                </c:pt>
                <c:pt idx="751">
                  <c:v>0.93516200000000005</c:v>
                </c:pt>
                <c:pt idx="752">
                  <c:v>0.93512099999999998</c:v>
                </c:pt>
                <c:pt idx="753">
                  <c:v>0.93508000000000002</c:v>
                </c:pt>
                <c:pt idx="754">
                  <c:v>0.93503899999999995</c:v>
                </c:pt>
                <c:pt idx="755">
                  <c:v>0.934998</c:v>
                </c:pt>
                <c:pt idx="756">
                  <c:v>0.93495700000000004</c:v>
                </c:pt>
                <c:pt idx="757">
                  <c:v>0.93491599999999997</c:v>
                </c:pt>
                <c:pt idx="758">
                  <c:v>0.93487600000000004</c:v>
                </c:pt>
                <c:pt idx="759">
                  <c:v>0.93483499999999997</c:v>
                </c:pt>
                <c:pt idx="760">
                  <c:v>0.93479400000000001</c:v>
                </c:pt>
                <c:pt idx="761">
                  <c:v>0.93475299999999995</c:v>
                </c:pt>
                <c:pt idx="762">
                  <c:v>0.93471300000000002</c:v>
                </c:pt>
                <c:pt idx="763">
                  <c:v>0.93467199999999995</c:v>
                </c:pt>
                <c:pt idx="764">
                  <c:v>0.93463099999999999</c:v>
                </c:pt>
                <c:pt idx="765">
                  <c:v>0.93459000000000003</c:v>
                </c:pt>
                <c:pt idx="766">
                  <c:v>0.93454999999999999</c:v>
                </c:pt>
                <c:pt idx="767">
                  <c:v>0.93450900000000003</c:v>
                </c:pt>
                <c:pt idx="768">
                  <c:v>0.93446799999999997</c:v>
                </c:pt>
                <c:pt idx="769">
                  <c:v>0.93442800000000004</c:v>
                </c:pt>
                <c:pt idx="770">
                  <c:v>0.93438699999999997</c:v>
                </c:pt>
                <c:pt idx="771">
                  <c:v>0.93434600000000001</c:v>
                </c:pt>
                <c:pt idx="772">
                  <c:v>0.93430599999999997</c:v>
                </c:pt>
                <c:pt idx="773">
                  <c:v>0.93426500000000001</c:v>
                </c:pt>
                <c:pt idx="774">
                  <c:v>0.93422400000000005</c:v>
                </c:pt>
                <c:pt idx="775">
                  <c:v>0.93418400000000001</c:v>
                </c:pt>
                <c:pt idx="776">
                  <c:v>0.93414299999999995</c:v>
                </c:pt>
                <c:pt idx="777">
                  <c:v>0.93410199999999999</c:v>
                </c:pt>
                <c:pt idx="778">
                  <c:v>0.93406199999999995</c:v>
                </c:pt>
                <c:pt idx="779">
                  <c:v>0.93402099999999999</c:v>
                </c:pt>
                <c:pt idx="780">
                  <c:v>0.93398099999999995</c:v>
                </c:pt>
                <c:pt idx="781">
                  <c:v>0.93393999999999999</c:v>
                </c:pt>
                <c:pt idx="782">
                  <c:v>0.93389999999999995</c:v>
                </c:pt>
                <c:pt idx="783">
                  <c:v>0.93385899999999999</c:v>
                </c:pt>
                <c:pt idx="784">
                  <c:v>0.93381899999999995</c:v>
                </c:pt>
                <c:pt idx="785">
                  <c:v>0.933778</c:v>
                </c:pt>
                <c:pt idx="786">
                  <c:v>0.93373799999999996</c:v>
                </c:pt>
                <c:pt idx="787">
                  <c:v>0.933697</c:v>
                </c:pt>
                <c:pt idx="788">
                  <c:v>0.93365699999999996</c:v>
                </c:pt>
                <c:pt idx="789">
                  <c:v>0.933616</c:v>
                </c:pt>
                <c:pt idx="790">
                  <c:v>0.93357599999999996</c:v>
                </c:pt>
                <c:pt idx="791">
                  <c:v>0.93353600000000003</c:v>
                </c:pt>
                <c:pt idx="792">
                  <c:v>0.93349499999999996</c:v>
                </c:pt>
                <c:pt idx="793">
                  <c:v>0.93345500000000003</c:v>
                </c:pt>
                <c:pt idx="794">
                  <c:v>0.93341399999999997</c:v>
                </c:pt>
                <c:pt idx="795">
                  <c:v>0.93337400000000004</c:v>
                </c:pt>
                <c:pt idx="796">
                  <c:v>0.933334</c:v>
                </c:pt>
                <c:pt idx="797">
                  <c:v>0.93329300000000004</c:v>
                </c:pt>
                <c:pt idx="798">
                  <c:v>0.933253</c:v>
                </c:pt>
                <c:pt idx="799">
                  <c:v>0.93321299999999996</c:v>
                </c:pt>
                <c:pt idx="800">
                  <c:v>0.933172</c:v>
                </c:pt>
                <c:pt idx="801">
                  <c:v>0.93313199999999996</c:v>
                </c:pt>
                <c:pt idx="802">
                  <c:v>0.93309200000000003</c:v>
                </c:pt>
                <c:pt idx="803">
                  <c:v>0.93305099999999996</c:v>
                </c:pt>
                <c:pt idx="804">
                  <c:v>0.93301100000000003</c:v>
                </c:pt>
                <c:pt idx="805">
                  <c:v>0.93297099999999999</c:v>
                </c:pt>
                <c:pt idx="806">
                  <c:v>0.93293099999999995</c:v>
                </c:pt>
                <c:pt idx="807">
                  <c:v>0.93289</c:v>
                </c:pt>
                <c:pt idx="808">
                  <c:v>0.93284999999999996</c:v>
                </c:pt>
                <c:pt idx="809">
                  <c:v>0.93281000000000003</c:v>
                </c:pt>
                <c:pt idx="810">
                  <c:v>0.93276999999999999</c:v>
                </c:pt>
                <c:pt idx="811">
                  <c:v>0.93272999999999995</c:v>
                </c:pt>
                <c:pt idx="812">
                  <c:v>0.93268899999999999</c:v>
                </c:pt>
                <c:pt idx="813">
                  <c:v>0.93264899999999995</c:v>
                </c:pt>
                <c:pt idx="814">
                  <c:v>0.93260900000000002</c:v>
                </c:pt>
                <c:pt idx="815">
                  <c:v>0.93256899999999998</c:v>
                </c:pt>
                <c:pt idx="816">
                  <c:v>0.93252900000000005</c:v>
                </c:pt>
                <c:pt idx="817">
                  <c:v>0.93248900000000001</c:v>
                </c:pt>
                <c:pt idx="818">
                  <c:v>0.93244899999999997</c:v>
                </c:pt>
                <c:pt idx="819">
                  <c:v>0.93240800000000001</c:v>
                </c:pt>
                <c:pt idx="820">
                  <c:v>0.93236799999999997</c:v>
                </c:pt>
                <c:pt idx="821">
                  <c:v>0.93232800000000005</c:v>
                </c:pt>
                <c:pt idx="822">
                  <c:v>0.93228800000000001</c:v>
                </c:pt>
                <c:pt idx="823">
                  <c:v>0.93224799999999997</c:v>
                </c:pt>
                <c:pt idx="824">
                  <c:v>0.93220800000000004</c:v>
                </c:pt>
                <c:pt idx="825">
                  <c:v>0.932168</c:v>
                </c:pt>
                <c:pt idx="826">
                  <c:v>0.93212799999999996</c:v>
                </c:pt>
                <c:pt idx="827">
                  <c:v>0.93208800000000003</c:v>
                </c:pt>
                <c:pt idx="828">
                  <c:v>0.93204799999999999</c:v>
                </c:pt>
                <c:pt idx="829">
                  <c:v>0.93200799999999995</c:v>
                </c:pt>
                <c:pt idx="830">
                  <c:v>0.93196800000000002</c:v>
                </c:pt>
                <c:pt idx="831">
                  <c:v>0.93192799999999998</c:v>
                </c:pt>
                <c:pt idx="832">
                  <c:v>0.93188800000000005</c:v>
                </c:pt>
                <c:pt idx="833">
                  <c:v>0.93184800000000001</c:v>
                </c:pt>
                <c:pt idx="834">
                  <c:v>0.93180799999999997</c:v>
                </c:pt>
                <c:pt idx="835">
                  <c:v>0.93176800000000004</c:v>
                </c:pt>
                <c:pt idx="836">
                  <c:v>0.93172900000000003</c:v>
                </c:pt>
                <c:pt idx="837">
                  <c:v>0.93168899999999999</c:v>
                </c:pt>
                <c:pt idx="838">
                  <c:v>0.93164899999999995</c:v>
                </c:pt>
                <c:pt idx="839">
                  <c:v>0.93160900000000002</c:v>
                </c:pt>
                <c:pt idx="840">
                  <c:v>0.93156899999999998</c:v>
                </c:pt>
                <c:pt idx="841">
                  <c:v>0.93152900000000005</c:v>
                </c:pt>
                <c:pt idx="842">
                  <c:v>0.93148900000000001</c:v>
                </c:pt>
                <c:pt idx="843">
                  <c:v>0.93144899999999997</c:v>
                </c:pt>
                <c:pt idx="844">
                  <c:v>0.93140999999999996</c:v>
                </c:pt>
                <c:pt idx="845">
                  <c:v>0.93137000000000003</c:v>
                </c:pt>
                <c:pt idx="846">
                  <c:v>0.93132999999999999</c:v>
                </c:pt>
                <c:pt idx="847">
                  <c:v>0.93128999999999995</c:v>
                </c:pt>
                <c:pt idx="848">
                  <c:v>0.93125100000000005</c:v>
                </c:pt>
                <c:pt idx="849">
                  <c:v>0.93121100000000001</c:v>
                </c:pt>
                <c:pt idx="850">
                  <c:v>0.93117099999999997</c:v>
                </c:pt>
                <c:pt idx="851">
                  <c:v>0.93113100000000004</c:v>
                </c:pt>
                <c:pt idx="852">
                  <c:v>0.93109200000000003</c:v>
                </c:pt>
                <c:pt idx="853">
                  <c:v>0.93105199999999999</c:v>
                </c:pt>
                <c:pt idx="854">
                  <c:v>0.93101199999999995</c:v>
                </c:pt>
                <c:pt idx="855">
                  <c:v>0.93097200000000002</c:v>
                </c:pt>
                <c:pt idx="856">
                  <c:v>0.93093300000000001</c:v>
                </c:pt>
                <c:pt idx="857">
                  <c:v>0.93089299999999997</c:v>
                </c:pt>
                <c:pt idx="858">
                  <c:v>0.93085300000000004</c:v>
                </c:pt>
                <c:pt idx="859">
                  <c:v>0.93081400000000003</c:v>
                </c:pt>
                <c:pt idx="860">
                  <c:v>0.93077399999999999</c:v>
                </c:pt>
                <c:pt idx="861">
                  <c:v>0.93073399999999995</c:v>
                </c:pt>
                <c:pt idx="862">
                  <c:v>0.93069500000000005</c:v>
                </c:pt>
                <c:pt idx="863">
                  <c:v>0.93065500000000001</c:v>
                </c:pt>
                <c:pt idx="864">
                  <c:v>0.930616</c:v>
                </c:pt>
                <c:pt idx="865">
                  <c:v>0.93057599999999996</c:v>
                </c:pt>
                <c:pt idx="866">
                  <c:v>0.93053699999999995</c:v>
                </c:pt>
                <c:pt idx="867">
                  <c:v>0.93049700000000002</c:v>
                </c:pt>
                <c:pt idx="868">
                  <c:v>0.93045699999999998</c:v>
                </c:pt>
                <c:pt idx="869">
                  <c:v>0.93041799999999997</c:v>
                </c:pt>
                <c:pt idx="870">
                  <c:v>0.93037800000000004</c:v>
                </c:pt>
                <c:pt idx="871">
                  <c:v>0.93033900000000003</c:v>
                </c:pt>
                <c:pt idx="872">
                  <c:v>0.93029899999999999</c:v>
                </c:pt>
                <c:pt idx="873">
                  <c:v>0.93025999999999998</c:v>
                </c:pt>
                <c:pt idx="874">
                  <c:v>0.93022000000000005</c:v>
                </c:pt>
                <c:pt idx="875">
                  <c:v>0.93018100000000004</c:v>
                </c:pt>
                <c:pt idx="876">
                  <c:v>0.930141</c:v>
                </c:pt>
                <c:pt idx="877">
                  <c:v>0.93010199999999998</c:v>
                </c:pt>
                <c:pt idx="878">
                  <c:v>0.93006200000000006</c:v>
                </c:pt>
                <c:pt idx="879">
                  <c:v>0.93002300000000004</c:v>
                </c:pt>
                <c:pt idx="880">
                  <c:v>0.92998400000000003</c:v>
                </c:pt>
                <c:pt idx="881">
                  <c:v>0.92994399999999999</c:v>
                </c:pt>
                <c:pt idx="882">
                  <c:v>0.92990499999999998</c:v>
                </c:pt>
                <c:pt idx="883">
                  <c:v>0.92986500000000005</c:v>
                </c:pt>
                <c:pt idx="884">
                  <c:v>0.92982600000000004</c:v>
                </c:pt>
                <c:pt idx="885">
                  <c:v>0.92978700000000003</c:v>
                </c:pt>
                <c:pt idx="886">
                  <c:v>0.92974699999999999</c:v>
                </c:pt>
                <c:pt idx="887">
                  <c:v>0.92970799999999998</c:v>
                </c:pt>
                <c:pt idx="888">
                  <c:v>0.92966899999999997</c:v>
                </c:pt>
                <c:pt idx="889">
                  <c:v>0.92962900000000004</c:v>
                </c:pt>
                <c:pt idx="890">
                  <c:v>0.92959000000000003</c:v>
                </c:pt>
                <c:pt idx="891">
                  <c:v>0.92955100000000002</c:v>
                </c:pt>
                <c:pt idx="892">
                  <c:v>0.92951099999999998</c:v>
                </c:pt>
                <c:pt idx="893">
                  <c:v>0.92947199999999996</c:v>
                </c:pt>
                <c:pt idx="894">
                  <c:v>0.92943299999999995</c:v>
                </c:pt>
                <c:pt idx="895">
                  <c:v>0.92939300000000002</c:v>
                </c:pt>
                <c:pt idx="896">
                  <c:v>0.92935400000000001</c:v>
                </c:pt>
                <c:pt idx="897">
                  <c:v>0.929315</c:v>
                </c:pt>
                <c:pt idx="898">
                  <c:v>0.92927599999999999</c:v>
                </c:pt>
                <c:pt idx="899">
                  <c:v>0.92923699999999998</c:v>
                </c:pt>
                <c:pt idx="900">
                  <c:v>0.92919700000000005</c:v>
                </c:pt>
                <c:pt idx="901">
                  <c:v>0.92915800000000004</c:v>
                </c:pt>
                <c:pt idx="902">
                  <c:v>0.92911900000000003</c:v>
                </c:pt>
                <c:pt idx="903">
                  <c:v>0.92908000000000002</c:v>
                </c:pt>
                <c:pt idx="904">
                  <c:v>0.92904100000000001</c:v>
                </c:pt>
                <c:pt idx="905">
                  <c:v>0.92900099999999997</c:v>
                </c:pt>
                <c:pt idx="906">
                  <c:v>0.92896199999999995</c:v>
                </c:pt>
                <c:pt idx="907">
                  <c:v>0.92892300000000005</c:v>
                </c:pt>
                <c:pt idx="908">
                  <c:v>0.92888400000000004</c:v>
                </c:pt>
                <c:pt idx="909">
                  <c:v>0.92884500000000003</c:v>
                </c:pt>
                <c:pt idx="910">
                  <c:v>0.92880600000000002</c:v>
                </c:pt>
                <c:pt idx="911">
                  <c:v>0.92876700000000001</c:v>
                </c:pt>
                <c:pt idx="912">
                  <c:v>0.928728</c:v>
                </c:pt>
                <c:pt idx="913">
                  <c:v>0.92868799999999996</c:v>
                </c:pt>
                <c:pt idx="914">
                  <c:v>0.92864899999999995</c:v>
                </c:pt>
                <c:pt idx="915">
                  <c:v>0.92861000000000005</c:v>
                </c:pt>
                <c:pt idx="916">
                  <c:v>0.92857100000000004</c:v>
                </c:pt>
                <c:pt idx="917">
                  <c:v>0.92853200000000002</c:v>
                </c:pt>
                <c:pt idx="918">
                  <c:v>0.92849300000000001</c:v>
                </c:pt>
                <c:pt idx="919">
                  <c:v>0.928454</c:v>
                </c:pt>
                <c:pt idx="920">
                  <c:v>0.92841499999999999</c:v>
                </c:pt>
                <c:pt idx="921">
                  <c:v>0.92837599999999998</c:v>
                </c:pt>
                <c:pt idx="922">
                  <c:v>0.92833699999999997</c:v>
                </c:pt>
                <c:pt idx="923">
                  <c:v>0.92829799999999996</c:v>
                </c:pt>
                <c:pt idx="924">
                  <c:v>0.92825899999999995</c:v>
                </c:pt>
                <c:pt idx="925">
                  <c:v>0.92822000000000005</c:v>
                </c:pt>
                <c:pt idx="926">
                  <c:v>0.92818100000000003</c:v>
                </c:pt>
                <c:pt idx="927">
                  <c:v>0.92814200000000002</c:v>
                </c:pt>
                <c:pt idx="928">
                  <c:v>0.92810400000000004</c:v>
                </c:pt>
                <c:pt idx="929">
                  <c:v>0.92806500000000003</c:v>
                </c:pt>
                <c:pt idx="930">
                  <c:v>0.92802600000000002</c:v>
                </c:pt>
                <c:pt idx="931">
                  <c:v>0.92798700000000001</c:v>
                </c:pt>
                <c:pt idx="932">
                  <c:v>0.927948</c:v>
                </c:pt>
                <c:pt idx="933">
                  <c:v>0.92790899999999998</c:v>
                </c:pt>
                <c:pt idx="934">
                  <c:v>0.92786999999999997</c:v>
                </c:pt>
                <c:pt idx="935">
                  <c:v>0.92783099999999996</c:v>
                </c:pt>
                <c:pt idx="936">
                  <c:v>0.92779299999999998</c:v>
                </c:pt>
                <c:pt idx="937">
                  <c:v>0.92775399999999997</c:v>
                </c:pt>
                <c:pt idx="938">
                  <c:v>0.92771499999999996</c:v>
                </c:pt>
                <c:pt idx="939">
                  <c:v>0.92767599999999995</c:v>
                </c:pt>
                <c:pt idx="940">
                  <c:v>0.92763700000000004</c:v>
                </c:pt>
                <c:pt idx="941">
                  <c:v>0.92759800000000003</c:v>
                </c:pt>
                <c:pt idx="942">
                  <c:v>0.92756000000000005</c:v>
                </c:pt>
                <c:pt idx="943">
                  <c:v>0.92752100000000004</c:v>
                </c:pt>
                <c:pt idx="944">
                  <c:v>0.92748200000000003</c:v>
                </c:pt>
                <c:pt idx="945">
                  <c:v>0.92744300000000002</c:v>
                </c:pt>
                <c:pt idx="946">
                  <c:v>0.92740500000000003</c:v>
                </c:pt>
                <c:pt idx="947">
                  <c:v>0.92736600000000002</c:v>
                </c:pt>
                <c:pt idx="948">
                  <c:v>0.92732700000000001</c:v>
                </c:pt>
                <c:pt idx="949">
                  <c:v>0.92728900000000003</c:v>
                </c:pt>
                <c:pt idx="950">
                  <c:v>0.92725000000000002</c:v>
                </c:pt>
                <c:pt idx="951">
                  <c:v>0.92721100000000001</c:v>
                </c:pt>
                <c:pt idx="952">
                  <c:v>0.927172</c:v>
                </c:pt>
                <c:pt idx="953">
                  <c:v>0.92713400000000001</c:v>
                </c:pt>
                <c:pt idx="954">
                  <c:v>0.927095</c:v>
                </c:pt>
                <c:pt idx="955">
                  <c:v>0.92705599999999999</c:v>
                </c:pt>
                <c:pt idx="956">
                  <c:v>0.92701800000000001</c:v>
                </c:pt>
                <c:pt idx="957">
                  <c:v>0.926979</c:v>
                </c:pt>
                <c:pt idx="958">
                  <c:v>0.92694100000000001</c:v>
                </c:pt>
                <c:pt idx="959">
                  <c:v>0.926902</c:v>
                </c:pt>
                <c:pt idx="960">
                  <c:v>0.92686299999999999</c:v>
                </c:pt>
                <c:pt idx="961">
                  <c:v>0.92682500000000001</c:v>
                </c:pt>
                <c:pt idx="962">
                  <c:v>0.926786</c:v>
                </c:pt>
                <c:pt idx="963">
                  <c:v>0.92674800000000002</c:v>
                </c:pt>
                <c:pt idx="964">
                  <c:v>0.926709</c:v>
                </c:pt>
                <c:pt idx="965">
                  <c:v>0.92666999999999999</c:v>
                </c:pt>
                <c:pt idx="966">
                  <c:v>0.92663200000000001</c:v>
                </c:pt>
                <c:pt idx="967">
                  <c:v>0.926593</c:v>
                </c:pt>
                <c:pt idx="968">
                  <c:v>0.92655500000000002</c:v>
                </c:pt>
                <c:pt idx="969">
                  <c:v>0.92651600000000001</c:v>
                </c:pt>
                <c:pt idx="970">
                  <c:v>0.92647800000000002</c:v>
                </c:pt>
                <c:pt idx="971">
                  <c:v>0.92643900000000001</c:v>
                </c:pt>
                <c:pt idx="972">
                  <c:v>0.92640100000000003</c:v>
                </c:pt>
                <c:pt idx="973">
                  <c:v>0.92636200000000002</c:v>
                </c:pt>
                <c:pt idx="974">
                  <c:v>0.92632400000000004</c:v>
                </c:pt>
                <c:pt idx="975">
                  <c:v>0.92628500000000003</c:v>
                </c:pt>
                <c:pt idx="976">
                  <c:v>0.92624700000000004</c:v>
                </c:pt>
                <c:pt idx="977">
                  <c:v>0.92620899999999995</c:v>
                </c:pt>
                <c:pt idx="978">
                  <c:v>0.92617000000000005</c:v>
                </c:pt>
                <c:pt idx="979">
                  <c:v>0.92613199999999996</c:v>
                </c:pt>
                <c:pt idx="980">
                  <c:v>0.92609300000000006</c:v>
                </c:pt>
                <c:pt idx="981">
                  <c:v>0.92605499999999996</c:v>
                </c:pt>
                <c:pt idx="982">
                  <c:v>0.92601699999999998</c:v>
                </c:pt>
                <c:pt idx="983">
                  <c:v>0.92597799999999997</c:v>
                </c:pt>
                <c:pt idx="984">
                  <c:v>0.92593999999999999</c:v>
                </c:pt>
                <c:pt idx="985">
                  <c:v>0.92590099999999997</c:v>
                </c:pt>
                <c:pt idx="986">
                  <c:v>0.92586299999999999</c:v>
                </c:pt>
                <c:pt idx="987">
                  <c:v>0.92582500000000001</c:v>
                </c:pt>
                <c:pt idx="988">
                  <c:v>0.925786</c:v>
                </c:pt>
                <c:pt idx="989">
                  <c:v>0.92574800000000002</c:v>
                </c:pt>
                <c:pt idx="990">
                  <c:v>0.92571000000000003</c:v>
                </c:pt>
                <c:pt idx="991">
                  <c:v>0.92567100000000002</c:v>
                </c:pt>
                <c:pt idx="992">
                  <c:v>0.92563300000000004</c:v>
                </c:pt>
                <c:pt idx="993">
                  <c:v>0.92559499999999995</c:v>
                </c:pt>
                <c:pt idx="994">
                  <c:v>0.92555699999999996</c:v>
                </c:pt>
                <c:pt idx="995">
                  <c:v>0.92551799999999995</c:v>
                </c:pt>
                <c:pt idx="996">
                  <c:v>0.92547999999999997</c:v>
                </c:pt>
                <c:pt idx="997">
                  <c:v>0.92544199999999999</c:v>
                </c:pt>
                <c:pt idx="998">
                  <c:v>0.925404</c:v>
                </c:pt>
                <c:pt idx="999">
                  <c:v>0.92536499999999999</c:v>
                </c:pt>
                <c:pt idx="1000">
                  <c:v>0.92532700000000001</c:v>
                </c:pt>
                <c:pt idx="1001">
                  <c:v>0.92528900000000003</c:v>
                </c:pt>
                <c:pt idx="1002">
                  <c:v>0.92525100000000005</c:v>
                </c:pt>
                <c:pt idx="1003">
                  <c:v>0.92521299999999995</c:v>
                </c:pt>
                <c:pt idx="1004">
                  <c:v>0.92517400000000005</c:v>
                </c:pt>
                <c:pt idx="1005">
                  <c:v>0.92513599999999996</c:v>
                </c:pt>
                <c:pt idx="1006">
                  <c:v>0.92509799999999998</c:v>
                </c:pt>
                <c:pt idx="1007">
                  <c:v>0.92505999999999999</c:v>
                </c:pt>
                <c:pt idx="1008">
                  <c:v>0.92502200000000001</c:v>
                </c:pt>
                <c:pt idx="1009">
                  <c:v>0.92498400000000003</c:v>
                </c:pt>
                <c:pt idx="1010">
                  <c:v>0.92494600000000005</c:v>
                </c:pt>
                <c:pt idx="1011">
                  <c:v>0.92490700000000003</c:v>
                </c:pt>
                <c:pt idx="1012">
                  <c:v>0.92486900000000005</c:v>
                </c:pt>
                <c:pt idx="1013">
                  <c:v>0.92483099999999996</c:v>
                </c:pt>
                <c:pt idx="1014">
                  <c:v>0.92479299999999998</c:v>
                </c:pt>
                <c:pt idx="1015">
                  <c:v>0.92475499999999999</c:v>
                </c:pt>
                <c:pt idx="1016">
                  <c:v>0.92471700000000001</c:v>
                </c:pt>
                <c:pt idx="1017">
                  <c:v>0.92467900000000003</c:v>
                </c:pt>
                <c:pt idx="1018">
                  <c:v>0.92464100000000005</c:v>
                </c:pt>
                <c:pt idx="1019">
                  <c:v>0.92460299999999995</c:v>
                </c:pt>
                <c:pt idx="1020">
                  <c:v>0.92456499999999997</c:v>
                </c:pt>
                <c:pt idx="1021">
                  <c:v>0.92452699999999999</c:v>
                </c:pt>
                <c:pt idx="1022">
                  <c:v>0.92448900000000001</c:v>
                </c:pt>
                <c:pt idx="1023">
                  <c:v>0.92445100000000002</c:v>
                </c:pt>
                <c:pt idx="1024">
                  <c:v>0.92441300000000004</c:v>
                </c:pt>
                <c:pt idx="1025">
                  <c:v>0.92437499999999995</c:v>
                </c:pt>
                <c:pt idx="1026">
                  <c:v>0.92433699999999996</c:v>
                </c:pt>
                <c:pt idx="1027">
                  <c:v>0.92429899999999998</c:v>
                </c:pt>
                <c:pt idx="1028">
                  <c:v>0.924261</c:v>
                </c:pt>
                <c:pt idx="1029">
                  <c:v>0.92422300000000002</c:v>
                </c:pt>
                <c:pt idx="1030">
                  <c:v>0.92418500000000003</c:v>
                </c:pt>
                <c:pt idx="1031">
                  <c:v>0.92414700000000005</c:v>
                </c:pt>
                <c:pt idx="1032">
                  <c:v>0.92410899999999996</c:v>
                </c:pt>
                <c:pt idx="1033">
                  <c:v>0.92407099999999998</c:v>
                </c:pt>
                <c:pt idx="1034">
                  <c:v>0.92403400000000002</c:v>
                </c:pt>
                <c:pt idx="1035">
                  <c:v>0.92399600000000004</c:v>
                </c:pt>
                <c:pt idx="1036">
                  <c:v>0.92395799999999995</c:v>
                </c:pt>
                <c:pt idx="1037">
                  <c:v>0.92391999999999996</c:v>
                </c:pt>
                <c:pt idx="1038">
                  <c:v>0.92388199999999998</c:v>
                </c:pt>
                <c:pt idx="1039">
                  <c:v>0.923844</c:v>
                </c:pt>
                <c:pt idx="1040">
                  <c:v>0.92380600000000002</c:v>
                </c:pt>
                <c:pt idx="1041">
                  <c:v>0.92376899999999995</c:v>
                </c:pt>
                <c:pt idx="1042">
                  <c:v>0.92373099999999997</c:v>
                </c:pt>
                <c:pt idx="1043">
                  <c:v>0.92369299999999999</c:v>
                </c:pt>
                <c:pt idx="1044">
                  <c:v>0.923655</c:v>
                </c:pt>
                <c:pt idx="1045">
                  <c:v>0.92361700000000002</c:v>
                </c:pt>
                <c:pt idx="1046">
                  <c:v>0.92357900000000004</c:v>
                </c:pt>
                <c:pt idx="1047">
                  <c:v>0.92354199999999997</c:v>
                </c:pt>
                <c:pt idx="1048">
                  <c:v>0.92350399999999999</c:v>
                </c:pt>
                <c:pt idx="1049">
                  <c:v>0.92346600000000001</c:v>
                </c:pt>
                <c:pt idx="1050">
                  <c:v>0.92342800000000003</c:v>
                </c:pt>
                <c:pt idx="1051">
                  <c:v>0.92339099999999996</c:v>
                </c:pt>
                <c:pt idx="1052">
                  <c:v>0.92335299999999998</c:v>
                </c:pt>
                <c:pt idx="1053">
                  <c:v>0.923315</c:v>
                </c:pt>
                <c:pt idx="1054">
                  <c:v>0.92327800000000004</c:v>
                </c:pt>
                <c:pt idx="1055">
                  <c:v>0.92323999999999995</c:v>
                </c:pt>
                <c:pt idx="1056">
                  <c:v>0.92320199999999997</c:v>
                </c:pt>
                <c:pt idx="1057">
                  <c:v>0.92316399999999998</c:v>
                </c:pt>
                <c:pt idx="1058">
                  <c:v>0.92312700000000003</c:v>
                </c:pt>
                <c:pt idx="1059">
                  <c:v>0.92308900000000005</c:v>
                </c:pt>
                <c:pt idx="1060">
                  <c:v>0.92305099999999995</c:v>
                </c:pt>
                <c:pt idx="1061">
                  <c:v>0.923014</c:v>
                </c:pt>
                <c:pt idx="1062">
                  <c:v>0.92297600000000002</c:v>
                </c:pt>
                <c:pt idx="1063">
                  <c:v>0.92293899999999995</c:v>
                </c:pt>
                <c:pt idx="1064">
                  <c:v>0.92290099999999997</c:v>
                </c:pt>
                <c:pt idx="1065">
                  <c:v>0.92286299999999999</c:v>
                </c:pt>
                <c:pt idx="1066">
                  <c:v>0.92282600000000004</c:v>
                </c:pt>
                <c:pt idx="1067">
                  <c:v>0.92278800000000005</c:v>
                </c:pt>
                <c:pt idx="1068">
                  <c:v>0.92274999999999996</c:v>
                </c:pt>
                <c:pt idx="1069">
                  <c:v>0.92271300000000001</c:v>
                </c:pt>
                <c:pt idx="1070">
                  <c:v>0.92267500000000002</c:v>
                </c:pt>
                <c:pt idx="1071">
                  <c:v>0.92263799999999996</c:v>
                </c:pt>
                <c:pt idx="1072">
                  <c:v>0.92259999999999998</c:v>
                </c:pt>
                <c:pt idx="1073">
                  <c:v>0.92256300000000002</c:v>
                </c:pt>
                <c:pt idx="1074">
                  <c:v>0.92252500000000004</c:v>
                </c:pt>
                <c:pt idx="1075">
                  <c:v>0.92248799999999997</c:v>
                </c:pt>
                <c:pt idx="1076">
                  <c:v>0.92244999999999999</c:v>
                </c:pt>
                <c:pt idx="1077">
                  <c:v>0.92241300000000004</c:v>
                </c:pt>
                <c:pt idx="1078">
                  <c:v>0.92237499999999994</c:v>
                </c:pt>
                <c:pt idx="1079">
                  <c:v>0.92233799999999999</c:v>
                </c:pt>
                <c:pt idx="1080">
                  <c:v>0.92230000000000001</c:v>
                </c:pt>
                <c:pt idx="1081">
                  <c:v>0.92226300000000005</c:v>
                </c:pt>
                <c:pt idx="1082">
                  <c:v>0.92222499999999996</c:v>
                </c:pt>
                <c:pt idx="1083">
                  <c:v>0.92218800000000001</c:v>
                </c:pt>
                <c:pt idx="1084">
                  <c:v>0.92215000000000003</c:v>
                </c:pt>
                <c:pt idx="1085">
                  <c:v>0.92211299999999996</c:v>
                </c:pt>
                <c:pt idx="1086">
                  <c:v>0.92207499999999998</c:v>
                </c:pt>
                <c:pt idx="1087">
                  <c:v>0.92203800000000002</c:v>
                </c:pt>
                <c:pt idx="1088">
                  <c:v>0.92200099999999996</c:v>
                </c:pt>
                <c:pt idx="1089">
                  <c:v>0.92196299999999998</c:v>
                </c:pt>
                <c:pt idx="1090">
                  <c:v>0.92192600000000002</c:v>
                </c:pt>
                <c:pt idx="1091">
                  <c:v>0.92188800000000004</c:v>
                </c:pt>
                <c:pt idx="1092">
                  <c:v>0.92185099999999998</c:v>
                </c:pt>
                <c:pt idx="1093">
                  <c:v>0.92181400000000002</c:v>
                </c:pt>
                <c:pt idx="1094">
                  <c:v>0.92177600000000004</c:v>
                </c:pt>
                <c:pt idx="1095">
                  <c:v>0.92173899999999998</c:v>
                </c:pt>
                <c:pt idx="1096">
                  <c:v>0.92170200000000002</c:v>
                </c:pt>
                <c:pt idx="1097">
                  <c:v>0.92166400000000004</c:v>
                </c:pt>
                <c:pt idx="1098">
                  <c:v>0.92162699999999997</c:v>
                </c:pt>
                <c:pt idx="1099">
                  <c:v>0.92159000000000002</c:v>
                </c:pt>
                <c:pt idx="1100">
                  <c:v>0.92155200000000004</c:v>
                </c:pt>
                <c:pt idx="1101">
                  <c:v>0.92151499999999997</c:v>
                </c:pt>
                <c:pt idx="1102">
                  <c:v>0.92147800000000002</c:v>
                </c:pt>
                <c:pt idx="1103">
                  <c:v>0.92144099999999995</c:v>
                </c:pt>
                <c:pt idx="1104">
                  <c:v>0.92140299999999997</c:v>
                </c:pt>
                <c:pt idx="1105">
                  <c:v>0.92136600000000002</c:v>
                </c:pt>
                <c:pt idx="1106">
                  <c:v>0.92132899999999995</c:v>
                </c:pt>
                <c:pt idx="1107">
                  <c:v>0.92129099999999997</c:v>
                </c:pt>
                <c:pt idx="1108">
                  <c:v>0.92125400000000002</c:v>
                </c:pt>
                <c:pt idx="1109">
                  <c:v>0.92121699999999995</c:v>
                </c:pt>
                <c:pt idx="1110">
                  <c:v>0.92118</c:v>
                </c:pt>
                <c:pt idx="1111">
                  <c:v>0.92114300000000005</c:v>
                </c:pt>
                <c:pt idx="1112">
                  <c:v>0.92110499999999995</c:v>
                </c:pt>
                <c:pt idx="1113">
                  <c:v>0.921068</c:v>
                </c:pt>
                <c:pt idx="1114">
                  <c:v>0.92103100000000004</c:v>
                </c:pt>
                <c:pt idx="1115">
                  <c:v>0.92099399999999998</c:v>
                </c:pt>
                <c:pt idx="1116">
                  <c:v>0.92095700000000003</c:v>
                </c:pt>
                <c:pt idx="1117">
                  <c:v>0.92091999999999996</c:v>
                </c:pt>
                <c:pt idx="1118">
                  <c:v>0.92088199999999998</c:v>
                </c:pt>
                <c:pt idx="1119">
                  <c:v>0.92084500000000002</c:v>
                </c:pt>
                <c:pt idx="1120">
                  <c:v>0.92080799999999996</c:v>
                </c:pt>
                <c:pt idx="1121">
                  <c:v>0.92077100000000001</c:v>
                </c:pt>
                <c:pt idx="1122">
                  <c:v>0.92073400000000005</c:v>
                </c:pt>
                <c:pt idx="1123">
                  <c:v>0.92069699999999999</c:v>
                </c:pt>
                <c:pt idx="1124">
                  <c:v>0.92066000000000003</c:v>
                </c:pt>
                <c:pt idx="1125">
                  <c:v>0.92062299999999997</c:v>
                </c:pt>
                <c:pt idx="1126">
                  <c:v>0.92058600000000002</c:v>
                </c:pt>
                <c:pt idx="1127">
                  <c:v>0.92054800000000003</c:v>
                </c:pt>
                <c:pt idx="1128">
                  <c:v>0.92051099999999997</c:v>
                </c:pt>
                <c:pt idx="1129">
                  <c:v>0.92047400000000001</c:v>
                </c:pt>
                <c:pt idx="1130">
                  <c:v>0.92043699999999995</c:v>
                </c:pt>
                <c:pt idx="1131">
                  <c:v>0.9204</c:v>
                </c:pt>
                <c:pt idx="1132">
                  <c:v>0.92036300000000004</c:v>
                </c:pt>
                <c:pt idx="1133">
                  <c:v>0.92032599999999998</c:v>
                </c:pt>
                <c:pt idx="1134">
                  <c:v>0.92028900000000002</c:v>
                </c:pt>
                <c:pt idx="1135">
                  <c:v>0.92025199999999996</c:v>
                </c:pt>
                <c:pt idx="1136">
                  <c:v>0.92021500000000001</c:v>
                </c:pt>
                <c:pt idx="1137">
                  <c:v>0.92017800000000005</c:v>
                </c:pt>
                <c:pt idx="1138">
                  <c:v>0.92014099999999999</c:v>
                </c:pt>
                <c:pt idx="1139">
                  <c:v>0.92010400000000003</c:v>
                </c:pt>
                <c:pt idx="1140">
                  <c:v>0.92006699999999997</c:v>
                </c:pt>
                <c:pt idx="1141">
                  <c:v>0.92003000000000001</c:v>
                </c:pt>
                <c:pt idx="1142">
                  <c:v>0.91999299999999995</c:v>
                </c:pt>
                <c:pt idx="1143">
                  <c:v>0.919956</c:v>
                </c:pt>
                <c:pt idx="1144">
                  <c:v>0.91991999999999996</c:v>
                </c:pt>
                <c:pt idx="1145">
                  <c:v>0.91988300000000001</c:v>
                </c:pt>
                <c:pt idx="1146">
                  <c:v>0.91984600000000005</c:v>
                </c:pt>
                <c:pt idx="1147">
                  <c:v>0.91980899999999999</c:v>
                </c:pt>
                <c:pt idx="1148">
                  <c:v>0.91977200000000003</c:v>
                </c:pt>
                <c:pt idx="1149">
                  <c:v>0.91973499999999997</c:v>
                </c:pt>
                <c:pt idx="1150">
                  <c:v>0.91969800000000002</c:v>
                </c:pt>
                <c:pt idx="1151">
                  <c:v>0.91966099999999995</c:v>
                </c:pt>
                <c:pt idx="1152">
                  <c:v>0.919624</c:v>
                </c:pt>
                <c:pt idx="1153">
                  <c:v>0.91958799999999996</c:v>
                </c:pt>
                <c:pt idx="1154">
                  <c:v>0.91955100000000001</c:v>
                </c:pt>
                <c:pt idx="1155">
                  <c:v>0.91951400000000005</c:v>
                </c:pt>
                <c:pt idx="1156">
                  <c:v>0.91947699999999999</c:v>
                </c:pt>
                <c:pt idx="1157">
                  <c:v>0.91944000000000004</c:v>
                </c:pt>
                <c:pt idx="1158">
                  <c:v>0.91940299999999997</c:v>
                </c:pt>
                <c:pt idx="1159">
                  <c:v>0.91936700000000005</c:v>
                </c:pt>
                <c:pt idx="1160">
                  <c:v>0.91932999999999998</c:v>
                </c:pt>
                <c:pt idx="1161">
                  <c:v>0.91929300000000003</c:v>
                </c:pt>
                <c:pt idx="1162">
                  <c:v>0.91925599999999996</c:v>
                </c:pt>
                <c:pt idx="1163">
                  <c:v>0.91921900000000001</c:v>
                </c:pt>
                <c:pt idx="1164">
                  <c:v>0.91918299999999997</c:v>
                </c:pt>
                <c:pt idx="1165">
                  <c:v>0.91914600000000002</c:v>
                </c:pt>
                <c:pt idx="1166">
                  <c:v>0.91910899999999995</c:v>
                </c:pt>
                <c:pt idx="1167">
                  <c:v>0.919072</c:v>
                </c:pt>
                <c:pt idx="1168">
                  <c:v>0.91903599999999996</c:v>
                </c:pt>
                <c:pt idx="1169">
                  <c:v>0.91899900000000001</c:v>
                </c:pt>
                <c:pt idx="1170">
                  <c:v>0.91896199999999995</c:v>
                </c:pt>
                <c:pt idx="1171">
                  <c:v>0.91892600000000002</c:v>
                </c:pt>
                <c:pt idx="1172">
                  <c:v>0.91888899999999996</c:v>
                </c:pt>
                <c:pt idx="1173">
                  <c:v>0.918852</c:v>
                </c:pt>
                <c:pt idx="1174">
                  <c:v>0.91881599999999997</c:v>
                </c:pt>
                <c:pt idx="1175">
                  <c:v>0.91877900000000001</c:v>
                </c:pt>
                <c:pt idx="1176">
                  <c:v>0.91874199999999995</c:v>
                </c:pt>
                <c:pt idx="1177">
                  <c:v>0.91870600000000002</c:v>
                </c:pt>
                <c:pt idx="1178">
                  <c:v>0.91866899999999996</c:v>
                </c:pt>
                <c:pt idx="1179">
                  <c:v>0.918632</c:v>
                </c:pt>
                <c:pt idx="1180">
                  <c:v>0.91859599999999997</c:v>
                </c:pt>
                <c:pt idx="1181">
                  <c:v>0.91855900000000001</c:v>
                </c:pt>
                <c:pt idx="1182">
                  <c:v>0.91852199999999995</c:v>
                </c:pt>
                <c:pt idx="1183">
                  <c:v>0.91848600000000002</c:v>
                </c:pt>
                <c:pt idx="1184">
                  <c:v>0.91844899999999996</c:v>
                </c:pt>
                <c:pt idx="1185">
                  <c:v>0.91841300000000003</c:v>
                </c:pt>
                <c:pt idx="1186">
                  <c:v>0.91837599999999997</c:v>
                </c:pt>
                <c:pt idx="1187">
                  <c:v>0.91833900000000002</c:v>
                </c:pt>
                <c:pt idx="1188">
                  <c:v>0.91830299999999998</c:v>
                </c:pt>
                <c:pt idx="1189">
                  <c:v>0.91826600000000003</c:v>
                </c:pt>
                <c:pt idx="1190">
                  <c:v>0.91822999999999999</c:v>
                </c:pt>
                <c:pt idx="1191">
                  <c:v>0.91819300000000004</c:v>
                </c:pt>
                <c:pt idx="1192">
                  <c:v>0.918157</c:v>
                </c:pt>
                <c:pt idx="1193">
                  <c:v>0.91812000000000005</c:v>
                </c:pt>
                <c:pt idx="1194">
                  <c:v>0.91808400000000001</c:v>
                </c:pt>
                <c:pt idx="1195">
                  <c:v>0.91804699999999995</c:v>
                </c:pt>
                <c:pt idx="1196">
                  <c:v>0.91801100000000002</c:v>
                </c:pt>
                <c:pt idx="1197">
                  <c:v>0.91797399999999996</c:v>
                </c:pt>
                <c:pt idx="1198">
                  <c:v>0.91793800000000003</c:v>
                </c:pt>
                <c:pt idx="1199">
                  <c:v>0.91790099999999997</c:v>
                </c:pt>
                <c:pt idx="1200">
                  <c:v>0.91786500000000004</c:v>
                </c:pt>
                <c:pt idx="1201">
                  <c:v>0.91782799999999998</c:v>
                </c:pt>
                <c:pt idx="1202">
                  <c:v>0.91779200000000005</c:v>
                </c:pt>
                <c:pt idx="1203">
                  <c:v>0.91775499999999999</c:v>
                </c:pt>
                <c:pt idx="1204">
                  <c:v>0.91771899999999995</c:v>
                </c:pt>
                <c:pt idx="1205">
                  <c:v>0.91768300000000003</c:v>
                </c:pt>
                <c:pt idx="1206">
                  <c:v>0.91764599999999996</c:v>
                </c:pt>
                <c:pt idx="1207">
                  <c:v>0.91761000000000004</c:v>
                </c:pt>
                <c:pt idx="1208">
                  <c:v>0.91757299999999997</c:v>
                </c:pt>
                <c:pt idx="1209">
                  <c:v>0.91753700000000005</c:v>
                </c:pt>
                <c:pt idx="1210">
                  <c:v>0.91749999999999998</c:v>
                </c:pt>
                <c:pt idx="1211">
                  <c:v>0.91746399999999995</c:v>
                </c:pt>
                <c:pt idx="1212">
                  <c:v>0.91742800000000002</c:v>
                </c:pt>
                <c:pt idx="1213">
                  <c:v>0.91739099999999996</c:v>
                </c:pt>
                <c:pt idx="1214">
                  <c:v>0.91735500000000003</c:v>
                </c:pt>
                <c:pt idx="1215">
                  <c:v>0.917319</c:v>
                </c:pt>
                <c:pt idx="1216">
                  <c:v>0.91728200000000004</c:v>
                </c:pt>
                <c:pt idx="1217">
                  <c:v>0.91724600000000001</c:v>
                </c:pt>
                <c:pt idx="1218">
                  <c:v>0.91720999999999997</c:v>
                </c:pt>
                <c:pt idx="1219">
                  <c:v>0.91717300000000002</c:v>
                </c:pt>
                <c:pt idx="1220">
                  <c:v>0.91713699999999998</c:v>
                </c:pt>
                <c:pt idx="1221">
                  <c:v>0.91710100000000006</c:v>
                </c:pt>
                <c:pt idx="1222">
                  <c:v>0.91706399999999999</c:v>
                </c:pt>
                <c:pt idx="1223">
                  <c:v>0.91702799999999995</c:v>
                </c:pt>
                <c:pt idx="1224">
                  <c:v>0.91699200000000003</c:v>
                </c:pt>
                <c:pt idx="1225">
                  <c:v>0.91695599999999999</c:v>
                </c:pt>
                <c:pt idx="1226">
                  <c:v>0.91691900000000004</c:v>
                </c:pt>
                <c:pt idx="1227">
                  <c:v>0.916883</c:v>
                </c:pt>
                <c:pt idx="1228">
                  <c:v>0.91684699999999997</c:v>
                </c:pt>
                <c:pt idx="1229">
                  <c:v>0.91681100000000004</c:v>
                </c:pt>
                <c:pt idx="1230">
                  <c:v>0.91677399999999998</c:v>
                </c:pt>
                <c:pt idx="1231">
                  <c:v>0.91673800000000005</c:v>
                </c:pt>
                <c:pt idx="1232">
                  <c:v>0.91670200000000002</c:v>
                </c:pt>
                <c:pt idx="1233">
                  <c:v>0.91666599999999998</c:v>
                </c:pt>
                <c:pt idx="1234">
                  <c:v>0.91662999999999994</c:v>
                </c:pt>
                <c:pt idx="1235">
                  <c:v>0.91659299999999999</c:v>
                </c:pt>
                <c:pt idx="1236">
                  <c:v>0.91655699999999996</c:v>
                </c:pt>
                <c:pt idx="1237">
                  <c:v>0.91652100000000003</c:v>
                </c:pt>
                <c:pt idx="1238">
                  <c:v>0.91648499999999999</c:v>
                </c:pt>
                <c:pt idx="1239">
                  <c:v>0.91644899999999996</c:v>
                </c:pt>
                <c:pt idx="1240">
                  <c:v>0.91641300000000003</c:v>
                </c:pt>
                <c:pt idx="1241">
                  <c:v>0.91637599999999997</c:v>
                </c:pt>
                <c:pt idx="1242">
                  <c:v>0.91634000000000004</c:v>
                </c:pt>
                <c:pt idx="1243">
                  <c:v>0.91630400000000001</c:v>
                </c:pt>
                <c:pt idx="1244">
                  <c:v>0.91626799999999997</c:v>
                </c:pt>
                <c:pt idx="1245">
                  <c:v>0.91623200000000005</c:v>
                </c:pt>
                <c:pt idx="1246">
                  <c:v>0.91619600000000001</c:v>
                </c:pt>
                <c:pt idx="1247">
                  <c:v>0.91615999999999997</c:v>
                </c:pt>
                <c:pt idx="1248">
                  <c:v>0.91612400000000005</c:v>
                </c:pt>
                <c:pt idx="1249">
                  <c:v>0.91608699999999998</c:v>
                </c:pt>
                <c:pt idx="1250">
                  <c:v>0.91605099999999995</c:v>
                </c:pt>
                <c:pt idx="1251">
                  <c:v>0.91601500000000002</c:v>
                </c:pt>
                <c:pt idx="1252">
                  <c:v>0.91597899999999999</c:v>
                </c:pt>
                <c:pt idx="1253">
                  <c:v>0.91594299999999995</c:v>
                </c:pt>
                <c:pt idx="1254">
                  <c:v>0.91590700000000003</c:v>
                </c:pt>
                <c:pt idx="1255">
                  <c:v>0.91587099999999999</c:v>
                </c:pt>
                <c:pt idx="1256">
                  <c:v>0.91583499999999995</c:v>
                </c:pt>
                <c:pt idx="1257">
                  <c:v>0.91579900000000003</c:v>
                </c:pt>
                <c:pt idx="1258">
                  <c:v>0.91576299999999999</c:v>
                </c:pt>
                <c:pt idx="1259">
                  <c:v>0.91572699999999996</c:v>
                </c:pt>
                <c:pt idx="1260">
                  <c:v>0.91569100000000003</c:v>
                </c:pt>
                <c:pt idx="1261">
                  <c:v>0.915655</c:v>
                </c:pt>
                <c:pt idx="1262">
                  <c:v>0.91561899999999996</c:v>
                </c:pt>
                <c:pt idx="1263">
                  <c:v>0.91558300000000004</c:v>
                </c:pt>
                <c:pt idx="1264">
                  <c:v>0.915547</c:v>
                </c:pt>
                <c:pt idx="1265">
                  <c:v>0.91551099999999996</c:v>
                </c:pt>
                <c:pt idx="1266">
                  <c:v>0.91547500000000004</c:v>
                </c:pt>
                <c:pt idx="1267">
                  <c:v>0.915439</c:v>
                </c:pt>
                <c:pt idx="1268">
                  <c:v>0.91540299999999997</c:v>
                </c:pt>
                <c:pt idx="1269">
                  <c:v>0.91536700000000004</c:v>
                </c:pt>
                <c:pt idx="1270">
                  <c:v>0.91533200000000003</c:v>
                </c:pt>
                <c:pt idx="1271">
                  <c:v>0.915296</c:v>
                </c:pt>
                <c:pt idx="1272">
                  <c:v>0.91525999999999996</c:v>
                </c:pt>
                <c:pt idx="1273">
                  <c:v>0.91522400000000004</c:v>
                </c:pt>
                <c:pt idx="1274">
                  <c:v>0.915188</c:v>
                </c:pt>
                <c:pt idx="1275">
                  <c:v>0.91515199999999997</c:v>
                </c:pt>
                <c:pt idx="1276">
                  <c:v>0.91511600000000004</c:v>
                </c:pt>
                <c:pt idx="1277">
                  <c:v>0.91508</c:v>
                </c:pt>
                <c:pt idx="1278">
                  <c:v>0.91504399999999997</c:v>
                </c:pt>
                <c:pt idx="1279">
                  <c:v>0.91500899999999996</c:v>
                </c:pt>
                <c:pt idx="1280">
                  <c:v>0.91497300000000004</c:v>
                </c:pt>
                <c:pt idx="1281">
                  <c:v>0.914937</c:v>
                </c:pt>
                <c:pt idx="1282">
                  <c:v>0.91490099999999996</c:v>
                </c:pt>
                <c:pt idx="1283">
                  <c:v>0.91486500000000004</c:v>
                </c:pt>
                <c:pt idx="1284">
                  <c:v>0.914829</c:v>
                </c:pt>
                <c:pt idx="1285">
                  <c:v>0.914794</c:v>
                </c:pt>
                <c:pt idx="1286">
                  <c:v>0.91475799999999996</c:v>
                </c:pt>
                <c:pt idx="1287">
                  <c:v>0.91472200000000004</c:v>
                </c:pt>
                <c:pt idx="1288">
                  <c:v>0.914686</c:v>
                </c:pt>
                <c:pt idx="1289">
                  <c:v>0.91464999999999996</c:v>
                </c:pt>
                <c:pt idx="1290">
                  <c:v>0.91461499999999996</c:v>
                </c:pt>
                <c:pt idx="1291">
                  <c:v>0.91457900000000003</c:v>
                </c:pt>
                <c:pt idx="1292">
                  <c:v>0.91454299999999999</c:v>
                </c:pt>
                <c:pt idx="1293">
                  <c:v>0.91450699999999996</c:v>
                </c:pt>
                <c:pt idx="1294">
                  <c:v>0.91447199999999995</c:v>
                </c:pt>
                <c:pt idx="1295">
                  <c:v>0.91443600000000003</c:v>
                </c:pt>
                <c:pt idx="1296">
                  <c:v>0.91439999999999999</c:v>
                </c:pt>
                <c:pt idx="1297">
                  <c:v>0.91436399999999995</c:v>
                </c:pt>
                <c:pt idx="1298">
                  <c:v>0.91432899999999995</c:v>
                </c:pt>
                <c:pt idx="1299">
                  <c:v>0.91429300000000002</c:v>
                </c:pt>
                <c:pt idx="1300">
                  <c:v>0.91425699999999999</c:v>
                </c:pt>
                <c:pt idx="1301">
                  <c:v>0.91422199999999998</c:v>
                </c:pt>
                <c:pt idx="1302">
                  <c:v>0.91418600000000005</c:v>
                </c:pt>
                <c:pt idx="1303">
                  <c:v>0.91415000000000002</c:v>
                </c:pt>
                <c:pt idx="1304">
                  <c:v>0.91411500000000001</c:v>
                </c:pt>
                <c:pt idx="1305">
                  <c:v>0.91407899999999997</c:v>
                </c:pt>
                <c:pt idx="1306">
                  <c:v>0.91404300000000005</c:v>
                </c:pt>
                <c:pt idx="1307">
                  <c:v>0.91400800000000004</c:v>
                </c:pt>
                <c:pt idx="1308">
                  <c:v>0.91397200000000001</c:v>
                </c:pt>
                <c:pt idx="1309">
                  <c:v>0.91393599999999997</c:v>
                </c:pt>
                <c:pt idx="1310">
                  <c:v>0.91390099999999996</c:v>
                </c:pt>
                <c:pt idx="1311">
                  <c:v>0.91386500000000004</c:v>
                </c:pt>
                <c:pt idx="1312">
                  <c:v>0.91383000000000003</c:v>
                </c:pt>
                <c:pt idx="1313">
                  <c:v>0.913794</c:v>
                </c:pt>
                <c:pt idx="1314">
                  <c:v>0.91375799999999996</c:v>
                </c:pt>
                <c:pt idx="1315">
                  <c:v>0.91372299999999995</c:v>
                </c:pt>
                <c:pt idx="1316">
                  <c:v>0.91368700000000003</c:v>
                </c:pt>
                <c:pt idx="1317">
                  <c:v>0.91365200000000002</c:v>
                </c:pt>
                <c:pt idx="1318">
                  <c:v>0.91361599999999998</c:v>
                </c:pt>
                <c:pt idx="1319">
                  <c:v>0.91358099999999998</c:v>
                </c:pt>
                <c:pt idx="1320">
                  <c:v>0.91354500000000005</c:v>
                </c:pt>
                <c:pt idx="1321">
                  <c:v>0.91350900000000002</c:v>
                </c:pt>
                <c:pt idx="1322">
                  <c:v>0.91347400000000001</c:v>
                </c:pt>
                <c:pt idx="1323">
                  <c:v>0.91343799999999997</c:v>
                </c:pt>
                <c:pt idx="1324">
                  <c:v>0.91340299999999996</c:v>
                </c:pt>
                <c:pt idx="1325">
                  <c:v>0.91336700000000004</c:v>
                </c:pt>
                <c:pt idx="1326">
                  <c:v>0.91333200000000003</c:v>
                </c:pt>
                <c:pt idx="1327">
                  <c:v>0.913296</c:v>
                </c:pt>
                <c:pt idx="1328">
                  <c:v>0.91326099999999999</c:v>
                </c:pt>
                <c:pt idx="1329">
                  <c:v>0.91322499999999995</c:v>
                </c:pt>
                <c:pt idx="1330">
                  <c:v>0.91318999999999995</c:v>
                </c:pt>
                <c:pt idx="1331">
                  <c:v>0.91315400000000002</c:v>
                </c:pt>
                <c:pt idx="1332">
                  <c:v>0.91311900000000001</c:v>
                </c:pt>
                <c:pt idx="1333">
                  <c:v>0.91308400000000001</c:v>
                </c:pt>
                <c:pt idx="1334">
                  <c:v>0.91304799999999997</c:v>
                </c:pt>
                <c:pt idx="1335">
                  <c:v>0.91301299999999996</c:v>
                </c:pt>
                <c:pt idx="1336">
                  <c:v>0.91297700000000004</c:v>
                </c:pt>
                <c:pt idx="1337">
                  <c:v>0.91294200000000003</c:v>
                </c:pt>
                <c:pt idx="1338">
                  <c:v>0.912906</c:v>
                </c:pt>
                <c:pt idx="1339">
                  <c:v>0.91287099999999999</c:v>
                </c:pt>
                <c:pt idx="1340">
                  <c:v>0.91283599999999998</c:v>
                </c:pt>
                <c:pt idx="1341">
                  <c:v>0.91279999999999994</c:v>
                </c:pt>
                <c:pt idx="1342">
                  <c:v>0.91276500000000005</c:v>
                </c:pt>
                <c:pt idx="1343">
                  <c:v>0.91272900000000001</c:v>
                </c:pt>
                <c:pt idx="1344">
                  <c:v>0.91269400000000001</c:v>
                </c:pt>
                <c:pt idx="1345">
                  <c:v>0.912659</c:v>
                </c:pt>
                <c:pt idx="1346">
                  <c:v>0.91262299999999996</c:v>
                </c:pt>
                <c:pt idx="1347">
                  <c:v>0.91258799999999995</c:v>
                </c:pt>
                <c:pt idx="1348">
                  <c:v>0.91255299999999995</c:v>
                </c:pt>
                <c:pt idx="1349">
                  <c:v>0.91251700000000002</c:v>
                </c:pt>
                <c:pt idx="1350">
                  <c:v>0.91248200000000002</c:v>
                </c:pt>
                <c:pt idx="1351">
                  <c:v>0.91244700000000001</c:v>
                </c:pt>
                <c:pt idx="1352">
                  <c:v>0.91241099999999997</c:v>
                </c:pt>
                <c:pt idx="1353">
                  <c:v>0.91237599999999996</c:v>
                </c:pt>
                <c:pt idx="1354">
                  <c:v>0.91234099999999996</c:v>
                </c:pt>
                <c:pt idx="1355">
                  <c:v>0.91230500000000003</c:v>
                </c:pt>
                <c:pt idx="1356">
                  <c:v>0.91227000000000003</c:v>
                </c:pt>
                <c:pt idx="1357">
                  <c:v>0.91223500000000002</c:v>
                </c:pt>
                <c:pt idx="1358">
                  <c:v>0.91220000000000001</c:v>
                </c:pt>
                <c:pt idx="1359">
                  <c:v>0.91216399999999997</c:v>
                </c:pt>
                <c:pt idx="1360">
                  <c:v>0.91212899999999997</c:v>
                </c:pt>
                <c:pt idx="1361">
                  <c:v>0.91209399999999996</c:v>
                </c:pt>
                <c:pt idx="1362">
                  <c:v>0.91205800000000004</c:v>
                </c:pt>
                <c:pt idx="1363">
                  <c:v>0.91202300000000003</c:v>
                </c:pt>
                <c:pt idx="1364">
                  <c:v>0.91198800000000002</c:v>
                </c:pt>
                <c:pt idx="1365">
                  <c:v>0.91195300000000001</c:v>
                </c:pt>
                <c:pt idx="1366">
                  <c:v>0.91191800000000001</c:v>
                </c:pt>
                <c:pt idx="1367">
                  <c:v>0.91188199999999997</c:v>
                </c:pt>
                <c:pt idx="1368">
                  <c:v>0.91184699999999996</c:v>
                </c:pt>
                <c:pt idx="1369">
                  <c:v>0.91181199999999996</c:v>
                </c:pt>
                <c:pt idx="1370">
                  <c:v>0.91177699999999995</c:v>
                </c:pt>
                <c:pt idx="1371">
                  <c:v>0.91174200000000005</c:v>
                </c:pt>
                <c:pt idx="1372">
                  <c:v>0.91170600000000002</c:v>
                </c:pt>
                <c:pt idx="1373">
                  <c:v>0.91167100000000001</c:v>
                </c:pt>
                <c:pt idx="1374">
                  <c:v>0.911636</c:v>
                </c:pt>
                <c:pt idx="1375">
                  <c:v>0.91160099999999999</c:v>
                </c:pt>
                <c:pt idx="1376">
                  <c:v>0.91156599999999999</c:v>
                </c:pt>
                <c:pt idx="1377">
                  <c:v>0.91153099999999998</c:v>
                </c:pt>
                <c:pt idx="1378">
                  <c:v>0.91149599999999997</c:v>
                </c:pt>
                <c:pt idx="1379">
                  <c:v>0.91146000000000005</c:v>
                </c:pt>
                <c:pt idx="1380">
                  <c:v>0.91142500000000004</c:v>
                </c:pt>
                <c:pt idx="1381">
                  <c:v>0.91139000000000003</c:v>
                </c:pt>
                <c:pt idx="1382">
                  <c:v>0.91135500000000003</c:v>
                </c:pt>
                <c:pt idx="1383">
                  <c:v>0.91132000000000002</c:v>
                </c:pt>
                <c:pt idx="1384">
                  <c:v>0.91128500000000001</c:v>
                </c:pt>
                <c:pt idx="1385">
                  <c:v>0.91125</c:v>
                </c:pt>
                <c:pt idx="1386">
                  <c:v>0.911215</c:v>
                </c:pt>
                <c:pt idx="1387">
                  <c:v>0.91117999999999999</c:v>
                </c:pt>
                <c:pt idx="1388">
                  <c:v>0.91114499999999998</c:v>
                </c:pt>
                <c:pt idx="1389">
                  <c:v>0.91110999999999998</c:v>
                </c:pt>
                <c:pt idx="1390">
                  <c:v>0.91107400000000005</c:v>
                </c:pt>
                <c:pt idx="1391">
                  <c:v>0.91103900000000004</c:v>
                </c:pt>
                <c:pt idx="1392">
                  <c:v>0.91100400000000004</c:v>
                </c:pt>
                <c:pt idx="1393">
                  <c:v>0.91096900000000003</c:v>
                </c:pt>
                <c:pt idx="1394">
                  <c:v>0.91093400000000002</c:v>
                </c:pt>
                <c:pt idx="1395">
                  <c:v>0.91089900000000001</c:v>
                </c:pt>
                <c:pt idx="1396">
                  <c:v>0.91086400000000001</c:v>
                </c:pt>
                <c:pt idx="1397">
                  <c:v>0.910829</c:v>
                </c:pt>
                <c:pt idx="1398">
                  <c:v>0.91079399999999999</c:v>
                </c:pt>
                <c:pt idx="1399">
                  <c:v>0.91075899999999999</c:v>
                </c:pt>
                <c:pt idx="1400">
                  <c:v>0.91072399999999998</c:v>
                </c:pt>
                <c:pt idx="1401">
                  <c:v>0.91068899999999997</c:v>
                </c:pt>
                <c:pt idx="1402">
                  <c:v>0.91065399999999996</c:v>
                </c:pt>
                <c:pt idx="1403">
                  <c:v>0.91061899999999996</c:v>
                </c:pt>
                <c:pt idx="1404">
                  <c:v>0.91058399999999995</c:v>
                </c:pt>
                <c:pt idx="1405">
                  <c:v>0.91054999999999997</c:v>
                </c:pt>
                <c:pt idx="1406">
                  <c:v>0.91051499999999996</c:v>
                </c:pt>
                <c:pt idx="1407">
                  <c:v>0.91047999999999996</c:v>
                </c:pt>
                <c:pt idx="1408">
                  <c:v>0.91044499999999995</c:v>
                </c:pt>
                <c:pt idx="1409">
                  <c:v>0.91041000000000005</c:v>
                </c:pt>
                <c:pt idx="1410">
                  <c:v>0.91037500000000005</c:v>
                </c:pt>
                <c:pt idx="1411">
                  <c:v>0.91034000000000004</c:v>
                </c:pt>
                <c:pt idx="1412">
                  <c:v>0.91030500000000003</c:v>
                </c:pt>
                <c:pt idx="1413">
                  <c:v>0.91027000000000002</c:v>
                </c:pt>
                <c:pt idx="1414">
                  <c:v>0.91023500000000002</c:v>
                </c:pt>
                <c:pt idx="1415">
                  <c:v>0.91020000000000001</c:v>
                </c:pt>
                <c:pt idx="1416">
                  <c:v>0.91016600000000003</c:v>
                </c:pt>
                <c:pt idx="1417">
                  <c:v>0.91013100000000002</c:v>
                </c:pt>
                <c:pt idx="1418">
                  <c:v>0.91009600000000002</c:v>
                </c:pt>
                <c:pt idx="1419">
                  <c:v>0.91006100000000001</c:v>
                </c:pt>
                <c:pt idx="1420">
                  <c:v>0.910026</c:v>
                </c:pt>
                <c:pt idx="1421">
                  <c:v>0.90999099999999999</c:v>
                </c:pt>
                <c:pt idx="1422">
                  <c:v>0.90995700000000002</c:v>
                </c:pt>
                <c:pt idx="1423">
                  <c:v>0.90992200000000001</c:v>
                </c:pt>
                <c:pt idx="1424">
                  <c:v>0.909887</c:v>
                </c:pt>
                <c:pt idx="1425">
                  <c:v>0.90985199999999999</c:v>
                </c:pt>
                <c:pt idx="1426">
                  <c:v>0.90981699999999999</c:v>
                </c:pt>
                <c:pt idx="1427">
                  <c:v>0.90978199999999998</c:v>
                </c:pt>
                <c:pt idx="1428">
                  <c:v>0.909748</c:v>
                </c:pt>
                <c:pt idx="1429">
                  <c:v>0.90971299999999999</c:v>
                </c:pt>
                <c:pt idx="1430">
                  <c:v>0.90967799999999999</c:v>
                </c:pt>
                <c:pt idx="1431">
                  <c:v>0.90964299999999998</c:v>
                </c:pt>
                <c:pt idx="1432">
                  <c:v>0.909609</c:v>
                </c:pt>
                <c:pt idx="1433">
                  <c:v>0.90957399999999999</c:v>
                </c:pt>
                <c:pt idx="1434">
                  <c:v>0.90953899999999999</c:v>
                </c:pt>
                <c:pt idx="1435">
                  <c:v>0.90950399999999998</c:v>
                </c:pt>
                <c:pt idx="1436">
                  <c:v>0.90947</c:v>
                </c:pt>
                <c:pt idx="1437">
                  <c:v>0.90943499999999999</c:v>
                </c:pt>
                <c:pt idx="1438">
                  <c:v>0.90939999999999999</c:v>
                </c:pt>
                <c:pt idx="1439">
                  <c:v>0.90936499999999998</c:v>
                </c:pt>
                <c:pt idx="1440">
                  <c:v>0.909331</c:v>
                </c:pt>
                <c:pt idx="1441">
                  <c:v>0.90929599999999999</c:v>
                </c:pt>
                <c:pt idx="1442">
                  <c:v>0.90926099999999999</c:v>
                </c:pt>
                <c:pt idx="1443">
                  <c:v>0.90922700000000001</c:v>
                </c:pt>
                <c:pt idx="1444">
                  <c:v>0.909192</c:v>
                </c:pt>
                <c:pt idx="1445">
                  <c:v>0.90915699999999999</c:v>
                </c:pt>
                <c:pt idx="1446">
                  <c:v>0.90912300000000001</c:v>
                </c:pt>
                <c:pt idx="1447">
                  <c:v>0.90908800000000001</c:v>
                </c:pt>
                <c:pt idx="1448">
                  <c:v>0.909053</c:v>
                </c:pt>
                <c:pt idx="1449">
                  <c:v>0.90901900000000002</c:v>
                </c:pt>
                <c:pt idx="1450">
                  <c:v>0.90898400000000001</c:v>
                </c:pt>
                <c:pt idx="1451">
                  <c:v>0.90894900000000001</c:v>
                </c:pt>
                <c:pt idx="1452">
                  <c:v>0.90891500000000003</c:v>
                </c:pt>
                <c:pt idx="1453">
                  <c:v>0.90888000000000002</c:v>
                </c:pt>
                <c:pt idx="1454">
                  <c:v>0.90884600000000004</c:v>
                </c:pt>
                <c:pt idx="1455">
                  <c:v>0.90881100000000004</c:v>
                </c:pt>
                <c:pt idx="1456">
                  <c:v>0.90877600000000003</c:v>
                </c:pt>
                <c:pt idx="1457">
                  <c:v>0.90874200000000005</c:v>
                </c:pt>
                <c:pt idx="1458">
                  <c:v>0.90870700000000004</c:v>
                </c:pt>
                <c:pt idx="1459">
                  <c:v>0.90867299999999995</c:v>
                </c:pt>
                <c:pt idx="1460">
                  <c:v>0.90863799999999995</c:v>
                </c:pt>
                <c:pt idx="1461">
                  <c:v>0.90860300000000005</c:v>
                </c:pt>
                <c:pt idx="1462">
                  <c:v>0.90856899999999996</c:v>
                </c:pt>
                <c:pt idx="1463">
                  <c:v>0.90853399999999995</c:v>
                </c:pt>
                <c:pt idx="1464">
                  <c:v>0.90849999999999997</c:v>
                </c:pt>
                <c:pt idx="1465">
                  <c:v>0.90846499999999997</c:v>
                </c:pt>
                <c:pt idx="1466">
                  <c:v>0.90843099999999999</c:v>
                </c:pt>
                <c:pt idx="1467">
                  <c:v>0.90839599999999998</c:v>
                </c:pt>
                <c:pt idx="1468">
                  <c:v>0.908362</c:v>
                </c:pt>
                <c:pt idx="1469">
                  <c:v>0.908327</c:v>
                </c:pt>
                <c:pt idx="1470">
                  <c:v>0.90829300000000002</c:v>
                </c:pt>
                <c:pt idx="1471">
                  <c:v>0.90825800000000001</c:v>
                </c:pt>
                <c:pt idx="1472">
                  <c:v>0.90822400000000003</c:v>
                </c:pt>
                <c:pt idx="1473">
                  <c:v>0.90818900000000002</c:v>
                </c:pt>
                <c:pt idx="1474">
                  <c:v>0.90815500000000005</c:v>
                </c:pt>
                <c:pt idx="1475">
                  <c:v>0.90812000000000004</c:v>
                </c:pt>
                <c:pt idx="1476">
                  <c:v>0.90808599999999995</c:v>
                </c:pt>
                <c:pt idx="1477">
                  <c:v>0.90805100000000005</c:v>
                </c:pt>
                <c:pt idx="1478">
                  <c:v>0.90801699999999996</c:v>
                </c:pt>
                <c:pt idx="1479">
                  <c:v>0.90798199999999996</c:v>
                </c:pt>
                <c:pt idx="1480">
                  <c:v>0.90794799999999998</c:v>
                </c:pt>
                <c:pt idx="1481">
                  <c:v>0.90791299999999997</c:v>
                </c:pt>
                <c:pt idx="1482">
                  <c:v>0.90787899999999999</c:v>
                </c:pt>
                <c:pt idx="1483">
                  <c:v>0.90784500000000001</c:v>
                </c:pt>
                <c:pt idx="1484">
                  <c:v>0.90781000000000001</c:v>
                </c:pt>
                <c:pt idx="1485">
                  <c:v>0.90777600000000003</c:v>
                </c:pt>
                <c:pt idx="1486">
                  <c:v>0.90774100000000002</c:v>
                </c:pt>
                <c:pt idx="1487">
                  <c:v>0.90770700000000004</c:v>
                </c:pt>
                <c:pt idx="1488">
                  <c:v>0.90767299999999995</c:v>
                </c:pt>
                <c:pt idx="1489">
                  <c:v>0.90763799999999994</c:v>
                </c:pt>
                <c:pt idx="1490">
                  <c:v>0.90760399999999997</c:v>
                </c:pt>
                <c:pt idx="1491">
                  <c:v>0.90756899999999996</c:v>
                </c:pt>
                <c:pt idx="1492">
                  <c:v>0.90753499999999998</c:v>
                </c:pt>
                <c:pt idx="1493">
                  <c:v>0.907501</c:v>
                </c:pt>
                <c:pt idx="1494">
                  <c:v>0.90746599999999999</c:v>
                </c:pt>
                <c:pt idx="1495">
                  <c:v>0.90743200000000002</c:v>
                </c:pt>
                <c:pt idx="1496">
                  <c:v>0.90739800000000004</c:v>
                </c:pt>
                <c:pt idx="1497">
                  <c:v>0.90736300000000003</c:v>
                </c:pt>
                <c:pt idx="1498">
                  <c:v>0.90732900000000005</c:v>
                </c:pt>
                <c:pt idx="1499">
                  <c:v>0.90729499999999996</c:v>
                </c:pt>
                <c:pt idx="1500">
                  <c:v>0.90725999999999996</c:v>
                </c:pt>
                <c:pt idx="1501">
                  <c:v>0.90722599999999998</c:v>
                </c:pt>
                <c:pt idx="1502">
                  <c:v>0.907192</c:v>
                </c:pt>
                <c:pt idx="1503">
                  <c:v>0.90715800000000002</c:v>
                </c:pt>
                <c:pt idx="1504">
                  <c:v>0.90712300000000001</c:v>
                </c:pt>
                <c:pt idx="1505">
                  <c:v>0.90708900000000003</c:v>
                </c:pt>
                <c:pt idx="1506">
                  <c:v>0.90705499999999994</c:v>
                </c:pt>
                <c:pt idx="1507">
                  <c:v>0.90702000000000005</c:v>
                </c:pt>
                <c:pt idx="1508">
                  <c:v>0.90698599999999996</c:v>
                </c:pt>
                <c:pt idx="1509">
                  <c:v>0.90695199999999998</c:v>
                </c:pt>
                <c:pt idx="1510">
                  <c:v>0.906918</c:v>
                </c:pt>
                <c:pt idx="1511">
                  <c:v>0.90688299999999999</c:v>
                </c:pt>
                <c:pt idx="1512">
                  <c:v>0.90684900000000002</c:v>
                </c:pt>
                <c:pt idx="1513">
                  <c:v>0.90681500000000004</c:v>
                </c:pt>
                <c:pt idx="1514">
                  <c:v>0.90678099999999995</c:v>
                </c:pt>
                <c:pt idx="1515">
                  <c:v>0.90674699999999997</c:v>
                </c:pt>
                <c:pt idx="1516">
                  <c:v>0.90671199999999996</c:v>
                </c:pt>
                <c:pt idx="1517">
                  <c:v>0.90667799999999998</c:v>
                </c:pt>
                <c:pt idx="1518">
                  <c:v>0.90664400000000001</c:v>
                </c:pt>
                <c:pt idx="1519">
                  <c:v>0.90661000000000003</c:v>
                </c:pt>
                <c:pt idx="1520">
                  <c:v>0.90657600000000005</c:v>
                </c:pt>
                <c:pt idx="1521">
                  <c:v>0.90654100000000004</c:v>
                </c:pt>
                <c:pt idx="1522">
                  <c:v>0.90650699999999995</c:v>
                </c:pt>
                <c:pt idx="1523">
                  <c:v>0.90647299999999997</c:v>
                </c:pt>
                <c:pt idx="1524">
                  <c:v>0.90643899999999999</c:v>
                </c:pt>
                <c:pt idx="1525">
                  <c:v>0.90640500000000002</c:v>
                </c:pt>
                <c:pt idx="1526">
                  <c:v>0.90637100000000004</c:v>
                </c:pt>
                <c:pt idx="1527">
                  <c:v>0.90633600000000003</c:v>
                </c:pt>
                <c:pt idx="1528">
                  <c:v>0.90630200000000005</c:v>
                </c:pt>
                <c:pt idx="1529">
                  <c:v>0.90626799999999996</c:v>
                </c:pt>
                <c:pt idx="1530">
                  <c:v>0.90623399999999998</c:v>
                </c:pt>
                <c:pt idx="1531">
                  <c:v>0.90620000000000001</c:v>
                </c:pt>
                <c:pt idx="1532">
                  <c:v>0.90616600000000003</c:v>
                </c:pt>
                <c:pt idx="1533">
                  <c:v>0.90613200000000005</c:v>
                </c:pt>
                <c:pt idx="1534">
                  <c:v>0.90609799999999996</c:v>
                </c:pt>
                <c:pt idx="1535">
                  <c:v>0.90606399999999998</c:v>
                </c:pt>
                <c:pt idx="1536">
                  <c:v>0.90602899999999997</c:v>
                </c:pt>
                <c:pt idx="1537">
                  <c:v>0.90599499999999999</c:v>
                </c:pt>
                <c:pt idx="1538">
                  <c:v>0.90596100000000002</c:v>
                </c:pt>
                <c:pt idx="1539">
                  <c:v>0.90592700000000004</c:v>
                </c:pt>
                <c:pt idx="1540">
                  <c:v>0.90589299999999995</c:v>
                </c:pt>
                <c:pt idx="1541">
                  <c:v>0.90585899999999997</c:v>
                </c:pt>
                <c:pt idx="1542">
                  <c:v>0.90582499999999999</c:v>
                </c:pt>
                <c:pt idx="1543">
                  <c:v>0.90579100000000001</c:v>
                </c:pt>
                <c:pt idx="1544">
                  <c:v>0.90575700000000003</c:v>
                </c:pt>
                <c:pt idx="1545">
                  <c:v>0.90572299999999994</c:v>
                </c:pt>
                <c:pt idx="1546">
                  <c:v>0.90568899999999997</c:v>
                </c:pt>
                <c:pt idx="1547">
                  <c:v>0.90565499999999999</c:v>
                </c:pt>
                <c:pt idx="1548">
                  <c:v>0.90562100000000001</c:v>
                </c:pt>
                <c:pt idx="1549">
                  <c:v>0.90558700000000003</c:v>
                </c:pt>
                <c:pt idx="1550">
                  <c:v>0.90555300000000005</c:v>
                </c:pt>
                <c:pt idx="1551">
                  <c:v>0.90551899999999996</c:v>
                </c:pt>
                <c:pt idx="1552">
                  <c:v>0.90548499999999998</c:v>
                </c:pt>
                <c:pt idx="1553">
                  <c:v>0.90545100000000001</c:v>
                </c:pt>
                <c:pt idx="1554">
                  <c:v>0.90541700000000003</c:v>
                </c:pt>
                <c:pt idx="1555">
                  <c:v>0.90538300000000005</c:v>
                </c:pt>
                <c:pt idx="1556">
                  <c:v>0.90534899999999996</c:v>
                </c:pt>
                <c:pt idx="1557">
                  <c:v>0.90531499999999998</c:v>
                </c:pt>
                <c:pt idx="1558">
                  <c:v>0.905281</c:v>
                </c:pt>
                <c:pt idx="1559">
                  <c:v>0.90524700000000002</c:v>
                </c:pt>
                <c:pt idx="1560">
                  <c:v>0.90521300000000005</c:v>
                </c:pt>
                <c:pt idx="1561">
                  <c:v>0.90517899999999996</c:v>
                </c:pt>
                <c:pt idx="1562">
                  <c:v>0.90514600000000001</c:v>
                </c:pt>
                <c:pt idx="1563">
                  <c:v>0.90511200000000003</c:v>
                </c:pt>
                <c:pt idx="1564">
                  <c:v>0.90507800000000005</c:v>
                </c:pt>
                <c:pt idx="1565">
                  <c:v>0.90504399999999996</c:v>
                </c:pt>
                <c:pt idx="1566">
                  <c:v>0.90500999999999998</c:v>
                </c:pt>
                <c:pt idx="1567">
                  <c:v>0.904976</c:v>
                </c:pt>
                <c:pt idx="1568">
                  <c:v>0.90494200000000002</c:v>
                </c:pt>
                <c:pt idx="1569">
                  <c:v>0.90490800000000005</c:v>
                </c:pt>
                <c:pt idx="1570">
                  <c:v>0.90487399999999996</c:v>
                </c:pt>
                <c:pt idx="1571">
                  <c:v>0.90484100000000001</c:v>
                </c:pt>
                <c:pt idx="1572">
                  <c:v>0.90480700000000003</c:v>
                </c:pt>
                <c:pt idx="1573">
                  <c:v>0.90477300000000005</c:v>
                </c:pt>
                <c:pt idx="1574">
                  <c:v>0.90473899999999996</c:v>
                </c:pt>
                <c:pt idx="1575">
                  <c:v>0.90470499999999998</c:v>
                </c:pt>
                <c:pt idx="1576">
                  <c:v>0.904671</c:v>
                </c:pt>
                <c:pt idx="1577">
                  <c:v>0.90463800000000005</c:v>
                </c:pt>
                <c:pt idx="1578">
                  <c:v>0.90460399999999996</c:v>
                </c:pt>
                <c:pt idx="1579">
                  <c:v>0.90456999999999999</c:v>
                </c:pt>
                <c:pt idx="1580">
                  <c:v>0.90453600000000001</c:v>
                </c:pt>
                <c:pt idx="1581">
                  <c:v>0.90450200000000003</c:v>
                </c:pt>
                <c:pt idx="1582">
                  <c:v>0.90446800000000005</c:v>
                </c:pt>
                <c:pt idx="1583">
                  <c:v>0.90443499999999999</c:v>
                </c:pt>
                <c:pt idx="1584">
                  <c:v>0.90440100000000001</c:v>
                </c:pt>
                <c:pt idx="1585">
                  <c:v>0.90436700000000003</c:v>
                </c:pt>
                <c:pt idx="1586">
                  <c:v>0.90433300000000005</c:v>
                </c:pt>
                <c:pt idx="1587">
                  <c:v>0.90429999999999999</c:v>
                </c:pt>
                <c:pt idx="1588">
                  <c:v>0.90426600000000001</c:v>
                </c:pt>
                <c:pt idx="1589">
                  <c:v>0.90423200000000004</c:v>
                </c:pt>
                <c:pt idx="1590">
                  <c:v>0.90419799999999995</c:v>
                </c:pt>
                <c:pt idx="1591">
                  <c:v>0.904165</c:v>
                </c:pt>
                <c:pt idx="1592">
                  <c:v>0.90413100000000002</c:v>
                </c:pt>
                <c:pt idx="1593">
                  <c:v>0.90409700000000004</c:v>
                </c:pt>
                <c:pt idx="1594">
                  <c:v>0.90406299999999995</c:v>
                </c:pt>
                <c:pt idx="1595">
                  <c:v>0.90403</c:v>
                </c:pt>
                <c:pt idx="1596">
                  <c:v>0.90399600000000002</c:v>
                </c:pt>
                <c:pt idx="1597">
                  <c:v>0.90396200000000004</c:v>
                </c:pt>
                <c:pt idx="1598">
                  <c:v>0.90392899999999998</c:v>
                </c:pt>
                <c:pt idx="1599">
                  <c:v>0.903895</c:v>
                </c:pt>
                <c:pt idx="1600">
                  <c:v>0.90386100000000003</c:v>
                </c:pt>
                <c:pt idx="1601">
                  <c:v>0.90382700000000005</c:v>
                </c:pt>
                <c:pt idx="1602">
                  <c:v>0.90379399999999999</c:v>
                </c:pt>
                <c:pt idx="1603">
                  <c:v>0.90376000000000001</c:v>
                </c:pt>
                <c:pt idx="1604">
                  <c:v>0.90372600000000003</c:v>
                </c:pt>
                <c:pt idx="1605">
                  <c:v>0.90369299999999997</c:v>
                </c:pt>
                <c:pt idx="1606">
                  <c:v>0.90365899999999999</c:v>
                </c:pt>
                <c:pt idx="1607">
                  <c:v>0.90362600000000004</c:v>
                </c:pt>
                <c:pt idx="1608">
                  <c:v>0.90359199999999995</c:v>
                </c:pt>
                <c:pt idx="1609">
                  <c:v>0.90355799999999997</c:v>
                </c:pt>
                <c:pt idx="1610">
                  <c:v>0.90352500000000002</c:v>
                </c:pt>
                <c:pt idx="1611">
                  <c:v>0.90349100000000004</c:v>
                </c:pt>
                <c:pt idx="1612">
                  <c:v>0.90345699999999995</c:v>
                </c:pt>
                <c:pt idx="1613">
                  <c:v>0.903424</c:v>
                </c:pt>
                <c:pt idx="1614">
                  <c:v>0.90339000000000003</c:v>
                </c:pt>
                <c:pt idx="1615">
                  <c:v>0.90335699999999997</c:v>
                </c:pt>
                <c:pt idx="1616">
                  <c:v>0.90332299999999999</c:v>
                </c:pt>
                <c:pt idx="1617">
                  <c:v>0.90328900000000001</c:v>
                </c:pt>
                <c:pt idx="1618">
                  <c:v>0.90325599999999995</c:v>
                </c:pt>
                <c:pt idx="1619">
                  <c:v>0.90322199999999997</c:v>
                </c:pt>
                <c:pt idx="1620">
                  <c:v>0.90318900000000002</c:v>
                </c:pt>
                <c:pt idx="1621">
                  <c:v>0.90315500000000004</c:v>
                </c:pt>
                <c:pt idx="1622">
                  <c:v>0.90312199999999998</c:v>
                </c:pt>
                <c:pt idx="1623">
                  <c:v>0.903088</c:v>
                </c:pt>
                <c:pt idx="1624">
                  <c:v>0.90305400000000002</c:v>
                </c:pt>
                <c:pt idx="1625">
                  <c:v>0.90302099999999996</c:v>
                </c:pt>
                <c:pt idx="1626">
                  <c:v>0.90298699999999998</c:v>
                </c:pt>
                <c:pt idx="1627">
                  <c:v>0.90295400000000003</c:v>
                </c:pt>
                <c:pt idx="1628">
                  <c:v>0.90291999999999994</c:v>
                </c:pt>
                <c:pt idx="1629">
                  <c:v>0.902887</c:v>
                </c:pt>
                <c:pt idx="1630">
                  <c:v>0.90285300000000002</c:v>
                </c:pt>
                <c:pt idx="1631">
                  <c:v>0.90281999999999996</c:v>
                </c:pt>
                <c:pt idx="1632">
                  <c:v>0.90278599999999998</c:v>
                </c:pt>
                <c:pt idx="1633">
                  <c:v>0.90275300000000003</c:v>
                </c:pt>
                <c:pt idx="1634">
                  <c:v>0.90271900000000005</c:v>
                </c:pt>
                <c:pt idx="1635">
                  <c:v>0.90268599999999999</c:v>
                </c:pt>
                <c:pt idx="1636">
                  <c:v>0.90265200000000001</c:v>
                </c:pt>
                <c:pt idx="1637">
                  <c:v>0.90261899999999995</c:v>
                </c:pt>
                <c:pt idx="1638">
                  <c:v>0.902586</c:v>
                </c:pt>
                <c:pt idx="1639">
                  <c:v>0.90255200000000002</c:v>
                </c:pt>
                <c:pt idx="1640">
                  <c:v>0.90251899999999996</c:v>
                </c:pt>
                <c:pt idx="1641">
                  <c:v>0.90248499999999998</c:v>
                </c:pt>
                <c:pt idx="1642">
                  <c:v>0.90245200000000003</c:v>
                </c:pt>
                <c:pt idx="1643">
                  <c:v>0.90241800000000005</c:v>
                </c:pt>
                <c:pt idx="1644">
                  <c:v>0.90238499999999999</c:v>
                </c:pt>
                <c:pt idx="1645">
                  <c:v>0.90235100000000001</c:v>
                </c:pt>
                <c:pt idx="1646">
                  <c:v>0.90231799999999995</c:v>
                </c:pt>
                <c:pt idx="1647">
                  <c:v>0.902285</c:v>
                </c:pt>
                <c:pt idx="1648">
                  <c:v>0.90225100000000003</c:v>
                </c:pt>
                <c:pt idx="1649">
                  <c:v>0.90221799999999996</c:v>
                </c:pt>
                <c:pt idx="1650">
                  <c:v>0.90218399999999999</c:v>
                </c:pt>
                <c:pt idx="1651">
                  <c:v>0.90215100000000004</c:v>
                </c:pt>
                <c:pt idx="1652">
                  <c:v>0.90211799999999998</c:v>
                </c:pt>
                <c:pt idx="1653">
                  <c:v>0.902084</c:v>
                </c:pt>
                <c:pt idx="1654">
                  <c:v>0.90205100000000005</c:v>
                </c:pt>
                <c:pt idx="1655">
                  <c:v>0.90201799999999999</c:v>
                </c:pt>
                <c:pt idx="1656">
                  <c:v>0.90198400000000001</c:v>
                </c:pt>
                <c:pt idx="1657">
                  <c:v>0.90195099999999995</c:v>
                </c:pt>
                <c:pt idx="1658">
                  <c:v>0.901918</c:v>
                </c:pt>
                <c:pt idx="1659">
                  <c:v>0.90188400000000002</c:v>
                </c:pt>
                <c:pt idx="1660">
                  <c:v>0.90185099999999996</c:v>
                </c:pt>
                <c:pt idx="1661">
                  <c:v>0.90181800000000001</c:v>
                </c:pt>
                <c:pt idx="1662">
                  <c:v>0.90178400000000003</c:v>
                </c:pt>
                <c:pt idx="1663">
                  <c:v>0.90175099999999997</c:v>
                </c:pt>
                <c:pt idx="1664">
                  <c:v>0.90171800000000002</c:v>
                </c:pt>
                <c:pt idx="1665">
                  <c:v>0.90168400000000004</c:v>
                </c:pt>
                <c:pt idx="1666">
                  <c:v>0.90165099999999998</c:v>
                </c:pt>
                <c:pt idx="1667">
                  <c:v>0.90161800000000003</c:v>
                </c:pt>
                <c:pt idx="1668">
                  <c:v>0.90158400000000005</c:v>
                </c:pt>
                <c:pt idx="1669">
                  <c:v>0.90155099999999999</c:v>
                </c:pt>
                <c:pt idx="1670">
                  <c:v>0.90151800000000004</c:v>
                </c:pt>
                <c:pt idx="1671">
                  <c:v>0.90148499999999998</c:v>
                </c:pt>
                <c:pt idx="1672">
                  <c:v>0.901451</c:v>
                </c:pt>
                <c:pt idx="1673">
                  <c:v>0.90141800000000005</c:v>
                </c:pt>
                <c:pt idx="1674">
                  <c:v>0.90138499999999999</c:v>
                </c:pt>
                <c:pt idx="1675">
                  <c:v>0.90135200000000004</c:v>
                </c:pt>
                <c:pt idx="1676">
                  <c:v>0.90131799999999995</c:v>
                </c:pt>
                <c:pt idx="1677">
                  <c:v>0.901285</c:v>
                </c:pt>
                <c:pt idx="1678">
                  <c:v>0.90125200000000005</c:v>
                </c:pt>
                <c:pt idx="1679">
                  <c:v>0.90121899999999999</c:v>
                </c:pt>
                <c:pt idx="1680">
                  <c:v>0.90118600000000004</c:v>
                </c:pt>
                <c:pt idx="1681">
                  <c:v>0.90115199999999995</c:v>
                </c:pt>
                <c:pt idx="1682">
                  <c:v>0.901119</c:v>
                </c:pt>
                <c:pt idx="1683">
                  <c:v>0.90108600000000005</c:v>
                </c:pt>
                <c:pt idx="1684">
                  <c:v>0.90105299999999999</c:v>
                </c:pt>
                <c:pt idx="1685">
                  <c:v>0.90102000000000004</c:v>
                </c:pt>
                <c:pt idx="1686">
                  <c:v>0.90098599999999995</c:v>
                </c:pt>
                <c:pt idx="1687">
                  <c:v>0.900953</c:v>
                </c:pt>
                <c:pt idx="1688">
                  <c:v>0.90092000000000005</c:v>
                </c:pt>
                <c:pt idx="1689">
                  <c:v>0.90088699999999999</c:v>
                </c:pt>
                <c:pt idx="1690">
                  <c:v>0.90085400000000004</c:v>
                </c:pt>
                <c:pt idx="1691">
                  <c:v>0.90082099999999998</c:v>
                </c:pt>
                <c:pt idx="1692">
                  <c:v>0.900787</c:v>
                </c:pt>
                <c:pt idx="1693">
                  <c:v>0.90075400000000005</c:v>
                </c:pt>
                <c:pt idx="1694">
                  <c:v>0.90072099999999999</c:v>
                </c:pt>
                <c:pt idx="1695">
                  <c:v>0.90068800000000004</c:v>
                </c:pt>
                <c:pt idx="1696">
                  <c:v>0.90065499999999998</c:v>
                </c:pt>
                <c:pt idx="1697">
                  <c:v>0.90062200000000003</c:v>
                </c:pt>
                <c:pt idx="1698">
                  <c:v>0.90058899999999997</c:v>
                </c:pt>
                <c:pt idx="1699">
                  <c:v>0.90055600000000002</c:v>
                </c:pt>
                <c:pt idx="1700">
                  <c:v>0.90052200000000004</c:v>
                </c:pt>
                <c:pt idx="1701">
                  <c:v>0.90048899999999998</c:v>
                </c:pt>
                <c:pt idx="1702">
                  <c:v>0.90045600000000003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59-4726-9C0E-34FF273D2AA1}"/>
            </c:ext>
          </c:extLst>
        </c:ser>
        <c:ser>
          <c:idx val="1"/>
          <c:order val="1"/>
          <c:tx>
            <c:strRef>
              <c:f>'计算Cycle_0_0.8DC_25@1'!$M$1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'计算Cycle_0_0.8DC_25@1'!$A$2:$A$1704</c:f>
              <c:numCache>
                <c:formatCode>General</c:formatCode>
                <c:ptCount val="1703"/>
                <c:pt idx="0">
                  <c:v>341</c:v>
                </c:pt>
                <c:pt idx="1">
                  <c:v>342</c:v>
                </c:pt>
                <c:pt idx="2">
                  <c:v>343</c:v>
                </c:pt>
                <c:pt idx="3">
                  <c:v>344</c:v>
                </c:pt>
                <c:pt idx="4">
                  <c:v>345</c:v>
                </c:pt>
                <c:pt idx="5">
                  <c:v>346</c:v>
                </c:pt>
                <c:pt idx="6">
                  <c:v>347</c:v>
                </c:pt>
                <c:pt idx="7">
                  <c:v>348</c:v>
                </c:pt>
                <c:pt idx="8">
                  <c:v>349</c:v>
                </c:pt>
                <c:pt idx="9">
                  <c:v>350</c:v>
                </c:pt>
                <c:pt idx="10">
                  <c:v>351</c:v>
                </c:pt>
                <c:pt idx="11">
                  <c:v>352</c:v>
                </c:pt>
                <c:pt idx="12">
                  <c:v>353</c:v>
                </c:pt>
                <c:pt idx="13">
                  <c:v>354</c:v>
                </c:pt>
                <c:pt idx="14">
                  <c:v>355</c:v>
                </c:pt>
                <c:pt idx="15">
                  <c:v>356</c:v>
                </c:pt>
                <c:pt idx="16">
                  <c:v>357</c:v>
                </c:pt>
                <c:pt idx="17">
                  <c:v>358</c:v>
                </c:pt>
                <c:pt idx="18">
                  <c:v>359</c:v>
                </c:pt>
                <c:pt idx="19">
                  <c:v>360</c:v>
                </c:pt>
                <c:pt idx="20">
                  <c:v>361</c:v>
                </c:pt>
                <c:pt idx="21">
                  <c:v>362</c:v>
                </c:pt>
                <c:pt idx="22">
                  <c:v>363</c:v>
                </c:pt>
                <c:pt idx="23">
                  <c:v>364</c:v>
                </c:pt>
                <c:pt idx="24">
                  <c:v>365</c:v>
                </c:pt>
                <c:pt idx="25">
                  <c:v>366</c:v>
                </c:pt>
                <c:pt idx="26">
                  <c:v>367</c:v>
                </c:pt>
                <c:pt idx="27">
                  <c:v>368</c:v>
                </c:pt>
                <c:pt idx="28">
                  <c:v>369</c:v>
                </c:pt>
                <c:pt idx="29">
                  <c:v>370</c:v>
                </c:pt>
                <c:pt idx="30">
                  <c:v>371</c:v>
                </c:pt>
                <c:pt idx="31">
                  <c:v>372</c:v>
                </c:pt>
                <c:pt idx="32">
                  <c:v>373</c:v>
                </c:pt>
                <c:pt idx="33">
                  <c:v>374</c:v>
                </c:pt>
                <c:pt idx="34">
                  <c:v>375</c:v>
                </c:pt>
                <c:pt idx="35">
                  <c:v>376</c:v>
                </c:pt>
                <c:pt idx="36">
                  <c:v>377</c:v>
                </c:pt>
                <c:pt idx="37">
                  <c:v>378</c:v>
                </c:pt>
                <c:pt idx="38">
                  <c:v>379</c:v>
                </c:pt>
                <c:pt idx="39">
                  <c:v>380</c:v>
                </c:pt>
                <c:pt idx="40">
                  <c:v>381</c:v>
                </c:pt>
                <c:pt idx="41">
                  <c:v>382</c:v>
                </c:pt>
                <c:pt idx="42">
                  <c:v>383</c:v>
                </c:pt>
                <c:pt idx="43">
                  <c:v>384</c:v>
                </c:pt>
                <c:pt idx="44">
                  <c:v>385</c:v>
                </c:pt>
                <c:pt idx="45">
                  <c:v>386</c:v>
                </c:pt>
                <c:pt idx="46">
                  <c:v>387</c:v>
                </c:pt>
                <c:pt idx="47">
                  <c:v>388</c:v>
                </c:pt>
                <c:pt idx="48">
                  <c:v>389</c:v>
                </c:pt>
                <c:pt idx="49">
                  <c:v>390</c:v>
                </c:pt>
                <c:pt idx="50">
                  <c:v>391</c:v>
                </c:pt>
                <c:pt idx="51">
                  <c:v>392</c:v>
                </c:pt>
                <c:pt idx="52">
                  <c:v>393</c:v>
                </c:pt>
                <c:pt idx="53">
                  <c:v>394</c:v>
                </c:pt>
                <c:pt idx="54">
                  <c:v>395</c:v>
                </c:pt>
                <c:pt idx="55">
                  <c:v>396</c:v>
                </c:pt>
                <c:pt idx="56">
                  <c:v>397</c:v>
                </c:pt>
                <c:pt idx="57">
                  <c:v>398</c:v>
                </c:pt>
                <c:pt idx="58">
                  <c:v>399</c:v>
                </c:pt>
                <c:pt idx="59">
                  <c:v>400</c:v>
                </c:pt>
                <c:pt idx="60">
                  <c:v>401</c:v>
                </c:pt>
                <c:pt idx="61">
                  <c:v>402</c:v>
                </c:pt>
                <c:pt idx="62">
                  <c:v>403</c:v>
                </c:pt>
                <c:pt idx="63">
                  <c:v>404</c:v>
                </c:pt>
                <c:pt idx="64">
                  <c:v>405</c:v>
                </c:pt>
                <c:pt idx="65">
                  <c:v>406</c:v>
                </c:pt>
                <c:pt idx="66">
                  <c:v>407</c:v>
                </c:pt>
                <c:pt idx="67">
                  <c:v>408</c:v>
                </c:pt>
                <c:pt idx="68">
                  <c:v>409</c:v>
                </c:pt>
                <c:pt idx="69">
                  <c:v>410</c:v>
                </c:pt>
                <c:pt idx="70">
                  <c:v>411</c:v>
                </c:pt>
                <c:pt idx="71">
                  <c:v>412</c:v>
                </c:pt>
                <c:pt idx="72">
                  <c:v>413</c:v>
                </c:pt>
                <c:pt idx="73">
                  <c:v>414</c:v>
                </c:pt>
                <c:pt idx="74">
                  <c:v>415</c:v>
                </c:pt>
                <c:pt idx="75">
                  <c:v>416</c:v>
                </c:pt>
                <c:pt idx="76">
                  <c:v>417</c:v>
                </c:pt>
                <c:pt idx="77">
                  <c:v>418</c:v>
                </c:pt>
                <c:pt idx="78">
                  <c:v>419</c:v>
                </c:pt>
                <c:pt idx="79">
                  <c:v>420</c:v>
                </c:pt>
                <c:pt idx="80">
                  <c:v>421</c:v>
                </c:pt>
                <c:pt idx="81">
                  <c:v>422</c:v>
                </c:pt>
                <c:pt idx="82">
                  <c:v>423</c:v>
                </c:pt>
                <c:pt idx="83">
                  <c:v>424</c:v>
                </c:pt>
                <c:pt idx="84">
                  <c:v>425</c:v>
                </c:pt>
                <c:pt idx="85">
                  <c:v>426</c:v>
                </c:pt>
                <c:pt idx="86">
                  <c:v>427</c:v>
                </c:pt>
                <c:pt idx="87">
                  <c:v>428</c:v>
                </c:pt>
                <c:pt idx="88">
                  <c:v>429</c:v>
                </c:pt>
                <c:pt idx="89">
                  <c:v>430</c:v>
                </c:pt>
                <c:pt idx="90">
                  <c:v>431</c:v>
                </c:pt>
                <c:pt idx="91">
                  <c:v>432</c:v>
                </c:pt>
                <c:pt idx="92">
                  <c:v>433</c:v>
                </c:pt>
                <c:pt idx="93">
                  <c:v>434</c:v>
                </c:pt>
                <c:pt idx="94">
                  <c:v>435</c:v>
                </c:pt>
                <c:pt idx="95">
                  <c:v>436</c:v>
                </c:pt>
                <c:pt idx="96">
                  <c:v>437</c:v>
                </c:pt>
                <c:pt idx="97">
                  <c:v>438</c:v>
                </c:pt>
                <c:pt idx="98">
                  <c:v>439</c:v>
                </c:pt>
                <c:pt idx="99">
                  <c:v>440</c:v>
                </c:pt>
                <c:pt idx="100">
                  <c:v>441</c:v>
                </c:pt>
                <c:pt idx="101">
                  <c:v>442</c:v>
                </c:pt>
                <c:pt idx="102">
                  <c:v>443</c:v>
                </c:pt>
                <c:pt idx="103">
                  <c:v>444</c:v>
                </c:pt>
                <c:pt idx="104">
                  <c:v>445</c:v>
                </c:pt>
                <c:pt idx="105">
                  <c:v>446</c:v>
                </c:pt>
                <c:pt idx="106">
                  <c:v>447</c:v>
                </c:pt>
                <c:pt idx="107">
                  <c:v>448</c:v>
                </c:pt>
                <c:pt idx="108">
                  <c:v>449</c:v>
                </c:pt>
                <c:pt idx="109">
                  <c:v>450</c:v>
                </c:pt>
                <c:pt idx="110">
                  <c:v>451</c:v>
                </c:pt>
                <c:pt idx="111">
                  <c:v>452</c:v>
                </c:pt>
                <c:pt idx="112">
                  <c:v>453</c:v>
                </c:pt>
                <c:pt idx="113">
                  <c:v>454</c:v>
                </c:pt>
                <c:pt idx="114">
                  <c:v>455</c:v>
                </c:pt>
                <c:pt idx="115">
                  <c:v>456</c:v>
                </c:pt>
                <c:pt idx="116">
                  <c:v>457</c:v>
                </c:pt>
                <c:pt idx="117">
                  <c:v>458</c:v>
                </c:pt>
                <c:pt idx="118">
                  <c:v>459</c:v>
                </c:pt>
                <c:pt idx="119">
                  <c:v>460</c:v>
                </c:pt>
                <c:pt idx="120">
                  <c:v>461</c:v>
                </c:pt>
                <c:pt idx="121">
                  <c:v>462</c:v>
                </c:pt>
                <c:pt idx="122">
                  <c:v>463</c:v>
                </c:pt>
                <c:pt idx="123">
                  <c:v>464</c:v>
                </c:pt>
                <c:pt idx="124">
                  <c:v>465</c:v>
                </c:pt>
                <c:pt idx="125">
                  <c:v>466</c:v>
                </c:pt>
                <c:pt idx="126">
                  <c:v>467</c:v>
                </c:pt>
                <c:pt idx="127">
                  <c:v>468</c:v>
                </c:pt>
                <c:pt idx="128">
                  <c:v>469</c:v>
                </c:pt>
                <c:pt idx="129">
                  <c:v>470</c:v>
                </c:pt>
                <c:pt idx="130">
                  <c:v>471</c:v>
                </c:pt>
                <c:pt idx="131">
                  <c:v>472</c:v>
                </c:pt>
                <c:pt idx="132">
                  <c:v>473</c:v>
                </c:pt>
                <c:pt idx="133">
                  <c:v>474</c:v>
                </c:pt>
                <c:pt idx="134">
                  <c:v>475</c:v>
                </c:pt>
                <c:pt idx="135">
                  <c:v>476</c:v>
                </c:pt>
                <c:pt idx="136">
                  <c:v>477</c:v>
                </c:pt>
                <c:pt idx="137">
                  <c:v>478</c:v>
                </c:pt>
                <c:pt idx="138">
                  <c:v>479</c:v>
                </c:pt>
                <c:pt idx="139">
                  <c:v>480</c:v>
                </c:pt>
                <c:pt idx="140">
                  <c:v>481</c:v>
                </c:pt>
                <c:pt idx="141">
                  <c:v>482</c:v>
                </c:pt>
                <c:pt idx="142">
                  <c:v>483</c:v>
                </c:pt>
                <c:pt idx="143">
                  <c:v>484</c:v>
                </c:pt>
                <c:pt idx="144">
                  <c:v>485</c:v>
                </c:pt>
                <c:pt idx="145">
                  <c:v>486</c:v>
                </c:pt>
                <c:pt idx="146">
                  <c:v>487</c:v>
                </c:pt>
                <c:pt idx="147">
                  <c:v>488</c:v>
                </c:pt>
                <c:pt idx="148">
                  <c:v>489</c:v>
                </c:pt>
                <c:pt idx="149">
                  <c:v>490</c:v>
                </c:pt>
                <c:pt idx="150">
                  <c:v>491</c:v>
                </c:pt>
                <c:pt idx="151">
                  <c:v>492</c:v>
                </c:pt>
                <c:pt idx="152">
                  <c:v>493</c:v>
                </c:pt>
                <c:pt idx="153">
                  <c:v>494</c:v>
                </c:pt>
                <c:pt idx="154">
                  <c:v>495</c:v>
                </c:pt>
                <c:pt idx="155">
                  <c:v>496</c:v>
                </c:pt>
                <c:pt idx="156">
                  <c:v>497</c:v>
                </c:pt>
                <c:pt idx="157">
                  <c:v>498</c:v>
                </c:pt>
                <c:pt idx="158">
                  <c:v>499</c:v>
                </c:pt>
                <c:pt idx="159">
                  <c:v>500</c:v>
                </c:pt>
                <c:pt idx="160">
                  <c:v>501</c:v>
                </c:pt>
                <c:pt idx="161">
                  <c:v>502</c:v>
                </c:pt>
                <c:pt idx="162">
                  <c:v>503</c:v>
                </c:pt>
                <c:pt idx="163">
                  <c:v>504</c:v>
                </c:pt>
                <c:pt idx="164">
                  <c:v>505</c:v>
                </c:pt>
                <c:pt idx="165">
                  <c:v>506</c:v>
                </c:pt>
                <c:pt idx="166">
                  <c:v>507</c:v>
                </c:pt>
                <c:pt idx="167">
                  <c:v>508</c:v>
                </c:pt>
                <c:pt idx="168">
                  <c:v>509</c:v>
                </c:pt>
                <c:pt idx="169">
                  <c:v>510</c:v>
                </c:pt>
                <c:pt idx="170">
                  <c:v>511</c:v>
                </c:pt>
                <c:pt idx="171">
                  <c:v>512</c:v>
                </c:pt>
                <c:pt idx="172">
                  <c:v>513</c:v>
                </c:pt>
                <c:pt idx="173">
                  <c:v>514</c:v>
                </c:pt>
                <c:pt idx="174">
                  <c:v>515</c:v>
                </c:pt>
                <c:pt idx="175">
                  <c:v>516</c:v>
                </c:pt>
                <c:pt idx="176">
                  <c:v>517</c:v>
                </c:pt>
                <c:pt idx="177">
                  <c:v>518</c:v>
                </c:pt>
                <c:pt idx="178">
                  <c:v>519</c:v>
                </c:pt>
                <c:pt idx="179">
                  <c:v>520</c:v>
                </c:pt>
                <c:pt idx="180">
                  <c:v>521</c:v>
                </c:pt>
                <c:pt idx="181">
                  <c:v>522</c:v>
                </c:pt>
                <c:pt idx="182">
                  <c:v>523</c:v>
                </c:pt>
                <c:pt idx="183">
                  <c:v>524</c:v>
                </c:pt>
                <c:pt idx="184">
                  <c:v>525</c:v>
                </c:pt>
                <c:pt idx="185">
                  <c:v>526</c:v>
                </c:pt>
                <c:pt idx="186">
                  <c:v>527</c:v>
                </c:pt>
                <c:pt idx="187">
                  <c:v>528</c:v>
                </c:pt>
                <c:pt idx="188">
                  <c:v>529</c:v>
                </c:pt>
                <c:pt idx="189">
                  <c:v>530</c:v>
                </c:pt>
                <c:pt idx="190">
                  <c:v>531</c:v>
                </c:pt>
                <c:pt idx="191">
                  <c:v>532</c:v>
                </c:pt>
                <c:pt idx="192">
                  <c:v>533</c:v>
                </c:pt>
                <c:pt idx="193">
                  <c:v>534</c:v>
                </c:pt>
                <c:pt idx="194">
                  <c:v>535</c:v>
                </c:pt>
                <c:pt idx="195">
                  <c:v>536</c:v>
                </c:pt>
                <c:pt idx="196">
                  <c:v>537</c:v>
                </c:pt>
                <c:pt idx="197">
                  <c:v>538</c:v>
                </c:pt>
                <c:pt idx="198">
                  <c:v>539</c:v>
                </c:pt>
                <c:pt idx="199">
                  <c:v>540</c:v>
                </c:pt>
                <c:pt idx="200">
                  <c:v>541</c:v>
                </c:pt>
                <c:pt idx="201">
                  <c:v>542</c:v>
                </c:pt>
                <c:pt idx="202">
                  <c:v>543</c:v>
                </c:pt>
                <c:pt idx="203">
                  <c:v>544</c:v>
                </c:pt>
                <c:pt idx="204">
                  <c:v>545</c:v>
                </c:pt>
                <c:pt idx="205">
                  <c:v>546</c:v>
                </c:pt>
                <c:pt idx="206">
                  <c:v>547</c:v>
                </c:pt>
                <c:pt idx="207">
                  <c:v>548</c:v>
                </c:pt>
                <c:pt idx="208">
                  <c:v>549</c:v>
                </c:pt>
                <c:pt idx="209">
                  <c:v>550</c:v>
                </c:pt>
                <c:pt idx="210">
                  <c:v>551</c:v>
                </c:pt>
                <c:pt idx="211">
                  <c:v>552</c:v>
                </c:pt>
                <c:pt idx="212">
                  <c:v>553</c:v>
                </c:pt>
                <c:pt idx="213">
                  <c:v>554</c:v>
                </c:pt>
                <c:pt idx="214">
                  <c:v>555</c:v>
                </c:pt>
                <c:pt idx="215">
                  <c:v>556</c:v>
                </c:pt>
                <c:pt idx="216">
                  <c:v>557</c:v>
                </c:pt>
                <c:pt idx="217">
                  <c:v>558</c:v>
                </c:pt>
                <c:pt idx="218">
                  <c:v>559</c:v>
                </c:pt>
                <c:pt idx="219">
                  <c:v>560</c:v>
                </c:pt>
                <c:pt idx="220">
                  <c:v>561</c:v>
                </c:pt>
                <c:pt idx="221">
                  <c:v>562</c:v>
                </c:pt>
                <c:pt idx="222">
                  <c:v>563</c:v>
                </c:pt>
                <c:pt idx="223">
                  <c:v>564</c:v>
                </c:pt>
                <c:pt idx="224">
                  <c:v>565</c:v>
                </c:pt>
                <c:pt idx="225">
                  <c:v>566</c:v>
                </c:pt>
                <c:pt idx="226">
                  <c:v>567</c:v>
                </c:pt>
                <c:pt idx="227">
                  <c:v>568</c:v>
                </c:pt>
                <c:pt idx="228">
                  <c:v>569</c:v>
                </c:pt>
                <c:pt idx="229">
                  <c:v>570</c:v>
                </c:pt>
                <c:pt idx="230">
                  <c:v>571</c:v>
                </c:pt>
                <c:pt idx="231">
                  <c:v>572</c:v>
                </c:pt>
                <c:pt idx="232">
                  <c:v>573</c:v>
                </c:pt>
                <c:pt idx="233">
                  <c:v>574</c:v>
                </c:pt>
                <c:pt idx="234">
                  <c:v>575</c:v>
                </c:pt>
                <c:pt idx="235">
                  <c:v>576</c:v>
                </c:pt>
                <c:pt idx="236">
                  <c:v>577</c:v>
                </c:pt>
                <c:pt idx="237">
                  <c:v>578</c:v>
                </c:pt>
                <c:pt idx="238">
                  <c:v>579</c:v>
                </c:pt>
                <c:pt idx="239">
                  <c:v>580</c:v>
                </c:pt>
                <c:pt idx="240">
                  <c:v>581</c:v>
                </c:pt>
                <c:pt idx="241">
                  <c:v>582</c:v>
                </c:pt>
                <c:pt idx="242">
                  <c:v>583</c:v>
                </c:pt>
                <c:pt idx="243">
                  <c:v>584</c:v>
                </c:pt>
                <c:pt idx="244">
                  <c:v>585</c:v>
                </c:pt>
                <c:pt idx="245">
                  <c:v>586</c:v>
                </c:pt>
                <c:pt idx="246">
                  <c:v>587</c:v>
                </c:pt>
                <c:pt idx="247">
                  <c:v>588</c:v>
                </c:pt>
                <c:pt idx="248">
                  <c:v>589</c:v>
                </c:pt>
                <c:pt idx="249">
                  <c:v>590</c:v>
                </c:pt>
                <c:pt idx="250">
                  <c:v>591</c:v>
                </c:pt>
                <c:pt idx="251">
                  <c:v>592</c:v>
                </c:pt>
                <c:pt idx="252">
                  <c:v>593</c:v>
                </c:pt>
                <c:pt idx="253">
                  <c:v>594</c:v>
                </c:pt>
                <c:pt idx="254">
                  <c:v>595</c:v>
                </c:pt>
                <c:pt idx="255">
                  <c:v>596</c:v>
                </c:pt>
                <c:pt idx="256">
                  <c:v>597</c:v>
                </c:pt>
                <c:pt idx="257">
                  <c:v>598</c:v>
                </c:pt>
                <c:pt idx="258">
                  <c:v>599</c:v>
                </c:pt>
                <c:pt idx="259">
                  <c:v>600</c:v>
                </c:pt>
                <c:pt idx="260">
                  <c:v>601</c:v>
                </c:pt>
                <c:pt idx="261">
                  <c:v>602</c:v>
                </c:pt>
                <c:pt idx="262">
                  <c:v>603</c:v>
                </c:pt>
                <c:pt idx="263">
                  <c:v>604</c:v>
                </c:pt>
                <c:pt idx="264">
                  <c:v>605</c:v>
                </c:pt>
                <c:pt idx="265">
                  <c:v>606</c:v>
                </c:pt>
                <c:pt idx="266">
                  <c:v>607</c:v>
                </c:pt>
                <c:pt idx="267">
                  <c:v>608</c:v>
                </c:pt>
                <c:pt idx="268">
                  <c:v>609</c:v>
                </c:pt>
                <c:pt idx="269">
                  <c:v>610</c:v>
                </c:pt>
                <c:pt idx="270">
                  <c:v>611</c:v>
                </c:pt>
                <c:pt idx="271">
                  <c:v>612</c:v>
                </c:pt>
                <c:pt idx="272">
                  <c:v>613</c:v>
                </c:pt>
                <c:pt idx="273">
                  <c:v>614</c:v>
                </c:pt>
                <c:pt idx="274">
                  <c:v>615</c:v>
                </c:pt>
                <c:pt idx="275">
                  <c:v>616</c:v>
                </c:pt>
                <c:pt idx="276">
                  <c:v>617</c:v>
                </c:pt>
                <c:pt idx="277">
                  <c:v>618</c:v>
                </c:pt>
                <c:pt idx="278">
                  <c:v>619</c:v>
                </c:pt>
                <c:pt idx="279">
                  <c:v>620</c:v>
                </c:pt>
                <c:pt idx="280">
                  <c:v>621</c:v>
                </c:pt>
                <c:pt idx="281">
                  <c:v>622</c:v>
                </c:pt>
                <c:pt idx="282">
                  <c:v>623</c:v>
                </c:pt>
                <c:pt idx="283">
                  <c:v>624</c:v>
                </c:pt>
                <c:pt idx="284">
                  <c:v>625</c:v>
                </c:pt>
                <c:pt idx="285">
                  <c:v>626</c:v>
                </c:pt>
                <c:pt idx="286">
                  <c:v>627</c:v>
                </c:pt>
                <c:pt idx="287">
                  <c:v>628</c:v>
                </c:pt>
                <c:pt idx="288">
                  <c:v>629</c:v>
                </c:pt>
                <c:pt idx="289">
                  <c:v>630</c:v>
                </c:pt>
                <c:pt idx="290">
                  <c:v>631</c:v>
                </c:pt>
                <c:pt idx="291">
                  <c:v>632</c:v>
                </c:pt>
                <c:pt idx="292">
                  <c:v>633</c:v>
                </c:pt>
                <c:pt idx="293">
                  <c:v>634</c:v>
                </c:pt>
                <c:pt idx="294">
                  <c:v>635</c:v>
                </c:pt>
                <c:pt idx="295">
                  <c:v>636</c:v>
                </c:pt>
                <c:pt idx="296">
                  <c:v>637</c:v>
                </c:pt>
                <c:pt idx="297">
                  <c:v>638</c:v>
                </c:pt>
                <c:pt idx="298">
                  <c:v>639</c:v>
                </c:pt>
                <c:pt idx="299">
                  <c:v>640</c:v>
                </c:pt>
                <c:pt idx="300">
                  <c:v>641</c:v>
                </c:pt>
                <c:pt idx="301">
                  <c:v>642</c:v>
                </c:pt>
                <c:pt idx="302">
                  <c:v>643</c:v>
                </c:pt>
                <c:pt idx="303">
                  <c:v>644</c:v>
                </c:pt>
                <c:pt idx="304">
                  <c:v>645</c:v>
                </c:pt>
                <c:pt idx="305">
                  <c:v>646</c:v>
                </c:pt>
                <c:pt idx="306">
                  <c:v>647</c:v>
                </c:pt>
                <c:pt idx="307">
                  <c:v>648</c:v>
                </c:pt>
                <c:pt idx="308">
                  <c:v>649</c:v>
                </c:pt>
                <c:pt idx="309">
                  <c:v>650</c:v>
                </c:pt>
                <c:pt idx="310">
                  <c:v>651</c:v>
                </c:pt>
                <c:pt idx="311">
                  <c:v>652</c:v>
                </c:pt>
                <c:pt idx="312">
                  <c:v>653</c:v>
                </c:pt>
                <c:pt idx="313">
                  <c:v>654</c:v>
                </c:pt>
                <c:pt idx="314">
                  <c:v>655</c:v>
                </c:pt>
                <c:pt idx="315">
                  <c:v>656</c:v>
                </c:pt>
                <c:pt idx="316">
                  <c:v>657</c:v>
                </c:pt>
                <c:pt idx="317">
                  <c:v>658</c:v>
                </c:pt>
                <c:pt idx="318">
                  <c:v>659</c:v>
                </c:pt>
                <c:pt idx="319">
                  <c:v>660</c:v>
                </c:pt>
                <c:pt idx="320">
                  <c:v>661</c:v>
                </c:pt>
                <c:pt idx="321">
                  <c:v>662</c:v>
                </c:pt>
                <c:pt idx="322">
                  <c:v>663</c:v>
                </c:pt>
                <c:pt idx="323">
                  <c:v>664</c:v>
                </c:pt>
                <c:pt idx="324">
                  <c:v>665</c:v>
                </c:pt>
                <c:pt idx="325">
                  <c:v>666</c:v>
                </c:pt>
                <c:pt idx="326">
                  <c:v>667</c:v>
                </c:pt>
                <c:pt idx="327">
                  <c:v>668</c:v>
                </c:pt>
                <c:pt idx="328">
                  <c:v>669</c:v>
                </c:pt>
                <c:pt idx="329">
                  <c:v>670</c:v>
                </c:pt>
                <c:pt idx="330">
                  <c:v>671</c:v>
                </c:pt>
                <c:pt idx="331">
                  <c:v>672</c:v>
                </c:pt>
                <c:pt idx="332">
                  <c:v>673</c:v>
                </c:pt>
                <c:pt idx="333">
                  <c:v>674</c:v>
                </c:pt>
                <c:pt idx="334">
                  <c:v>675</c:v>
                </c:pt>
                <c:pt idx="335">
                  <c:v>676</c:v>
                </c:pt>
                <c:pt idx="336">
                  <c:v>677</c:v>
                </c:pt>
                <c:pt idx="337">
                  <c:v>678</c:v>
                </c:pt>
                <c:pt idx="338">
                  <c:v>679</c:v>
                </c:pt>
                <c:pt idx="339">
                  <c:v>680</c:v>
                </c:pt>
                <c:pt idx="340">
                  <c:v>681</c:v>
                </c:pt>
                <c:pt idx="341">
                  <c:v>682</c:v>
                </c:pt>
                <c:pt idx="342">
                  <c:v>683</c:v>
                </c:pt>
                <c:pt idx="343">
                  <c:v>684</c:v>
                </c:pt>
                <c:pt idx="344">
                  <c:v>685</c:v>
                </c:pt>
                <c:pt idx="345">
                  <c:v>686</c:v>
                </c:pt>
                <c:pt idx="346">
                  <c:v>687</c:v>
                </c:pt>
                <c:pt idx="347">
                  <c:v>688</c:v>
                </c:pt>
                <c:pt idx="348">
                  <c:v>689</c:v>
                </c:pt>
                <c:pt idx="349">
                  <c:v>690</c:v>
                </c:pt>
                <c:pt idx="350">
                  <c:v>691</c:v>
                </c:pt>
                <c:pt idx="351">
                  <c:v>692</c:v>
                </c:pt>
                <c:pt idx="352">
                  <c:v>693</c:v>
                </c:pt>
                <c:pt idx="353">
                  <c:v>694</c:v>
                </c:pt>
                <c:pt idx="354">
                  <c:v>695</c:v>
                </c:pt>
                <c:pt idx="355">
                  <c:v>696</c:v>
                </c:pt>
                <c:pt idx="356">
                  <c:v>697</c:v>
                </c:pt>
                <c:pt idx="357">
                  <c:v>698</c:v>
                </c:pt>
                <c:pt idx="358">
                  <c:v>699</c:v>
                </c:pt>
                <c:pt idx="359">
                  <c:v>700</c:v>
                </c:pt>
                <c:pt idx="360">
                  <c:v>701</c:v>
                </c:pt>
                <c:pt idx="361">
                  <c:v>702</c:v>
                </c:pt>
                <c:pt idx="362">
                  <c:v>703</c:v>
                </c:pt>
                <c:pt idx="363">
                  <c:v>704</c:v>
                </c:pt>
                <c:pt idx="364">
                  <c:v>705</c:v>
                </c:pt>
                <c:pt idx="365">
                  <c:v>706</c:v>
                </c:pt>
                <c:pt idx="366">
                  <c:v>707</c:v>
                </c:pt>
                <c:pt idx="367">
                  <c:v>708</c:v>
                </c:pt>
                <c:pt idx="368">
                  <c:v>709</c:v>
                </c:pt>
                <c:pt idx="369">
                  <c:v>710</c:v>
                </c:pt>
                <c:pt idx="370">
                  <c:v>711</c:v>
                </c:pt>
                <c:pt idx="371">
                  <c:v>712</c:v>
                </c:pt>
                <c:pt idx="372">
                  <c:v>713</c:v>
                </c:pt>
                <c:pt idx="373">
                  <c:v>714</c:v>
                </c:pt>
                <c:pt idx="374">
                  <c:v>715</c:v>
                </c:pt>
                <c:pt idx="375">
                  <c:v>716</c:v>
                </c:pt>
                <c:pt idx="376">
                  <c:v>717</c:v>
                </c:pt>
                <c:pt idx="377">
                  <c:v>718</c:v>
                </c:pt>
                <c:pt idx="378">
                  <c:v>719</c:v>
                </c:pt>
                <c:pt idx="379">
                  <c:v>720</c:v>
                </c:pt>
                <c:pt idx="380">
                  <c:v>721</c:v>
                </c:pt>
                <c:pt idx="381">
                  <c:v>722</c:v>
                </c:pt>
                <c:pt idx="382">
                  <c:v>723</c:v>
                </c:pt>
                <c:pt idx="383">
                  <c:v>724</c:v>
                </c:pt>
                <c:pt idx="384">
                  <c:v>725</c:v>
                </c:pt>
                <c:pt idx="385">
                  <c:v>726</c:v>
                </c:pt>
                <c:pt idx="386">
                  <c:v>727</c:v>
                </c:pt>
                <c:pt idx="387">
                  <c:v>728</c:v>
                </c:pt>
                <c:pt idx="388">
                  <c:v>729</c:v>
                </c:pt>
                <c:pt idx="389">
                  <c:v>730</c:v>
                </c:pt>
                <c:pt idx="390">
                  <c:v>731</c:v>
                </c:pt>
                <c:pt idx="391">
                  <c:v>732</c:v>
                </c:pt>
                <c:pt idx="392">
                  <c:v>733</c:v>
                </c:pt>
                <c:pt idx="393">
                  <c:v>734</c:v>
                </c:pt>
                <c:pt idx="394">
                  <c:v>735</c:v>
                </c:pt>
                <c:pt idx="395">
                  <c:v>736</c:v>
                </c:pt>
                <c:pt idx="396">
                  <c:v>737</c:v>
                </c:pt>
                <c:pt idx="397">
                  <c:v>738</c:v>
                </c:pt>
                <c:pt idx="398">
                  <c:v>739</c:v>
                </c:pt>
                <c:pt idx="399">
                  <c:v>740</c:v>
                </c:pt>
                <c:pt idx="400">
                  <c:v>741</c:v>
                </c:pt>
                <c:pt idx="401">
                  <c:v>742</c:v>
                </c:pt>
                <c:pt idx="402">
                  <c:v>743</c:v>
                </c:pt>
                <c:pt idx="403">
                  <c:v>744</c:v>
                </c:pt>
                <c:pt idx="404">
                  <c:v>745</c:v>
                </c:pt>
                <c:pt idx="405">
                  <c:v>746</c:v>
                </c:pt>
                <c:pt idx="406">
                  <c:v>747</c:v>
                </c:pt>
                <c:pt idx="407">
                  <c:v>748</c:v>
                </c:pt>
                <c:pt idx="408">
                  <c:v>749</c:v>
                </c:pt>
                <c:pt idx="409">
                  <c:v>750</c:v>
                </c:pt>
                <c:pt idx="410">
                  <c:v>751</c:v>
                </c:pt>
                <c:pt idx="411">
                  <c:v>752</c:v>
                </c:pt>
                <c:pt idx="412">
                  <c:v>753</c:v>
                </c:pt>
                <c:pt idx="413">
                  <c:v>754</c:v>
                </c:pt>
                <c:pt idx="414">
                  <c:v>755</c:v>
                </c:pt>
                <c:pt idx="415">
                  <c:v>756</c:v>
                </c:pt>
                <c:pt idx="416">
                  <c:v>757</c:v>
                </c:pt>
                <c:pt idx="417">
                  <c:v>758</c:v>
                </c:pt>
                <c:pt idx="418">
                  <c:v>759</c:v>
                </c:pt>
                <c:pt idx="419">
                  <c:v>760</c:v>
                </c:pt>
                <c:pt idx="420">
                  <c:v>761</c:v>
                </c:pt>
                <c:pt idx="421">
                  <c:v>762</c:v>
                </c:pt>
                <c:pt idx="422">
                  <c:v>763</c:v>
                </c:pt>
                <c:pt idx="423">
                  <c:v>764</c:v>
                </c:pt>
                <c:pt idx="424">
                  <c:v>765</c:v>
                </c:pt>
                <c:pt idx="425">
                  <c:v>766</c:v>
                </c:pt>
                <c:pt idx="426">
                  <c:v>767</c:v>
                </c:pt>
                <c:pt idx="427">
                  <c:v>768</c:v>
                </c:pt>
                <c:pt idx="428">
                  <c:v>769</c:v>
                </c:pt>
                <c:pt idx="429">
                  <c:v>770</c:v>
                </c:pt>
                <c:pt idx="430">
                  <c:v>771</c:v>
                </c:pt>
                <c:pt idx="431">
                  <c:v>772</c:v>
                </c:pt>
                <c:pt idx="432">
                  <c:v>773</c:v>
                </c:pt>
                <c:pt idx="433">
                  <c:v>774</c:v>
                </c:pt>
                <c:pt idx="434">
                  <c:v>775</c:v>
                </c:pt>
                <c:pt idx="435">
                  <c:v>776</c:v>
                </c:pt>
                <c:pt idx="436">
                  <c:v>777</c:v>
                </c:pt>
                <c:pt idx="437">
                  <c:v>778</c:v>
                </c:pt>
                <c:pt idx="438">
                  <c:v>779</c:v>
                </c:pt>
                <c:pt idx="439">
                  <c:v>780</c:v>
                </c:pt>
                <c:pt idx="440">
                  <c:v>781</c:v>
                </c:pt>
                <c:pt idx="441">
                  <c:v>782</c:v>
                </c:pt>
                <c:pt idx="442">
                  <c:v>783</c:v>
                </c:pt>
                <c:pt idx="443">
                  <c:v>784</c:v>
                </c:pt>
                <c:pt idx="444">
                  <c:v>785</c:v>
                </c:pt>
                <c:pt idx="445">
                  <c:v>786</c:v>
                </c:pt>
                <c:pt idx="446">
                  <c:v>787</c:v>
                </c:pt>
                <c:pt idx="447">
                  <c:v>788</c:v>
                </c:pt>
                <c:pt idx="448">
                  <c:v>789</c:v>
                </c:pt>
                <c:pt idx="449">
                  <c:v>790</c:v>
                </c:pt>
                <c:pt idx="450">
                  <c:v>791</c:v>
                </c:pt>
                <c:pt idx="451">
                  <c:v>792</c:v>
                </c:pt>
                <c:pt idx="452">
                  <c:v>793</c:v>
                </c:pt>
                <c:pt idx="453">
                  <c:v>794</c:v>
                </c:pt>
                <c:pt idx="454">
                  <c:v>795</c:v>
                </c:pt>
                <c:pt idx="455">
                  <c:v>796</c:v>
                </c:pt>
                <c:pt idx="456">
                  <c:v>797</c:v>
                </c:pt>
                <c:pt idx="457">
                  <c:v>798</c:v>
                </c:pt>
                <c:pt idx="458">
                  <c:v>799</c:v>
                </c:pt>
                <c:pt idx="459">
                  <c:v>800</c:v>
                </c:pt>
                <c:pt idx="460">
                  <c:v>801</c:v>
                </c:pt>
                <c:pt idx="461">
                  <c:v>802</c:v>
                </c:pt>
                <c:pt idx="462">
                  <c:v>803</c:v>
                </c:pt>
                <c:pt idx="463">
                  <c:v>804</c:v>
                </c:pt>
                <c:pt idx="464">
                  <c:v>805</c:v>
                </c:pt>
                <c:pt idx="465">
                  <c:v>806</c:v>
                </c:pt>
                <c:pt idx="466">
                  <c:v>807</c:v>
                </c:pt>
                <c:pt idx="467">
                  <c:v>808</c:v>
                </c:pt>
                <c:pt idx="468">
                  <c:v>809</c:v>
                </c:pt>
                <c:pt idx="469">
                  <c:v>810</c:v>
                </c:pt>
                <c:pt idx="470">
                  <c:v>811</c:v>
                </c:pt>
                <c:pt idx="471">
                  <c:v>812</c:v>
                </c:pt>
                <c:pt idx="472">
                  <c:v>813</c:v>
                </c:pt>
                <c:pt idx="473">
                  <c:v>814</c:v>
                </c:pt>
                <c:pt idx="474">
                  <c:v>815</c:v>
                </c:pt>
                <c:pt idx="475">
                  <c:v>816</c:v>
                </c:pt>
                <c:pt idx="476">
                  <c:v>817</c:v>
                </c:pt>
                <c:pt idx="477">
                  <c:v>818</c:v>
                </c:pt>
                <c:pt idx="478">
                  <c:v>819</c:v>
                </c:pt>
                <c:pt idx="479">
                  <c:v>820</c:v>
                </c:pt>
                <c:pt idx="480">
                  <c:v>821</c:v>
                </c:pt>
                <c:pt idx="481">
                  <c:v>822</c:v>
                </c:pt>
                <c:pt idx="482">
                  <c:v>823</c:v>
                </c:pt>
                <c:pt idx="483">
                  <c:v>824</c:v>
                </c:pt>
                <c:pt idx="484">
                  <c:v>825</c:v>
                </c:pt>
                <c:pt idx="485">
                  <c:v>826</c:v>
                </c:pt>
                <c:pt idx="486">
                  <c:v>827</c:v>
                </c:pt>
                <c:pt idx="487">
                  <c:v>828</c:v>
                </c:pt>
                <c:pt idx="488">
                  <c:v>829</c:v>
                </c:pt>
                <c:pt idx="489">
                  <c:v>830</c:v>
                </c:pt>
                <c:pt idx="490">
                  <c:v>831</c:v>
                </c:pt>
                <c:pt idx="491">
                  <c:v>832</c:v>
                </c:pt>
                <c:pt idx="492">
                  <c:v>833</c:v>
                </c:pt>
                <c:pt idx="493">
                  <c:v>834</c:v>
                </c:pt>
                <c:pt idx="494">
                  <c:v>835</c:v>
                </c:pt>
                <c:pt idx="495">
                  <c:v>836</c:v>
                </c:pt>
                <c:pt idx="496">
                  <c:v>837</c:v>
                </c:pt>
                <c:pt idx="497">
                  <c:v>838</c:v>
                </c:pt>
                <c:pt idx="498">
                  <c:v>839</c:v>
                </c:pt>
                <c:pt idx="499">
                  <c:v>840</c:v>
                </c:pt>
                <c:pt idx="500">
                  <c:v>841</c:v>
                </c:pt>
                <c:pt idx="501">
                  <c:v>842</c:v>
                </c:pt>
                <c:pt idx="502">
                  <c:v>843</c:v>
                </c:pt>
                <c:pt idx="503">
                  <c:v>844</c:v>
                </c:pt>
                <c:pt idx="504">
                  <c:v>845</c:v>
                </c:pt>
                <c:pt idx="505">
                  <c:v>846</c:v>
                </c:pt>
                <c:pt idx="506">
                  <c:v>847</c:v>
                </c:pt>
                <c:pt idx="507">
                  <c:v>848</c:v>
                </c:pt>
                <c:pt idx="508">
                  <c:v>849</c:v>
                </c:pt>
                <c:pt idx="509">
                  <c:v>850</c:v>
                </c:pt>
                <c:pt idx="510">
                  <c:v>851</c:v>
                </c:pt>
                <c:pt idx="511">
                  <c:v>852</c:v>
                </c:pt>
                <c:pt idx="512">
                  <c:v>853</c:v>
                </c:pt>
                <c:pt idx="513">
                  <c:v>854</c:v>
                </c:pt>
                <c:pt idx="514">
                  <c:v>855</c:v>
                </c:pt>
                <c:pt idx="515">
                  <c:v>856</c:v>
                </c:pt>
                <c:pt idx="516">
                  <c:v>857</c:v>
                </c:pt>
                <c:pt idx="517">
                  <c:v>858</c:v>
                </c:pt>
                <c:pt idx="518">
                  <c:v>859</c:v>
                </c:pt>
                <c:pt idx="519">
                  <c:v>860</c:v>
                </c:pt>
                <c:pt idx="520">
                  <c:v>861</c:v>
                </c:pt>
                <c:pt idx="521">
                  <c:v>862</c:v>
                </c:pt>
                <c:pt idx="522">
                  <c:v>863</c:v>
                </c:pt>
                <c:pt idx="523">
                  <c:v>864</c:v>
                </c:pt>
                <c:pt idx="524">
                  <c:v>865</c:v>
                </c:pt>
                <c:pt idx="525">
                  <c:v>866</c:v>
                </c:pt>
                <c:pt idx="526">
                  <c:v>867</c:v>
                </c:pt>
                <c:pt idx="527">
                  <c:v>868</c:v>
                </c:pt>
                <c:pt idx="528">
                  <c:v>869</c:v>
                </c:pt>
                <c:pt idx="529">
                  <c:v>870</c:v>
                </c:pt>
                <c:pt idx="530">
                  <c:v>871</c:v>
                </c:pt>
                <c:pt idx="531">
                  <c:v>872</c:v>
                </c:pt>
                <c:pt idx="532">
                  <c:v>873</c:v>
                </c:pt>
                <c:pt idx="533">
                  <c:v>874</c:v>
                </c:pt>
                <c:pt idx="534">
                  <c:v>875</c:v>
                </c:pt>
                <c:pt idx="535">
                  <c:v>876</c:v>
                </c:pt>
                <c:pt idx="536">
                  <c:v>877</c:v>
                </c:pt>
                <c:pt idx="537">
                  <c:v>878</c:v>
                </c:pt>
                <c:pt idx="538">
                  <c:v>879</c:v>
                </c:pt>
                <c:pt idx="539">
                  <c:v>880</c:v>
                </c:pt>
                <c:pt idx="540">
                  <c:v>881</c:v>
                </c:pt>
                <c:pt idx="541">
                  <c:v>882</c:v>
                </c:pt>
                <c:pt idx="542">
                  <c:v>883</c:v>
                </c:pt>
                <c:pt idx="543">
                  <c:v>884</c:v>
                </c:pt>
                <c:pt idx="544">
                  <c:v>885</c:v>
                </c:pt>
                <c:pt idx="545">
                  <c:v>886</c:v>
                </c:pt>
                <c:pt idx="546">
                  <c:v>887</c:v>
                </c:pt>
                <c:pt idx="547">
                  <c:v>888</c:v>
                </c:pt>
                <c:pt idx="548">
                  <c:v>889</c:v>
                </c:pt>
                <c:pt idx="549">
                  <c:v>890</c:v>
                </c:pt>
                <c:pt idx="550">
                  <c:v>891</c:v>
                </c:pt>
                <c:pt idx="551">
                  <c:v>892</c:v>
                </c:pt>
                <c:pt idx="552">
                  <c:v>893</c:v>
                </c:pt>
                <c:pt idx="553">
                  <c:v>894</c:v>
                </c:pt>
                <c:pt idx="554">
                  <c:v>895</c:v>
                </c:pt>
                <c:pt idx="555">
                  <c:v>896</c:v>
                </c:pt>
                <c:pt idx="556">
                  <c:v>897</c:v>
                </c:pt>
                <c:pt idx="557">
                  <c:v>898</c:v>
                </c:pt>
                <c:pt idx="558">
                  <c:v>899</c:v>
                </c:pt>
                <c:pt idx="559">
                  <c:v>900</c:v>
                </c:pt>
                <c:pt idx="560">
                  <c:v>901</c:v>
                </c:pt>
                <c:pt idx="561">
                  <c:v>902</c:v>
                </c:pt>
                <c:pt idx="562">
                  <c:v>903</c:v>
                </c:pt>
                <c:pt idx="563">
                  <c:v>904</c:v>
                </c:pt>
                <c:pt idx="564">
                  <c:v>905</c:v>
                </c:pt>
                <c:pt idx="565">
                  <c:v>906</c:v>
                </c:pt>
                <c:pt idx="566">
                  <c:v>907</c:v>
                </c:pt>
                <c:pt idx="567">
                  <c:v>908</c:v>
                </c:pt>
                <c:pt idx="568">
                  <c:v>909</c:v>
                </c:pt>
                <c:pt idx="569">
                  <c:v>910</c:v>
                </c:pt>
                <c:pt idx="570">
                  <c:v>911</c:v>
                </c:pt>
                <c:pt idx="571">
                  <c:v>912</c:v>
                </c:pt>
                <c:pt idx="572">
                  <c:v>913</c:v>
                </c:pt>
                <c:pt idx="573">
                  <c:v>914</c:v>
                </c:pt>
                <c:pt idx="574">
                  <c:v>915</c:v>
                </c:pt>
                <c:pt idx="575">
                  <c:v>916</c:v>
                </c:pt>
                <c:pt idx="576">
                  <c:v>917</c:v>
                </c:pt>
                <c:pt idx="577">
                  <c:v>918</c:v>
                </c:pt>
                <c:pt idx="578">
                  <c:v>919</c:v>
                </c:pt>
                <c:pt idx="579">
                  <c:v>920</c:v>
                </c:pt>
                <c:pt idx="580">
                  <c:v>921</c:v>
                </c:pt>
                <c:pt idx="581">
                  <c:v>922</c:v>
                </c:pt>
                <c:pt idx="582">
                  <c:v>923</c:v>
                </c:pt>
                <c:pt idx="583">
                  <c:v>924</c:v>
                </c:pt>
                <c:pt idx="584">
                  <c:v>925</c:v>
                </c:pt>
                <c:pt idx="585">
                  <c:v>926</c:v>
                </c:pt>
                <c:pt idx="586">
                  <c:v>927</c:v>
                </c:pt>
                <c:pt idx="587">
                  <c:v>928</c:v>
                </c:pt>
                <c:pt idx="588">
                  <c:v>929</c:v>
                </c:pt>
                <c:pt idx="589">
                  <c:v>930</c:v>
                </c:pt>
                <c:pt idx="590">
                  <c:v>931</c:v>
                </c:pt>
                <c:pt idx="591">
                  <c:v>932</c:v>
                </c:pt>
                <c:pt idx="592">
                  <c:v>933</c:v>
                </c:pt>
                <c:pt idx="593">
                  <c:v>934</c:v>
                </c:pt>
                <c:pt idx="594">
                  <c:v>935</c:v>
                </c:pt>
                <c:pt idx="595">
                  <c:v>936</c:v>
                </c:pt>
                <c:pt idx="596">
                  <c:v>937</c:v>
                </c:pt>
                <c:pt idx="597">
                  <c:v>938</c:v>
                </c:pt>
                <c:pt idx="598">
                  <c:v>939</c:v>
                </c:pt>
                <c:pt idx="599">
                  <c:v>940</c:v>
                </c:pt>
                <c:pt idx="600">
                  <c:v>941</c:v>
                </c:pt>
                <c:pt idx="601">
                  <c:v>942</c:v>
                </c:pt>
                <c:pt idx="602">
                  <c:v>943</c:v>
                </c:pt>
                <c:pt idx="603">
                  <c:v>944</c:v>
                </c:pt>
                <c:pt idx="604">
                  <c:v>945</c:v>
                </c:pt>
                <c:pt idx="605">
                  <c:v>946</c:v>
                </c:pt>
                <c:pt idx="606">
                  <c:v>947</c:v>
                </c:pt>
                <c:pt idx="607">
                  <c:v>948</c:v>
                </c:pt>
                <c:pt idx="608">
                  <c:v>949</c:v>
                </c:pt>
                <c:pt idx="609">
                  <c:v>950</c:v>
                </c:pt>
                <c:pt idx="610">
                  <c:v>951</c:v>
                </c:pt>
                <c:pt idx="611">
                  <c:v>952</c:v>
                </c:pt>
                <c:pt idx="612">
                  <c:v>953</c:v>
                </c:pt>
                <c:pt idx="613">
                  <c:v>954</c:v>
                </c:pt>
                <c:pt idx="614">
                  <c:v>955</c:v>
                </c:pt>
                <c:pt idx="615">
                  <c:v>956</c:v>
                </c:pt>
                <c:pt idx="616">
                  <c:v>957</c:v>
                </c:pt>
                <c:pt idx="617">
                  <c:v>958</c:v>
                </c:pt>
                <c:pt idx="618">
                  <c:v>959</c:v>
                </c:pt>
                <c:pt idx="619">
                  <c:v>960</c:v>
                </c:pt>
                <c:pt idx="620">
                  <c:v>961</c:v>
                </c:pt>
                <c:pt idx="621">
                  <c:v>962</c:v>
                </c:pt>
                <c:pt idx="622">
                  <c:v>963</c:v>
                </c:pt>
                <c:pt idx="623">
                  <c:v>964</c:v>
                </c:pt>
                <c:pt idx="624">
                  <c:v>965</c:v>
                </c:pt>
                <c:pt idx="625">
                  <c:v>966</c:v>
                </c:pt>
                <c:pt idx="626">
                  <c:v>967</c:v>
                </c:pt>
                <c:pt idx="627">
                  <c:v>968</c:v>
                </c:pt>
                <c:pt idx="628">
                  <c:v>969</c:v>
                </c:pt>
                <c:pt idx="629">
                  <c:v>970</c:v>
                </c:pt>
                <c:pt idx="630">
                  <c:v>971</c:v>
                </c:pt>
                <c:pt idx="631">
                  <c:v>972</c:v>
                </c:pt>
                <c:pt idx="632">
                  <c:v>973</c:v>
                </c:pt>
                <c:pt idx="633">
                  <c:v>974</c:v>
                </c:pt>
                <c:pt idx="634">
                  <c:v>975</c:v>
                </c:pt>
                <c:pt idx="635">
                  <c:v>976</c:v>
                </c:pt>
                <c:pt idx="636">
                  <c:v>977</c:v>
                </c:pt>
                <c:pt idx="637">
                  <c:v>978</c:v>
                </c:pt>
                <c:pt idx="638">
                  <c:v>979</c:v>
                </c:pt>
                <c:pt idx="639">
                  <c:v>980</c:v>
                </c:pt>
                <c:pt idx="640">
                  <c:v>981</c:v>
                </c:pt>
                <c:pt idx="641">
                  <c:v>982</c:v>
                </c:pt>
                <c:pt idx="642">
                  <c:v>983</c:v>
                </c:pt>
                <c:pt idx="643">
                  <c:v>984</c:v>
                </c:pt>
                <c:pt idx="644">
                  <c:v>985</c:v>
                </c:pt>
                <c:pt idx="645">
                  <c:v>986</c:v>
                </c:pt>
                <c:pt idx="646">
                  <c:v>987</c:v>
                </c:pt>
                <c:pt idx="647">
                  <c:v>988</c:v>
                </c:pt>
                <c:pt idx="648">
                  <c:v>989</c:v>
                </c:pt>
                <c:pt idx="649">
                  <c:v>990</c:v>
                </c:pt>
                <c:pt idx="650">
                  <c:v>991</c:v>
                </c:pt>
                <c:pt idx="651">
                  <c:v>992</c:v>
                </c:pt>
                <c:pt idx="652">
                  <c:v>993</c:v>
                </c:pt>
                <c:pt idx="653">
                  <c:v>994</c:v>
                </c:pt>
                <c:pt idx="654">
                  <c:v>995</c:v>
                </c:pt>
                <c:pt idx="655">
                  <c:v>996</c:v>
                </c:pt>
                <c:pt idx="656">
                  <c:v>997</c:v>
                </c:pt>
                <c:pt idx="657">
                  <c:v>998</c:v>
                </c:pt>
                <c:pt idx="658">
                  <c:v>999</c:v>
                </c:pt>
                <c:pt idx="659">
                  <c:v>1000</c:v>
                </c:pt>
                <c:pt idx="660">
                  <c:v>1001</c:v>
                </c:pt>
                <c:pt idx="661">
                  <c:v>1002</c:v>
                </c:pt>
                <c:pt idx="662">
                  <c:v>1003</c:v>
                </c:pt>
                <c:pt idx="663">
                  <c:v>1004</c:v>
                </c:pt>
                <c:pt idx="664">
                  <c:v>1005</c:v>
                </c:pt>
                <c:pt idx="665">
                  <c:v>1006</c:v>
                </c:pt>
                <c:pt idx="666">
                  <c:v>1007</c:v>
                </c:pt>
                <c:pt idx="667">
                  <c:v>1008</c:v>
                </c:pt>
                <c:pt idx="668">
                  <c:v>1009</c:v>
                </c:pt>
                <c:pt idx="669">
                  <c:v>1010</c:v>
                </c:pt>
                <c:pt idx="670">
                  <c:v>1011</c:v>
                </c:pt>
                <c:pt idx="671">
                  <c:v>1012</c:v>
                </c:pt>
                <c:pt idx="672">
                  <c:v>1013</c:v>
                </c:pt>
                <c:pt idx="673">
                  <c:v>1014</c:v>
                </c:pt>
                <c:pt idx="674">
                  <c:v>1015</c:v>
                </c:pt>
                <c:pt idx="675">
                  <c:v>1016</c:v>
                </c:pt>
                <c:pt idx="676">
                  <c:v>1017</c:v>
                </c:pt>
                <c:pt idx="677">
                  <c:v>1018</c:v>
                </c:pt>
                <c:pt idx="678">
                  <c:v>1019</c:v>
                </c:pt>
                <c:pt idx="679">
                  <c:v>1020</c:v>
                </c:pt>
                <c:pt idx="680">
                  <c:v>1021</c:v>
                </c:pt>
                <c:pt idx="681">
                  <c:v>1022</c:v>
                </c:pt>
                <c:pt idx="682">
                  <c:v>1023</c:v>
                </c:pt>
                <c:pt idx="683">
                  <c:v>1024</c:v>
                </c:pt>
                <c:pt idx="684">
                  <c:v>1025</c:v>
                </c:pt>
                <c:pt idx="685">
                  <c:v>1026</c:v>
                </c:pt>
                <c:pt idx="686">
                  <c:v>1027</c:v>
                </c:pt>
                <c:pt idx="687">
                  <c:v>1028</c:v>
                </c:pt>
                <c:pt idx="688">
                  <c:v>1029</c:v>
                </c:pt>
                <c:pt idx="689">
                  <c:v>1030</c:v>
                </c:pt>
                <c:pt idx="690">
                  <c:v>1031</c:v>
                </c:pt>
                <c:pt idx="691">
                  <c:v>1032</c:v>
                </c:pt>
                <c:pt idx="692">
                  <c:v>1033</c:v>
                </c:pt>
                <c:pt idx="693">
                  <c:v>1034</c:v>
                </c:pt>
                <c:pt idx="694">
                  <c:v>1035</c:v>
                </c:pt>
                <c:pt idx="695">
                  <c:v>1036</c:v>
                </c:pt>
                <c:pt idx="696">
                  <c:v>1037</c:v>
                </c:pt>
                <c:pt idx="697">
                  <c:v>1038</c:v>
                </c:pt>
                <c:pt idx="698">
                  <c:v>1039</c:v>
                </c:pt>
                <c:pt idx="699">
                  <c:v>1040</c:v>
                </c:pt>
                <c:pt idx="700">
                  <c:v>1041</c:v>
                </c:pt>
                <c:pt idx="701">
                  <c:v>1042</c:v>
                </c:pt>
                <c:pt idx="702">
                  <c:v>1043</c:v>
                </c:pt>
                <c:pt idx="703">
                  <c:v>1044</c:v>
                </c:pt>
                <c:pt idx="704">
                  <c:v>1045</c:v>
                </c:pt>
                <c:pt idx="705">
                  <c:v>1046</c:v>
                </c:pt>
                <c:pt idx="706">
                  <c:v>1047</c:v>
                </c:pt>
                <c:pt idx="707">
                  <c:v>1048</c:v>
                </c:pt>
                <c:pt idx="708">
                  <c:v>1049</c:v>
                </c:pt>
                <c:pt idx="709">
                  <c:v>1050</c:v>
                </c:pt>
                <c:pt idx="710">
                  <c:v>1051</c:v>
                </c:pt>
                <c:pt idx="711">
                  <c:v>1052</c:v>
                </c:pt>
                <c:pt idx="712">
                  <c:v>1053</c:v>
                </c:pt>
                <c:pt idx="713">
                  <c:v>1054</c:v>
                </c:pt>
                <c:pt idx="714">
                  <c:v>1055</c:v>
                </c:pt>
                <c:pt idx="715">
                  <c:v>1056</c:v>
                </c:pt>
                <c:pt idx="716">
                  <c:v>1057</c:v>
                </c:pt>
                <c:pt idx="717">
                  <c:v>1058</c:v>
                </c:pt>
                <c:pt idx="718">
                  <c:v>1059</c:v>
                </c:pt>
                <c:pt idx="719">
                  <c:v>1060</c:v>
                </c:pt>
                <c:pt idx="720">
                  <c:v>1061</c:v>
                </c:pt>
                <c:pt idx="721">
                  <c:v>1062</c:v>
                </c:pt>
                <c:pt idx="722">
                  <c:v>1063</c:v>
                </c:pt>
                <c:pt idx="723">
                  <c:v>1064</c:v>
                </c:pt>
                <c:pt idx="724">
                  <c:v>1065</c:v>
                </c:pt>
                <c:pt idx="725">
                  <c:v>1066</c:v>
                </c:pt>
                <c:pt idx="726">
                  <c:v>1067</c:v>
                </c:pt>
                <c:pt idx="727">
                  <c:v>1068</c:v>
                </c:pt>
                <c:pt idx="728">
                  <c:v>1069</c:v>
                </c:pt>
                <c:pt idx="729">
                  <c:v>1070</c:v>
                </c:pt>
                <c:pt idx="730">
                  <c:v>1071</c:v>
                </c:pt>
                <c:pt idx="731">
                  <c:v>1072</c:v>
                </c:pt>
                <c:pt idx="732">
                  <c:v>1073</c:v>
                </c:pt>
                <c:pt idx="733">
                  <c:v>1074</c:v>
                </c:pt>
                <c:pt idx="734">
                  <c:v>1075</c:v>
                </c:pt>
                <c:pt idx="735">
                  <c:v>1076</c:v>
                </c:pt>
                <c:pt idx="736">
                  <c:v>1077</c:v>
                </c:pt>
                <c:pt idx="737">
                  <c:v>1078</c:v>
                </c:pt>
                <c:pt idx="738">
                  <c:v>1079</c:v>
                </c:pt>
                <c:pt idx="739">
                  <c:v>1080</c:v>
                </c:pt>
                <c:pt idx="740">
                  <c:v>1081</c:v>
                </c:pt>
                <c:pt idx="741">
                  <c:v>1082</c:v>
                </c:pt>
                <c:pt idx="742">
                  <c:v>1083</c:v>
                </c:pt>
                <c:pt idx="743">
                  <c:v>1084</c:v>
                </c:pt>
                <c:pt idx="744">
                  <c:v>1085</c:v>
                </c:pt>
                <c:pt idx="745">
                  <c:v>1086</c:v>
                </c:pt>
                <c:pt idx="746">
                  <c:v>1087</c:v>
                </c:pt>
                <c:pt idx="747">
                  <c:v>1088</c:v>
                </c:pt>
                <c:pt idx="748">
                  <c:v>1089</c:v>
                </c:pt>
                <c:pt idx="749">
                  <c:v>1090</c:v>
                </c:pt>
                <c:pt idx="750">
                  <c:v>1091</c:v>
                </c:pt>
                <c:pt idx="751">
                  <c:v>1092</c:v>
                </c:pt>
                <c:pt idx="752">
                  <c:v>1093</c:v>
                </c:pt>
                <c:pt idx="753">
                  <c:v>1094</c:v>
                </c:pt>
                <c:pt idx="754">
                  <c:v>1095</c:v>
                </c:pt>
                <c:pt idx="755">
                  <c:v>1096</c:v>
                </c:pt>
                <c:pt idx="756">
                  <c:v>1097</c:v>
                </c:pt>
                <c:pt idx="757">
                  <c:v>1098</c:v>
                </c:pt>
                <c:pt idx="758">
                  <c:v>1099</c:v>
                </c:pt>
                <c:pt idx="759">
                  <c:v>1100</c:v>
                </c:pt>
                <c:pt idx="760">
                  <c:v>1101</c:v>
                </c:pt>
                <c:pt idx="761">
                  <c:v>1102</c:v>
                </c:pt>
                <c:pt idx="762">
                  <c:v>1103</c:v>
                </c:pt>
                <c:pt idx="763">
                  <c:v>1104</c:v>
                </c:pt>
                <c:pt idx="764">
                  <c:v>1105</c:v>
                </c:pt>
                <c:pt idx="765">
                  <c:v>1106</c:v>
                </c:pt>
                <c:pt idx="766">
                  <c:v>1107</c:v>
                </c:pt>
                <c:pt idx="767">
                  <c:v>1108</c:v>
                </c:pt>
                <c:pt idx="768">
                  <c:v>1109</c:v>
                </c:pt>
                <c:pt idx="769">
                  <c:v>1110</c:v>
                </c:pt>
                <c:pt idx="770">
                  <c:v>1111</c:v>
                </c:pt>
                <c:pt idx="771">
                  <c:v>1112</c:v>
                </c:pt>
                <c:pt idx="772">
                  <c:v>1113</c:v>
                </c:pt>
                <c:pt idx="773">
                  <c:v>1114</c:v>
                </c:pt>
                <c:pt idx="774">
                  <c:v>1115</c:v>
                </c:pt>
                <c:pt idx="775">
                  <c:v>1116</c:v>
                </c:pt>
                <c:pt idx="776">
                  <c:v>1117</c:v>
                </c:pt>
                <c:pt idx="777">
                  <c:v>1118</c:v>
                </c:pt>
                <c:pt idx="778">
                  <c:v>1119</c:v>
                </c:pt>
                <c:pt idx="779">
                  <c:v>1120</c:v>
                </c:pt>
                <c:pt idx="780">
                  <c:v>1121</c:v>
                </c:pt>
                <c:pt idx="781">
                  <c:v>1122</c:v>
                </c:pt>
                <c:pt idx="782">
                  <c:v>1123</c:v>
                </c:pt>
                <c:pt idx="783">
                  <c:v>1124</c:v>
                </c:pt>
                <c:pt idx="784">
                  <c:v>1125</c:v>
                </c:pt>
                <c:pt idx="785">
                  <c:v>1126</c:v>
                </c:pt>
                <c:pt idx="786">
                  <c:v>1127</c:v>
                </c:pt>
                <c:pt idx="787">
                  <c:v>1128</c:v>
                </c:pt>
                <c:pt idx="788">
                  <c:v>1129</c:v>
                </c:pt>
                <c:pt idx="789">
                  <c:v>1130</c:v>
                </c:pt>
                <c:pt idx="790">
                  <c:v>1131</c:v>
                </c:pt>
                <c:pt idx="791">
                  <c:v>1132</c:v>
                </c:pt>
                <c:pt idx="792">
                  <c:v>1133</c:v>
                </c:pt>
                <c:pt idx="793">
                  <c:v>1134</c:v>
                </c:pt>
                <c:pt idx="794">
                  <c:v>1135</c:v>
                </c:pt>
                <c:pt idx="795">
                  <c:v>1136</c:v>
                </c:pt>
                <c:pt idx="796">
                  <c:v>1137</c:v>
                </c:pt>
                <c:pt idx="797">
                  <c:v>1138</c:v>
                </c:pt>
                <c:pt idx="798">
                  <c:v>1139</c:v>
                </c:pt>
                <c:pt idx="799">
                  <c:v>1140</c:v>
                </c:pt>
                <c:pt idx="800">
                  <c:v>1141</c:v>
                </c:pt>
                <c:pt idx="801">
                  <c:v>1142</c:v>
                </c:pt>
                <c:pt idx="802">
                  <c:v>1143</c:v>
                </c:pt>
                <c:pt idx="803">
                  <c:v>1144</c:v>
                </c:pt>
                <c:pt idx="804">
                  <c:v>1145</c:v>
                </c:pt>
                <c:pt idx="805">
                  <c:v>1146</c:v>
                </c:pt>
                <c:pt idx="806">
                  <c:v>1147</c:v>
                </c:pt>
                <c:pt idx="807">
                  <c:v>1148</c:v>
                </c:pt>
                <c:pt idx="808">
                  <c:v>1149</c:v>
                </c:pt>
                <c:pt idx="809">
                  <c:v>1150</c:v>
                </c:pt>
                <c:pt idx="810">
                  <c:v>1151</c:v>
                </c:pt>
                <c:pt idx="811">
                  <c:v>1152</c:v>
                </c:pt>
                <c:pt idx="812">
                  <c:v>1153</c:v>
                </c:pt>
                <c:pt idx="813">
                  <c:v>1154</c:v>
                </c:pt>
                <c:pt idx="814">
                  <c:v>1155</c:v>
                </c:pt>
                <c:pt idx="815">
                  <c:v>1156</c:v>
                </c:pt>
                <c:pt idx="816">
                  <c:v>1157</c:v>
                </c:pt>
                <c:pt idx="817">
                  <c:v>1158</c:v>
                </c:pt>
                <c:pt idx="818">
                  <c:v>1159</c:v>
                </c:pt>
                <c:pt idx="819">
                  <c:v>1160</c:v>
                </c:pt>
                <c:pt idx="820">
                  <c:v>1161</c:v>
                </c:pt>
                <c:pt idx="821">
                  <c:v>1162</c:v>
                </c:pt>
                <c:pt idx="822">
                  <c:v>1163</c:v>
                </c:pt>
                <c:pt idx="823">
                  <c:v>1164</c:v>
                </c:pt>
                <c:pt idx="824">
                  <c:v>1165</c:v>
                </c:pt>
                <c:pt idx="825">
                  <c:v>1166</c:v>
                </c:pt>
                <c:pt idx="826">
                  <c:v>1167</c:v>
                </c:pt>
                <c:pt idx="827">
                  <c:v>1168</c:v>
                </c:pt>
                <c:pt idx="828">
                  <c:v>1169</c:v>
                </c:pt>
                <c:pt idx="829">
                  <c:v>1170</c:v>
                </c:pt>
                <c:pt idx="830">
                  <c:v>1171</c:v>
                </c:pt>
                <c:pt idx="831">
                  <c:v>1172</c:v>
                </c:pt>
                <c:pt idx="832">
                  <c:v>1173</c:v>
                </c:pt>
                <c:pt idx="833">
                  <c:v>1174</c:v>
                </c:pt>
                <c:pt idx="834">
                  <c:v>1175</c:v>
                </c:pt>
                <c:pt idx="835">
                  <c:v>1176</c:v>
                </c:pt>
                <c:pt idx="836">
                  <c:v>1177</c:v>
                </c:pt>
                <c:pt idx="837">
                  <c:v>1178</c:v>
                </c:pt>
                <c:pt idx="838">
                  <c:v>1179</c:v>
                </c:pt>
                <c:pt idx="839">
                  <c:v>1180</c:v>
                </c:pt>
                <c:pt idx="840">
                  <c:v>1181</c:v>
                </c:pt>
                <c:pt idx="841">
                  <c:v>1182</c:v>
                </c:pt>
                <c:pt idx="842">
                  <c:v>1183</c:v>
                </c:pt>
                <c:pt idx="843">
                  <c:v>1184</c:v>
                </c:pt>
                <c:pt idx="844">
                  <c:v>1185</c:v>
                </c:pt>
                <c:pt idx="845">
                  <c:v>1186</c:v>
                </c:pt>
                <c:pt idx="846">
                  <c:v>1187</c:v>
                </c:pt>
                <c:pt idx="847">
                  <c:v>1188</c:v>
                </c:pt>
                <c:pt idx="848">
                  <c:v>1189</c:v>
                </c:pt>
                <c:pt idx="849">
                  <c:v>1190</c:v>
                </c:pt>
                <c:pt idx="850">
                  <c:v>1191</c:v>
                </c:pt>
                <c:pt idx="851">
                  <c:v>1192</c:v>
                </c:pt>
                <c:pt idx="852">
                  <c:v>1193</c:v>
                </c:pt>
                <c:pt idx="853">
                  <c:v>1194</c:v>
                </c:pt>
                <c:pt idx="854">
                  <c:v>1195</c:v>
                </c:pt>
                <c:pt idx="855">
                  <c:v>1196</c:v>
                </c:pt>
                <c:pt idx="856">
                  <c:v>1197</c:v>
                </c:pt>
                <c:pt idx="857">
                  <c:v>1198</c:v>
                </c:pt>
                <c:pt idx="858">
                  <c:v>1199</c:v>
                </c:pt>
                <c:pt idx="859">
                  <c:v>1200</c:v>
                </c:pt>
                <c:pt idx="860">
                  <c:v>1201</c:v>
                </c:pt>
                <c:pt idx="861">
                  <c:v>1202</c:v>
                </c:pt>
                <c:pt idx="862">
                  <c:v>1203</c:v>
                </c:pt>
                <c:pt idx="863">
                  <c:v>1204</c:v>
                </c:pt>
                <c:pt idx="864">
                  <c:v>1205</c:v>
                </c:pt>
                <c:pt idx="865">
                  <c:v>1206</c:v>
                </c:pt>
                <c:pt idx="866">
                  <c:v>1207</c:v>
                </c:pt>
                <c:pt idx="867">
                  <c:v>1208</c:v>
                </c:pt>
                <c:pt idx="868">
                  <c:v>1209</c:v>
                </c:pt>
                <c:pt idx="869">
                  <c:v>1210</c:v>
                </c:pt>
                <c:pt idx="870">
                  <c:v>1211</c:v>
                </c:pt>
                <c:pt idx="871">
                  <c:v>1212</c:v>
                </c:pt>
                <c:pt idx="872">
                  <c:v>1213</c:v>
                </c:pt>
                <c:pt idx="873">
                  <c:v>1214</c:v>
                </c:pt>
                <c:pt idx="874">
                  <c:v>1215</c:v>
                </c:pt>
                <c:pt idx="875">
                  <c:v>1216</c:v>
                </c:pt>
                <c:pt idx="876">
                  <c:v>1217</c:v>
                </c:pt>
                <c:pt idx="877">
                  <c:v>1218</c:v>
                </c:pt>
                <c:pt idx="878">
                  <c:v>1219</c:v>
                </c:pt>
                <c:pt idx="879">
                  <c:v>1220</c:v>
                </c:pt>
                <c:pt idx="880">
                  <c:v>1221</c:v>
                </c:pt>
                <c:pt idx="881">
                  <c:v>1222</c:v>
                </c:pt>
                <c:pt idx="882">
                  <c:v>1223</c:v>
                </c:pt>
                <c:pt idx="883">
                  <c:v>1224</c:v>
                </c:pt>
                <c:pt idx="884">
                  <c:v>1225</c:v>
                </c:pt>
                <c:pt idx="885">
                  <c:v>1226</c:v>
                </c:pt>
                <c:pt idx="886">
                  <c:v>1227</c:v>
                </c:pt>
                <c:pt idx="887">
                  <c:v>1228</c:v>
                </c:pt>
                <c:pt idx="888">
                  <c:v>1229</c:v>
                </c:pt>
                <c:pt idx="889">
                  <c:v>1230</c:v>
                </c:pt>
                <c:pt idx="890">
                  <c:v>1231</c:v>
                </c:pt>
                <c:pt idx="891">
                  <c:v>1232</c:v>
                </c:pt>
                <c:pt idx="892">
                  <c:v>1233</c:v>
                </c:pt>
                <c:pt idx="893">
                  <c:v>1234</c:v>
                </c:pt>
                <c:pt idx="894">
                  <c:v>1235</c:v>
                </c:pt>
                <c:pt idx="895">
                  <c:v>1236</c:v>
                </c:pt>
                <c:pt idx="896">
                  <c:v>1237</c:v>
                </c:pt>
                <c:pt idx="897">
                  <c:v>1238</c:v>
                </c:pt>
                <c:pt idx="898">
                  <c:v>1239</c:v>
                </c:pt>
                <c:pt idx="899">
                  <c:v>1240</c:v>
                </c:pt>
                <c:pt idx="900">
                  <c:v>1241</c:v>
                </c:pt>
                <c:pt idx="901">
                  <c:v>1242</c:v>
                </c:pt>
                <c:pt idx="902">
                  <c:v>1243</c:v>
                </c:pt>
                <c:pt idx="903">
                  <c:v>1244</c:v>
                </c:pt>
                <c:pt idx="904">
                  <c:v>1245</c:v>
                </c:pt>
                <c:pt idx="905">
                  <c:v>1246</c:v>
                </c:pt>
                <c:pt idx="906">
                  <c:v>1247</c:v>
                </c:pt>
                <c:pt idx="907">
                  <c:v>1248</c:v>
                </c:pt>
                <c:pt idx="908">
                  <c:v>1249</c:v>
                </c:pt>
                <c:pt idx="909">
                  <c:v>1250</c:v>
                </c:pt>
                <c:pt idx="910">
                  <c:v>1251</c:v>
                </c:pt>
                <c:pt idx="911">
                  <c:v>1252</c:v>
                </c:pt>
                <c:pt idx="912">
                  <c:v>1253</c:v>
                </c:pt>
                <c:pt idx="913">
                  <c:v>1254</c:v>
                </c:pt>
                <c:pt idx="914">
                  <c:v>1255</c:v>
                </c:pt>
                <c:pt idx="915">
                  <c:v>1256</c:v>
                </c:pt>
                <c:pt idx="916">
                  <c:v>1257</c:v>
                </c:pt>
                <c:pt idx="917">
                  <c:v>1258</c:v>
                </c:pt>
                <c:pt idx="918">
                  <c:v>1259</c:v>
                </c:pt>
                <c:pt idx="919">
                  <c:v>1260</c:v>
                </c:pt>
                <c:pt idx="920">
                  <c:v>1261</c:v>
                </c:pt>
                <c:pt idx="921">
                  <c:v>1262</c:v>
                </c:pt>
                <c:pt idx="922">
                  <c:v>1263</c:v>
                </c:pt>
                <c:pt idx="923">
                  <c:v>1264</c:v>
                </c:pt>
                <c:pt idx="924">
                  <c:v>1265</c:v>
                </c:pt>
                <c:pt idx="925">
                  <c:v>1266</c:v>
                </c:pt>
                <c:pt idx="926">
                  <c:v>1267</c:v>
                </c:pt>
                <c:pt idx="927">
                  <c:v>1268</c:v>
                </c:pt>
                <c:pt idx="928">
                  <c:v>1269</c:v>
                </c:pt>
                <c:pt idx="929">
                  <c:v>1270</c:v>
                </c:pt>
                <c:pt idx="930">
                  <c:v>1271</c:v>
                </c:pt>
                <c:pt idx="931">
                  <c:v>1272</c:v>
                </c:pt>
                <c:pt idx="932">
                  <c:v>1273</c:v>
                </c:pt>
                <c:pt idx="933">
                  <c:v>1274</c:v>
                </c:pt>
                <c:pt idx="934">
                  <c:v>1275</c:v>
                </c:pt>
                <c:pt idx="935">
                  <c:v>1276</c:v>
                </c:pt>
                <c:pt idx="936">
                  <c:v>1277</c:v>
                </c:pt>
                <c:pt idx="937">
                  <c:v>1278</c:v>
                </c:pt>
                <c:pt idx="938">
                  <c:v>1279</c:v>
                </c:pt>
                <c:pt idx="939">
                  <c:v>1280</c:v>
                </c:pt>
                <c:pt idx="940">
                  <c:v>1281</c:v>
                </c:pt>
                <c:pt idx="941">
                  <c:v>1282</c:v>
                </c:pt>
                <c:pt idx="942">
                  <c:v>1283</c:v>
                </c:pt>
                <c:pt idx="943">
                  <c:v>1284</c:v>
                </c:pt>
                <c:pt idx="944">
                  <c:v>1285</c:v>
                </c:pt>
                <c:pt idx="945">
                  <c:v>1286</c:v>
                </c:pt>
                <c:pt idx="946">
                  <c:v>1287</c:v>
                </c:pt>
                <c:pt idx="947">
                  <c:v>1288</c:v>
                </c:pt>
                <c:pt idx="948">
                  <c:v>1289</c:v>
                </c:pt>
                <c:pt idx="949">
                  <c:v>1290</c:v>
                </c:pt>
                <c:pt idx="950">
                  <c:v>1291</c:v>
                </c:pt>
                <c:pt idx="951">
                  <c:v>1292</c:v>
                </c:pt>
                <c:pt idx="952">
                  <c:v>1293</c:v>
                </c:pt>
                <c:pt idx="953">
                  <c:v>1294</c:v>
                </c:pt>
                <c:pt idx="954">
                  <c:v>1295</c:v>
                </c:pt>
                <c:pt idx="955">
                  <c:v>1296</c:v>
                </c:pt>
                <c:pt idx="956">
                  <c:v>1297</c:v>
                </c:pt>
                <c:pt idx="957">
                  <c:v>1298</c:v>
                </c:pt>
                <c:pt idx="958">
                  <c:v>1299</c:v>
                </c:pt>
                <c:pt idx="959">
                  <c:v>1300</c:v>
                </c:pt>
                <c:pt idx="960">
                  <c:v>1301</c:v>
                </c:pt>
                <c:pt idx="961">
                  <c:v>1302</c:v>
                </c:pt>
                <c:pt idx="962">
                  <c:v>1303</c:v>
                </c:pt>
                <c:pt idx="963">
                  <c:v>1304</c:v>
                </c:pt>
                <c:pt idx="964">
                  <c:v>1305</c:v>
                </c:pt>
                <c:pt idx="965">
                  <c:v>1306</c:v>
                </c:pt>
                <c:pt idx="966">
                  <c:v>1307</c:v>
                </c:pt>
                <c:pt idx="967">
                  <c:v>1308</c:v>
                </c:pt>
                <c:pt idx="968">
                  <c:v>1309</c:v>
                </c:pt>
                <c:pt idx="969">
                  <c:v>1310</c:v>
                </c:pt>
                <c:pt idx="970">
                  <c:v>1311</c:v>
                </c:pt>
                <c:pt idx="971">
                  <c:v>1312</c:v>
                </c:pt>
                <c:pt idx="972">
                  <c:v>1313</c:v>
                </c:pt>
                <c:pt idx="973">
                  <c:v>1314</c:v>
                </c:pt>
                <c:pt idx="974">
                  <c:v>1315</c:v>
                </c:pt>
                <c:pt idx="975">
                  <c:v>1316</c:v>
                </c:pt>
                <c:pt idx="976">
                  <c:v>1317</c:v>
                </c:pt>
                <c:pt idx="977">
                  <c:v>1318</c:v>
                </c:pt>
                <c:pt idx="978">
                  <c:v>1319</c:v>
                </c:pt>
                <c:pt idx="979">
                  <c:v>1320</c:v>
                </c:pt>
                <c:pt idx="980">
                  <c:v>1321</c:v>
                </c:pt>
                <c:pt idx="981">
                  <c:v>1322</c:v>
                </c:pt>
                <c:pt idx="982">
                  <c:v>1323</c:v>
                </c:pt>
                <c:pt idx="983">
                  <c:v>1324</c:v>
                </c:pt>
                <c:pt idx="984">
                  <c:v>1325</c:v>
                </c:pt>
                <c:pt idx="985">
                  <c:v>1326</c:v>
                </c:pt>
                <c:pt idx="986">
                  <c:v>1327</c:v>
                </c:pt>
                <c:pt idx="987">
                  <c:v>1328</c:v>
                </c:pt>
                <c:pt idx="988">
                  <c:v>1329</c:v>
                </c:pt>
                <c:pt idx="989">
                  <c:v>1330</c:v>
                </c:pt>
                <c:pt idx="990">
                  <c:v>1331</c:v>
                </c:pt>
                <c:pt idx="991">
                  <c:v>1332</c:v>
                </c:pt>
                <c:pt idx="992">
                  <c:v>1333</c:v>
                </c:pt>
                <c:pt idx="993">
                  <c:v>1334</c:v>
                </c:pt>
                <c:pt idx="994">
                  <c:v>1335</c:v>
                </c:pt>
                <c:pt idx="995">
                  <c:v>1336</c:v>
                </c:pt>
                <c:pt idx="996">
                  <c:v>1337</c:v>
                </c:pt>
                <c:pt idx="997">
                  <c:v>1338</c:v>
                </c:pt>
                <c:pt idx="998">
                  <c:v>1339</c:v>
                </c:pt>
                <c:pt idx="999">
                  <c:v>1340</c:v>
                </c:pt>
                <c:pt idx="1000">
                  <c:v>1341</c:v>
                </c:pt>
                <c:pt idx="1001">
                  <c:v>1342</c:v>
                </c:pt>
                <c:pt idx="1002">
                  <c:v>1343</c:v>
                </c:pt>
                <c:pt idx="1003">
                  <c:v>1344</c:v>
                </c:pt>
                <c:pt idx="1004">
                  <c:v>1345</c:v>
                </c:pt>
                <c:pt idx="1005">
                  <c:v>1346</c:v>
                </c:pt>
                <c:pt idx="1006">
                  <c:v>1347</c:v>
                </c:pt>
                <c:pt idx="1007">
                  <c:v>1348</c:v>
                </c:pt>
                <c:pt idx="1008">
                  <c:v>1349</c:v>
                </c:pt>
                <c:pt idx="1009">
                  <c:v>1350</c:v>
                </c:pt>
                <c:pt idx="1010">
                  <c:v>1351</c:v>
                </c:pt>
                <c:pt idx="1011">
                  <c:v>1352</c:v>
                </c:pt>
                <c:pt idx="1012">
                  <c:v>1353</c:v>
                </c:pt>
                <c:pt idx="1013">
                  <c:v>1354</c:v>
                </c:pt>
                <c:pt idx="1014">
                  <c:v>1355</c:v>
                </c:pt>
                <c:pt idx="1015">
                  <c:v>1356</c:v>
                </c:pt>
                <c:pt idx="1016">
                  <c:v>1357</c:v>
                </c:pt>
                <c:pt idx="1017">
                  <c:v>1358</c:v>
                </c:pt>
                <c:pt idx="1018">
                  <c:v>1359</c:v>
                </c:pt>
                <c:pt idx="1019">
                  <c:v>1360</c:v>
                </c:pt>
                <c:pt idx="1020">
                  <c:v>1361</c:v>
                </c:pt>
                <c:pt idx="1021">
                  <c:v>1362</c:v>
                </c:pt>
                <c:pt idx="1022">
                  <c:v>1363</c:v>
                </c:pt>
                <c:pt idx="1023">
                  <c:v>1364</c:v>
                </c:pt>
                <c:pt idx="1024">
                  <c:v>1365</c:v>
                </c:pt>
                <c:pt idx="1025">
                  <c:v>1366</c:v>
                </c:pt>
                <c:pt idx="1026">
                  <c:v>1367</c:v>
                </c:pt>
                <c:pt idx="1027">
                  <c:v>1368</c:v>
                </c:pt>
                <c:pt idx="1028">
                  <c:v>1369</c:v>
                </c:pt>
                <c:pt idx="1029">
                  <c:v>1370</c:v>
                </c:pt>
                <c:pt idx="1030">
                  <c:v>1371</c:v>
                </c:pt>
                <c:pt idx="1031">
                  <c:v>1372</c:v>
                </c:pt>
                <c:pt idx="1032">
                  <c:v>1373</c:v>
                </c:pt>
                <c:pt idx="1033">
                  <c:v>1374</c:v>
                </c:pt>
                <c:pt idx="1034">
                  <c:v>1375</c:v>
                </c:pt>
                <c:pt idx="1035">
                  <c:v>1376</c:v>
                </c:pt>
                <c:pt idx="1036">
                  <c:v>1377</c:v>
                </c:pt>
                <c:pt idx="1037">
                  <c:v>1378</c:v>
                </c:pt>
                <c:pt idx="1038">
                  <c:v>1379</c:v>
                </c:pt>
                <c:pt idx="1039">
                  <c:v>1380</c:v>
                </c:pt>
                <c:pt idx="1040">
                  <c:v>1381</c:v>
                </c:pt>
                <c:pt idx="1041">
                  <c:v>1382</c:v>
                </c:pt>
                <c:pt idx="1042">
                  <c:v>1383</c:v>
                </c:pt>
                <c:pt idx="1043">
                  <c:v>1384</c:v>
                </c:pt>
                <c:pt idx="1044">
                  <c:v>1385</c:v>
                </c:pt>
                <c:pt idx="1045">
                  <c:v>1386</c:v>
                </c:pt>
                <c:pt idx="1046">
                  <c:v>1387</c:v>
                </c:pt>
                <c:pt idx="1047">
                  <c:v>1388</c:v>
                </c:pt>
                <c:pt idx="1048">
                  <c:v>1389</c:v>
                </c:pt>
                <c:pt idx="1049">
                  <c:v>1390</c:v>
                </c:pt>
                <c:pt idx="1050">
                  <c:v>1391</c:v>
                </c:pt>
                <c:pt idx="1051">
                  <c:v>1392</c:v>
                </c:pt>
                <c:pt idx="1052">
                  <c:v>1393</c:v>
                </c:pt>
                <c:pt idx="1053">
                  <c:v>1394</c:v>
                </c:pt>
                <c:pt idx="1054">
                  <c:v>1395</c:v>
                </c:pt>
                <c:pt idx="1055">
                  <c:v>1396</c:v>
                </c:pt>
                <c:pt idx="1056">
                  <c:v>1397</c:v>
                </c:pt>
                <c:pt idx="1057">
                  <c:v>1398</c:v>
                </c:pt>
                <c:pt idx="1058">
                  <c:v>1399</c:v>
                </c:pt>
                <c:pt idx="1059">
                  <c:v>1400</c:v>
                </c:pt>
                <c:pt idx="1060">
                  <c:v>1401</c:v>
                </c:pt>
                <c:pt idx="1061">
                  <c:v>1402</c:v>
                </c:pt>
                <c:pt idx="1062">
                  <c:v>1403</c:v>
                </c:pt>
                <c:pt idx="1063">
                  <c:v>1404</c:v>
                </c:pt>
                <c:pt idx="1064">
                  <c:v>1405</c:v>
                </c:pt>
                <c:pt idx="1065">
                  <c:v>1406</c:v>
                </c:pt>
                <c:pt idx="1066">
                  <c:v>1407</c:v>
                </c:pt>
                <c:pt idx="1067">
                  <c:v>1408</c:v>
                </c:pt>
                <c:pt idx="1068">
                  <c:v>1409</c:v>
                </c:pt>
                <c:pt idx="1069">
                  <c:v>1410</c:v>
                </c:pt>
                <c:pt idx="1070">
                  <c:v>1411</c:v>
                </c:pt>
                <c:pt idx="1071">
                  <c:v>1412</c:v>
                </c:pt>
                <c:pt idx="1072">
                  <c:v>1413</c:v>
                </c:pt>
                <c:pt idx="1073">
                  <c:v>1414</c:v>
                </c:pt>
                <c:pt idx="1074">
                  <c:v>1415</c:v>
                </c:pt>
                <c:pt idx="1075">
                  <c:v>1416</c:v>
                </c:pt>
                <c:pt idx="1076">
                  <c:v>1417</c:v>
                </c:pt>
                <c:pt idx="1077">
                  <c:v>1418</c:v>
                </c:pt>
                <c:pt idx="1078">
                  <c:v>1419</c:v>
                </c:pt>
                <c:pt idx="1079">
                  <c:v>1420</c:v>
                </c:pt>
                <c:pt idx="1080">
                  <c:v>1421</c:v>
                </c:pt>
                <c:pt idx="1081">
                  <c:v>1422</c:v>
                </c:pt>
                <c:pt idx="1082">
                  <c:v>1423</c:v>
                </c:pt>
                <c:pt idx="1083">
                  <c:v>1424</c:v>
                </c:pt>
                <c:pt idx="1084">
                  <c:v>1425</c:v>
                </c:pt>
                <c:pt idx="1085">
                  <c:v>1426</c:v>
                </c:pt>
                <c:pt idx="1086">
                  <c:v>1427</c:v>
                </c:pt>
                <c:pt idx="1087">
                  <c:v>1428</c:v>
                </c:pt>
                <c:pt idx="1088">
                  <c:v>1429</c:v>
                </c:pt>
                <c:pt idx="1089">
                  <c:v>1430</c:v>
                </c:pt>
                <c:pt idx="1090">
                  <c:v>1431</c:v>
                </c:pt>
                <c:pt idx="1091">
                  <c:v>1432</c:v>
                </c:pt>
                <c:pt idx="1092">
                  <c:v>1433</c:v>
                </c:pt>
                <c:pt idx="1093">
                  <c:v>1434</c:v>
                </c:pt>
                <c:pt idx="1094">
                  <c:v>1435</c:v>
                </c:pt>
                <c:pt idx="1095">
                  <c:v>1436</c:v>
                </c:pt>
                <c:pt idx="1096">
                  <c:v>1437</c:v>
                </c:pt>
                <c:pt idx="1097">
                  <c:v>1438</c:v>
                </c:pt>
                <c:pt idx="1098">
                  <c:v>1439</c:v>
                </c:pt>
                <c:pt idx="1099">
                  <c:v>1440</c:v>
                </c:pt>
                <c:pt idx="1100">
                  <c:v>1441</c:v>
                </c:pt>
                <c:pt idx="1101">
                  <c:v>1442</c:v>
                </c:pt>
                <c:pt idx="1102">
                  <c:v>1443</c:v>
                </c:pt>
                <c:pt idx="1103">
                  <c:v>1444</c:v>
                </c:pt>
                <c:pt idx="1104">
                  <c:v>1445</c:v>
                </c:pt>
                <c:pt idx="1105">
                  <c:v>1446</c:v>
                </c:pt>
                <c:pt idx="1106">
                  <c:v>1447</c:v>
                </c:pt>
                <c:pt idx="1107">
                  <c:v>1448</c:v>
                </c:pt>
                <c:pt idx="1108">
                  <c:v>1449</c:v>
                </c:pt>
                <c:pt idx="1109">
                  <c:v>1450</c:v>
                </c:pt>
                <c:pt idx="1110">
                  <c:v>1451</c:v>
                </c:pt>
                <c:pt idx="1111">
                  <c:v>1452</c:v>
                </c:pt>
                <c:pt idx="1112">
                  <c:v>1453</c:v>
                </c:pt>
                <c:pt idx="1113">
                  <c:v>1454</c:v>
                </c:pt>
                <c:pt idx="1114">
                  <c:v>1455</c:v>
                </c:pt>
                <c:pt idx="1115">
                  <c:v>1456</c:v>
                </c:pt>
                <c:pt idx="1116">
                  <c:v>1457</c:v>
                </c:pt>
                <c:pt idx="1117">
                  <c:v>1458</c:v>
                </c:pt>
                <c:pt idx="1118">
                  <c:v>1459</c:v>
                </c:pt>
                <c:pt idx="1119">
                  <c:v>1460</c:v>
                </c:pt>
                <c:pt idx="1120">
                  <c:v>1461</c:v>
                </c:pt>
                <c:pt idx="1121">
                  <c:v>1462</c:v>
                </c:pt>
                <c:pt idx="1122">
                  <c:v>1463</c:v>
                </c:pt>
                <c:pt idx="1123">
                  <c:v>1464</c:v>
                </c:pt>
                <c:pt idx="1124">
                  <c:v>1465</c:v>
                </c:pt>
                <c:pt idx="1125">
                  <c:v>1466</c:v>
                </c:pt>
                <c:pt idx="1126">
                  <c:v>1467</c:v>
                </c:pt>
                <c:pt idx="1127">
                  <c:v>1468</c:v>
                </c:pt>
                <c:pt idx="1128">
                  <c:v>1469</c:v>
                </c:pt>
                <c:pt idx="1129">
                  <c:v>1470</c:v>
                </c:pt>
                <c:pt idx="1130">
                  <c:v>1471</c:v>
                </c:pt>
                <c:pt idx="1131">
                  <c:v>1472</c:v>
                </c:pt>
                <c:pt idx="1132">
                  <c:v>1473</c:v>
                </c:pt>
                <c:pt idx="1133">
                  <c:v>1474</c:v>
                </c:pt>
                <c:pt idx="1134">
                  <c:v>1475</c:v>
                </c:pt>
                <c:pt idx="1135">
                  <c:v>1476</c:v>
                </c:pt>
                <c:pt idx="1136">
                  <c:v>1477</c:v>
                </c:pt>
                <c:pt idx="1137">
                  <c:v>1478</c:v>
                </c:pt>
                <c:pt idx="1138">
                  <c:v>1479</c:v>
                </c:pt>
                <c:pt idx="1139">
                  <c:v>1480</c:v>
                </c:pt>
                <c:pt idx="1140">
                  <c:v>1481</c:v>
                </c:pt>
                <c:pt idx="1141">
                  <c:v>1482</c:v>
                </c:pt>
                <c:pt idx="1142">
                  <c:v>1483</c:v>
                </c:pt>
                <c:pt idx="1143">
                  <c:v>1484</c:v>
                </c:pt>
                <c:pt idx="1144">
                  <c:v>1485</c:v>
                </c:pt>
                <c:pt idx="1145">
                  <c:v>1486</c:v>
                </c:pt>
                <c:pt idx="1146">
                  <c:v>1487</c:v>
                </c:pt>
                <c:pt idx="1147">
                  <c:v>1488</c:v>
                </c:pt>
                <c:pt idx="1148">
                  <c:v>1489</c:v>
                </c:pt>
                <c:pt idx="1149">
                  <c:v>1490</c:v>
                </c:pt>
                <c:pt idx="1150">
                  <c:v>1491</c:v>
                </c:pt>
                <c:pt idx="1151">
                  <c:v>1492</c:v>
                </c:pt>
                <c:pt idx="1152">
                  <c:v>1493</c:v>
                </c:pt>
                <c:pt idx="1153">
                  <c:v>1494</c:v>
                </c:pt>
                <c:pt idx="1154">
                  <c:v>1495</c:v>
                </c:pt>
                <c:pt idx="1155">
                  <c:v>1496</c:v>
                </c:pt>
                <c:pt idx="1156">
                  <c:v>1497</c:v>
                </c:pt>
                <c:pt idx="1157">
                  <c:v>1498</c:v>
                </c:pt>
                <c:pt idx="1158">
                  <c:v>1499</c:v>
                </c:pt>
                <c:pt idx="1159">
                  <c:v>1500</c:v>
                </c:pt>
                <c:pt idx="1160">
                  <c:v>1501</c:v>
                </c:pt>
                <c:pt idx="1161">
                  <c:v>1502</c:v>
                </c:pt>
                <c:pt idx="1162">
                  <c:v>1503</c:v>
                </c:pt>
                <c:pt idx="1163">
                  <c:v>1504</c:v>
                </c:pt>
                <c:pt idx="1164">
                  <c:v>1505</c:v>
                </c:pt>
                <c:pt idx="1165">
                  <c:v>1506</c:v>
                </c:pt>
                <c:pt idx="1166">
                  <c:v>1507</c:v>
                </c:pt>
                <c:pt idx="1167">
                  <c:v>1508</c:v>
                </c:pt>
                <c:pt idx="1168">
                  <c:v>1509</c:v>
                </c:pt>
                <c:pt idx="1169">
                  <c:v>1510</c:v>
                </c:pt>
                <c:pt idx="1170">
                  <c:v>1511</c:v>
                </c:pt>
                <c:pt idx="1171">
                  <c:v>1512</c:v>
                </c:pt>
                <c:pt idx="1172">
                  <c:v>1513</c:v>
                </c:pt>
                <c:pt idx="1173">
                  <c:v>1514</c:v>
                </c:pt>
                <c:pt idx="1174">
                  <c:v>1515</c:v>
                </c:pt>
                <c:pt idx="1175">
                  <c:v>1516</c:v>
                </c:pt>
                <c:pt idx="1176">
                  <c:v>1517</c:v>
                </c:pt>
                <c:pt idx="1177">
                  <c:v>1518</c:v>
                </c:pt>
                <c:pt idx="1178">
                  <c:v>1519</c:v>
                </c:pt>
                <c:pt idx="1179">
                  <c:v>1520</c:v>
                </c:pt>
                <c:pt idx="1180">
                  <c:v>1521</c:v>
                </c:pt>
                <c:pt idx="1181">
                  <c:v>1522</c:v>
                </c:pt>
                <c:pt idx="1182">
                  <c:v>1523</c:v>
                </c:pt>
                <c:pt idx="1183">
                  <c:v>1524</c:v>
                </c:pt>
                <c:pt idx="1184">
                  <c:v>1525</c:v>
                </c:pt>
                <c:pt idx="1185">
                  <c:v>1526</c:v>
                </c:pt>
                <c:pt idx="1186">
                  <c:v>1527</c:v>
                </c:pt>
                <c:pt idx="1187">
                  <c:v>1528</c:v>
                </c:pt>
                <c:pt idx="1188">
                  <c:v>1529</c:v>
                </c:pt>
                <c:pt idx="1189">
                  <c:v>1530</c:v>
                </c:pt>
                <c:pt idx="1190">
                  <c:v>1531</c:v>
                </c:pt>
                <c:pt idx="1191">
                  <c:v>1532</c:v>
                </c:pt>
                <c:pt idx="1192">
                  <c:v>1533</c:v>
                </c:pt>
                <c:pt idx="1193">
                  <c:v>1534</c:v>
                </c:pt>
                <c:pt idx="1194">
                  <c:v>1535</c:v>
                </c:pt>
                <c:pt idx="1195">
                  <c:v>1536</c:v>
                </c:pt>
                <c:pt idx="1196">
                  <c:v>1537</c:v>
                </c:pt>
                <c:pt idx="1197">
                  <c:v>1538</c:v>
                </c:pt>
                <c:pt idx="1198">
                  <c:v>1539</c:v>
                </c:pt>
                <c:pt idx="1199">
                  <c:v>1540</c:v>
                </c:pt>
                <c:pt idx="1200">
                  <c:v>1541</c:v>
                </c:pt>
                <c:pt idx="1201">
                  <c:v>1542</c:v>
                </c:pt>
                <c:pt idx="1202">
                  <c:v>1543</c:v>
                </c:pt>
                <c:pt idx="1203">
                  <c:v>1544</c:v>
                </c:pt>
                <c:pt idx="1204">
                  <c:v>1545</c:v>
                </c:pt>
                <c:pt idx="1205">
                  <c:v>1546</c:v>
                </c:pt>
                <c:pt idx="1206">
                  <c:v>1547</c:v>
                </c:pt>
                <c:pt idx="1207">
                  <c:v>1548</c:v>
                </c:pt>
                <c:pt idx="1208">
                  <c:v>1549</c:v>
                </c:pt>
                <c:pt idx="1209">
                  <c:v>1550</c:v>
                </c:pt>
                <c:pt idx="1210">
                  <c:v>1551</c:v>
                </c:pt>
                <c:pt idx="1211">
                  <c:v>1552</c:v>
                </c:pt>
                <c:pt idx="1212">
                  <c:v>1553</c:v>
                </c:pt>
                <c:pt idx="1213">
                  <c:v>1554</c:v>
                </c:pt>
                <c:pt idx="1214">
                  <c:v>1555</c:v>
                </c:pt>
                <c:pt idx="1215">
                  <c:v>1556</c:v>
                </c:pt>
                <c:pt idx="1216">
                  <c:v>1557</c:v>
                </c:pt>
                <c:pt idx="1217">
                  <c:v>1558</c:v>
                </c:pt>
                <c:pt idx="1218">
                  <c:v>1559</c:v>
                </c:pt>
                <c:pt idx="1219">
                  <c:v>1560</c:v>
                </c:pt>
                <c:pt idx="1220">
                  <c:v>1561</c:v>
                </c:pt>
                <c:pt idx="1221">
                  <c:v>1562</c:v>
                </c:pt>
                <c:pt idx="1222">
                  <c:v>1563</c:v>
                </c:pt>
                <c:pt idx="1223">
                  <c:v>1564</c:v>
                </c:pt>
                <c:pt idx="1224">
                  <c:v>1565</c:v>
                </c:pt>
                <c:pt idx="1225">
                  <c:v>1566</c:v>
                </c:pt>
                <c:pt idx="1226">
                  <c:v>1567</c:v>
                </c:pt>
                <c:pt idx="1227">
                  <c:v>1568</c:v>
                </c:pt>
                <c:pt idx="1228">
                  <c:v>1569</c:v>
                </c:pt>
                <c:pt idx="1229">
                  <c:v>1570</c:v>
                </c:pt>
                <c:pt idx="1230">
                  <c:v>1571</c:v>
                </c:pt>
                <c:pt idx="1231">
                  <c:v>1572</c:v>
                </c:pt>
                <c:pt idx="1232">
                  <c:v>1573</c:v>
                </c:pt>
                <c:pt idx="1233">
                  <c:v>1574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1578</c:v>
                </c:pt>
                <c:pt idx="1238">
                  <c:v>1579</c:v>
                </c:pt>
                <c:pt idx="1239">
                  <c:v>1580</c:v>
                </c:pt>
                <c:pt idx="1240">
                  <c:v>1581</c:v>
                </c:pt>
                <c:pt idx="1241">
                  <c:v>1582</c:v>
                </c:pt>
                <c:pt idx="1242">
                  <c:v>1583</c:v>
                </c:pt>
                <c:pt idx="1243">
                  <c:v>1584</c:v>
                </c:pt>
                <c:pt idx="1244">
                  <c:v>1585</c:v>
                </c:pt>
                <c:pt idx="1245">
                  <c:v>1586</c:v>
                </c:pt>
                <c:pt idx="1246">
                  <c:v>1587</c:v>
                </c:pt>
                <c:pt idx="1247">
                  <c:v>1588</c:v>
                </c:pt>
                <c:pt idx="1248">
                  <c:v>1589</c:v>
                </c:pt>
                <c:pt idx="1249">
                  <c:v>1590</c:v>
                </c:pt>
                <c:pt idx="1250">
                  <c:v>1591</c:v>
                </c:pt>
                <c:pt idx="1251">
                  <c:v>1592</c:v>
                </c:pt>
                <c:pt idx="1252">
                  <c:v>1593</c:v>
                </c:pt>
                <c:pt idx="1253">
                  <c:v>1594</c:v>
                </c:pt>
                <c:pt idx="1254">
                  <c:v>1595</c:v>
                </c:pt>
                <c:pt idx="1255">
                  <c:v>1596</c:v>
                </c:pt>
                <c:pt idx="1256">
                  <c:v>1597</c:v>
                </c:pt>
                <c:pt idx="1257">
                  <c:v>1598</c:v>
                </c:pt>
                <c:pt idx="1258">
                  <c:v>1599</c:v>
                </c:pt>
                <c:pt idx="1259">
                  <c:v>1600</c:v>
                </c:pt>
                <c:pt idx="1260">
                  <c:v>1601</c:v>
                </c:pt>
                <c:pt idx="1261">
                  <c:v>1602</c:v>
                </c:pt>
                <c:pt idx="1262">
                  <c:v>1603</c:v>
                </c:pt>
                <c:pt idx="1263">
                  <c:v>1604</c:v>
                </c:pt>
                <c:pt idx="1264">
                  <c:v>1605</c:v>
                </c:pt>
                <c:pt idx="1265">
                  <c:v>1606</c:v>
                </c:pt>
                <c:pt idx="1266">
                  <c:v>1607</c:v>
                </c:pt>
                <c:pt idx="1267">
                  <c:v>1608</c:v>
                </c:pt>
                <c:pt idx="1268">
                  <c:v>1609</c:v>
                </c:pt>
                <c:pt idx="1269">
                  <c:v>1610</c:v>
                </c:pt>
                <c:pt idx="1270">
                  <c:v>1611</c:v>
                </c:pt>
                <c:pt idx="1271">
                  <c:v>1612</c:v>
                </c:pt>
                <c:pt idx="1272">
                  <c:v>1613</c:v>
                </c:pt>
                <c:pt idx="1273">
                  <c:v>1614</c:v>
                </c:pt>
                <c:pt idx="1274">
                  <c:v>1615</c:v>
                </c:pt>
                <c:pt idx="1275">
                  <c:v>1616</c:v>
                </c:pt>
                <c:pt idx="1276">
                  <c:v>1617</c:v>
                </c:pt>
                <c:pt idx="1277">
                  <c:v>1618</c:v>
                </c:pt>
                <c:pt idx="1278">
                  <c:v>1619</c:v>
                </c:pt>
                <c:pt idx="1279">
                  <c:v>1620</c:v>
                </c:pt>
                <c:pt idx="1280">
                  <c:v>1621</c:v>
                </c:pt>
                <c:pt idx="1281">
                  <c:v>1622</c:v>
                </c:pt>
                <c:pt idx="1282">
                  <c:v>1623</c:v>
                </c:pt>
                <c:pt idx="1283">
                  <c:v>1624</c:v>
                </c:pt>
                <c:pt idx="1284">
                  <c:v>1625</c:v>
                </c:pt>
                <c:pt idx="1285">
                  <c:v>1626</c:v>
                </c:pt>
                <c:pt idx="1286">
                  <c:v>1627</c:v>
                </c:pt>
                <c:pt idx="1287">
                  <c:v>1628</c:v>
                </c:pt>
                <c:pt idx="1288">
                  <c:v>1629</c:v>
                </c:pt>
                <c:pt idx="1289">
                  <c:v>1630</c:v>
                </c:pt>
                <c:pt idx="1290">
                  <c:v>1631</c:v>
                </c:pt>
                <c:pt idx="1291">
                  <c:v>1632</c:v>
                </c:pt>
                <c:pt idx="1292">
                  <c:v>1633</c:v>
                </c:pt>
                <c:pt idx="1293">
                  <c:v>1634</c:v>
                </c:pt>
                <c:pt idx="1294">
                  <c:v>1635</c:v>
                </c:pt>
                <c:pt idx="1295">
                  <c:v>1636</c:v>
                </c:pt>
                <c:pt idx="1296">
                  <c:v>1637</c:v>
                </c:pt>
                <c:pt idx="1297">
                  <c:v>1638</c:v>
                </c:pt>
                <c:pt idx="1298">
                  <c:v>1639</c:v>
                </c:pt>
                <c:pt idx="1299">
                  <c:v>1640</c:v>
                </c:pt>
                <c:pt idx="1300">
                  <c:v>1641</c:v>
                </c:pt>
                <c:pt idx="1301">
                  <c:v>1642</c:v>
                </c:pt>
                <c:pt idx="1302">
                  <c:v>1643</c:v>
                </c:pt>
                <c:pt idx="1303">
                  <c:v>1644</c:v>
                </c:pt>
                <c:pt idx="1304">
                  <c:v>1645</c:v>
                </c:pt>
                <c:pt idx="1305">
                  <c:v>1646</c:v>
                </c:pt>
                <c:pt idx="1306">
                  <c:v>1647</c:v>
                </c:pt>
                <c:pt idx="1307">
                  <c:v>1648</c:v>
                </c:pt>
                <c:pt idx="1308">
                  <c:v>1649</c:v>
                </c:pt>
                <c:pt idx="1309">
                  <c:v>1650</c:v>
                </c:pt>
                <c:pt idx="1310">
                  <c:v>1651</c:v>
                </c:pt>
                <c:pt idx="1311">
                  <c:v>1652</c:v>
                </c:pt>
                <c:pt idx="1312">
                  <c:v>1653</c:v>
                </c:pt>
                <c:pt idx="1313">
                  <c:v>1654</c:v>
                </c:pt>
                <c:pt idx="1314">
                  <c:v>1655</c:v>
                </c:pt>
                <c:pt idx="1315">
                  <c:v>1656</c:v>
                </c:pt>
                <c:pt idx="1316">
                  <c:v>1657</c:v>
                </c:pt>
                <c:pt idx="1317">
                  <c:v>1658</c:v>
                </c:pt>
                <c:pt idx="1318">
                  <c:v>1659</c:v>
                </c:pt>
                <c:pt idx="1319">
                  <c:v>1660</c:v>
                </c:pt>
                <c:pt idx="1320">
                  <c:v>1661</c:v>
                </c:pt>
                <c:pt idx="1321">
                  <c:v>1662</c:v>
                </c:pt>
                <c:pt idx="1322">
                  <c:v>1663</c:v>
                </c:pt>
                <c:pt idx="1323">
                  <c:v>1664</c:v>
                </c:pt>
                <c:pt idx="1324">
                  <c:v>1665</c:v>
                </c:pt>
                <c:pt idx="1325">
                  <c:v>1666</c:v>
                </c:pt>
                <c:pt idx="1326">
                  <c:v>1667</c:v>
                </c:pt>
                <c:pt idx="1327">
                  <c:v>1668</c:v>
                </c:pt>
                <c:pt idx="1328">
                  <c:v>1669</c:v>
                </c:pt>
                <c:pt idx="1329">
                  <c:v>1670</c:v>
                </c:pt>
                <c:pt idx="1330">
                  <c:v>1671</c:v>
                </c:pt>
                <c:pt idx="1331">
                  <c:v>1672</c:v>
                </c:pt>
                <c:pt idx="1332">
                  <c:v>1673</c:v>
                </c:pt>
                <c:pt idx="1333">
                  <c:v>1674</c:v>
                </c:pt>
                <c:pt idx="1334">
                  <c:v>1675</c:v>
                </c:pt>
                <c:pt idx="1335">
                  <c:v>1676</c:v>
                </c:pt>
                <c:pt idx="1336">
                  <c:v>1677</c:v>
                </c:pt>
                <c:pt idx="1337">
                  <c:v>1678</c:v>
                </c:pt>
                <c:pt idx="1338">
                  <c:v>1679</c:v>
                </c:pt>
                <c:pt idx="1339">
                  <c:v>1680</c:v>
                </c:pt>
                <c:pt idx="1340">
                  <c:v>1681</c:v>
                </c:pt>
                <c:pt idx="1341">
                  <c:v>1682</c:v>
                </c:pt>
                <c:pt idx="1342">
                  <c:v>1683</c:v>
                </c:pt>
                <c:pt idx="1343">
                  <c:v>1684</c:v>
                </c:pt>
                <c:pt idx="1344">
                  <c:v>1685</c:v>
                </c:pt>
                <c:pt idx="1345">
                  <c:v>1686</c:v>
                </c:pt>
                <c:pt idx="1346">
                  <c:v>1687</c:v>
                </c:pt>
                <c:pt idx="1347">
                  <c:v>1688</c:v>
                </c:pt>
                <c:pt idx="1348">
                  <c:v>1689</c:v>
                </c:pt>
                <c:pt idx="1349">
                  <c:v>1690</c:v>
                </c:pt>
                <c:pt idx="1350">
                  <c:v>1691</c:v>
                </c:pt>
                <c:pt idx="1351">
                  <c:v>1692</c:v>
                </c:pt>
                <c:pt idx="1352">
                  <c:v>1693</c:v>
                </c:pt>
                <c:pt idx="1353">
                  <c:v>1694</c:v>
                </c:pt>
                <c:pt idx="1354">
                  <c:v>1695</c:v>
                </c:pt>
                <c:pt idx="1355">
                  <c:v>1696</c:v>
                </c:pt>
                <c:pt idx="1356">
                  <c:v>1697</c:v>
                </c:pt>
                <c:pt idx="1357">
                  <c:v>1698</c:v>
                </c:pt>
                <c:pt idx="1358">
                  <c:v>1699</c:v>
                </c:pt>
                <c:pt idx="1359">
                  <c:v>1700</c:v>
                </c:pt>
                <c:pt idx="1360">
                  <c:v>1701</c:v>
                </c:pt>
                <c:pt idx="1361">
                  <c:v>1702</c:v>
                </c:pt>
                <c:pt idx="1362">
                  <c:v>1703</c:v>
                </c:pt>
                <c:pt idx="1363">
                  <c:v>1704</c:v>
                </c:pt>
                <c:pt idx="1364">
                  <c:v>1705</c:v>
                </c:pt>
                <c:pt idx="1365">
                  <c:v>1706</c:v>
                </c:pt>
                <c:pt idx="1366">
                  <c:v>1707</c:v>
                </c:pt>
                <c:pt idx="1367">
                  <c:v>1708</c:v>
                </c:pt>
                <c:pt idx="1368">
                  <c:v>1709</c:v>
                </c:pt>
                <c:pt idx="1369">
                  <c:v>1710</c:v>
                </c:pt>
                <c:pt idx="1370">
                  <c:v>1711</c:v>
                </c:pt>
                <c:pt idx="1371">
                  <c:v>1712</c:v>
                </c:pt>
                <c:pt idx="1372">
                  <c:v>1713</c:v>
                </c:pt>
                <c:pt idx="1373">
                  <c:v>1714</c:v>
                </c:pt>
                <c:pt idx="1374">
                  <c:v>1715</c:v>
                </c:pt>
                <c:pt idx="1375">
                  <c:v>1716</c:v>
                </c:pt>
                <c:pt idx="1376">
                  <c:v>1717</c:v>
                </c:pt>
                <c:pt idx="1377">
                  <c:v>1718</c:v>
                </c:pt>
                <c:pt idx="1378">
                  <c:v>1719</c:v>
                </c:pt>
                <c:pt idx="1379">
                  <c:v>1720</c:v>
                </c:pt>
                <c:pt idx="1380">
                  <c:v>1721</c:v>
                </c:pt>
                <c:pt idx="1381">
                  <c:v>1722</c:v>
                </c:pt>
                <c:pt idx="1382">
                  <c:v>1723</c:v>
                </c:pt>
                <c:pt idx="1383">
                  <c:v>1724</c:v>
                </c:pt>
                <c:pt idx="1384">
                  <c:v>1725</c:v>
                </c:pt>
                <c:pt idx="1385">
                  <c:v>1726</c:v>
                </c:pt>
                <c:pt idx="1386">
                  <c:v>1727</c:v>
                </c:pt>
                <c:pt idx="1387">
                  <c:v>1728</c:v>
                </c:pt>
                <c:pt idx="1388">
                  <c:v>1729</c:v>
                </c:pt>
                <c:pt idx="1389">
                  <c:v>1730</c:v>
                </c:pt>
                <c:pt idx="1390">
                  <c:v>1731</c:v>
                </c:pt>
                <c:pt idx="1391">
                  <c:v>1732</c:v>
                </c:pt>
                <c:pt idx="1392">
                  <c:v>1733</c:v>
                </c:pt>
                <c:pt idx="1393">
                  <c:v>1734</c:v>
                </c:pt>
                <c:pt idx="1394">
                  <c:v>1735</c:v>
                </c:pt>
                <c:pt idx="1395">
                  <c:v>1736</c:v>
                </c:pt>
                <c:pt idx="1396">
                  <c:v>1737</c:v>
                </c:pt>
                <c:pt idx="1397">
                  <c:v>1738</c:v>
                </c:pt>
                <c:pt idx="1398">
                  <c:v>1739</c:v>
                </c:pt>
                <c:pt idx="1399">
                  <c:v>1740</c:v>
                </c:pt>
                <c:pt idx="1400">
                  <c:v>1741</c:v>
                </c:pt>
                <c:pt idx="1401">
                  <c:v>1742</c:v>
                </c:pt>
                <c:pt idx="1402">
                  <c:v>1743</c:v>
                </c:pt>
                <c:pt idx="1403">
                  <c:v>1744</c:v>
                </c:pt>
                <c:pt idx="1404">
                  <c:v>1745</c:v>
                </c:pt>
                <c:pt idx="1405">
                  <c:v>1746</c:v>
                </c:pt>
                <c:pt idx="1406">
                  <c:v>1747</c:v>
                </c:pt>
                <c:pt idx="1407">
                  <c:v>1748</c:v>
                </c:pt>
                <c:pt idx="1408">
                  <c:v>1749</c:v>
                </c:pt>
                <c:pt idx="1409">
                  <c:v>1750</c:v>
                </c:pt>
                <c:pt idx="1410">
                  <c:v>1751</c:v>
                </c:pt>
                <c:pt idx="1411">
                  <c:v>1752</c:v>
                </c:pt>
                <c:pt idx="1412">
                  <c:v>1753</c:v>
                </c:pt>
                <c:pt idx="1413">
                  <c:v>1754</c:v>
                </c:pt>
                <c:pt idx="1414">
                  <c:v>1755</c:v>
                </c:pt>
                <c:pt idx="1415">
                  <c:v>1756</c:v>
                </c:pt>
                <c:pt idx="1416">
                  <c:v>1757</c:v>
                </c:pt>
                <c:pt idx="1417">
                  <c:v>1758</c:v>
                </c:pt>
                <c:pt idx="1418">
                  <c:v>1759</c:v>
                </c:pt>
                <c:pt idx="1419">
                  <c:v>1760</c:v>
                </c:pt>
                <c:pt idx="1420">
                  <c:v>1761</c:v>
                </c:pt>
                <c:pt idx="1421">
                  <c:v>1762</c:v>
                </c:pt>
                <c:pt idx="1422">
                  <c:v>1763</c:v>
                </c:pt>
                <c:pt idx="1423">
                  <c:v>1764</c:v>
                </c:pt>
                <c:pt idx="1424">
                  <c:v>1765</c:v>
                </c:pt>
                <c:pt idx="1425">
                  <c:v>1766</c:v>
                </c:pt>
                <c:pt idx="1426">
                  <c:v>1767</c:v>
                </c:pt>
                <c:pt idx="1427">
                  <c:v>1768</c:v>
                </c:pt>
                <c:pt idx="1428">
                  <c:v>1769</c:v>
                </c:pt>
                <c:pt idx="1429">
                  <c:v>1770</c:v>
                </c:pt>
                <c:pt idx="1430">
                  <c:v>1771</c:v>
                </c:pt>
                <c:pt idx="1431">
                  <c:v>1772</c:v>
                </c:pt>
                <c:pt idx="1432">
                  <c:v>1773</c:v>
                </c:pt>
                <c:pt idx="1433">
                  <c:v>1774</c:v>
                </c:pt>
                <c:pt idx="1434">
                  <c:v>1775</c:v>
                </c:pt>
                <c:pt idx="1435">
                  <c:v>1776</c:v>
                </c:pt>
                <c:pt idx="1436">
                  <c:v>1777</c:v>
                </c:pt>
                <c:pt idx="1437">
                  <c:v>1778</c:v>
                </c:pt>
                <c:pt idx="1438">
                  <c:v>1779</c:v>
                </c:pt>
                <c:pt idx="1439">
                  <c:v>1780</c:v>
                </c:pt>
                <c:pt idx="1440">
                  <c:v>1781</c:v>
                </c:pt>
                <c:pt idx="1441">
                  <c:v>1782</c:v>
                </c:pt>
                <c:pt idx="1442">
                  <c:v>1783</c:v>
                </c:pt>
                <c:pt idx="1443">
                  <c:v>1784</c:v>
                </c:pt>
                <c:pt idx="1444">
                  <c:v>1785</c:v>
                </c:pt>
                <c:pt idx="1445">
                  <c:v>1786</c:v>
                </c:pt>
                <c:pt idx="1446">
                  <c:v>1787</c:v>
                </c:pt>
                <c:pt idx="1447">
                  <c:v>1788</c:v>
                </c:pt>
                <c:pt idx="1448">
                  <c:v>1789</c:v>
                </c:pt>
                <c:pt idx="1449">
                  <c:v>1790</c:v>
                </c:pt>
                <c:pt idx="1450">
                  <c:v>1791</c:v>
                </c:pt>
                <c:pt idx="1451">
                  <c:v>1792</c:v>
                </c:pt>
                <c:pt idx="1452">
                  <c:v>1793</c:v>
                </c:pt>
                <c:pt idx="1453">
                  <c:v>1794</c:v>
                </c:pt>
                <c:pt idx="1454">
                  <c:v>1795</c:v>
                </c:pt>
                <c:pt idx="1455">
                  <c:v>1796</c:v>
                </c:pt>
                <c:pt idx="1456">
                  <c:v>1797</c:v>
                </c:pt>
                <c:pt idx="1457">
                  <c:v>1798</c:v>
                </c:pt>
                <c:pt idx="1458">
                  <c:v>1799</c:v>
                </c:pt>
                <c:pt idx="1459">
                  <c:v>1800</c:v>
                </c:pt>
                <c:pt idx="1460">
                  <c:v>1801</c:v>
                </c:pt>
                <c:pt idx="1461">
                  <c:v>1802</c:v>
                </c:pt>
                <c:pt idx="1462">
                  <c:v>1803</c:v>
                </c:pt>
                <c:pt idx="1463">
                  <c:v>1804</c:v>
                </c:pt>
                <c:pt idx="1464">
                  <c:v>1805</c:v>
                </c:pt>
                <c:pt idx="1465">
                  <c:v>1806</c:v>
                </c:pt>
                <c:pt idx="1466">
                  <c:v>1807</c:v>
                </c:pt>
                <c:pt idx="1467">
                  <c:v>1808</c:v>
                </c:pt>
                <c:pt idx="1468">
                  <c:v>1809</c:v>
                </c:pt>
                <c:pt idx="1469">
                  <c:v>1810</c:v>
                </c:pt>
                <c:pt idx="1470">
                  <c:v>1811</c:v>
                </c:pt>
                <c:pt idx="1471">
                  <c:v>1812</c:v>
                </c:pt>
                <c:pt idx="1472">
                  <c:v>1813</c:v>
                </c:pt>
                <c:pt idx="1473">
                  <c:v>1814</c:v>
                </c:pt>
                <c:pt idx="1474">
                  <c:v>1815</c:v>
                </c:pt>
                <c:pt idx="1475">
                  <c:v>1816</c:v>
                </c:pt>
                <c:pt idx="1476">
                  <c:v>1817</c:v>
                </c:pt>
                <c:pt idx="1477">
                  <c:v>1818</c:v>
                </c:pt>
                <c:pt idx="1478">
                  <c:v>1819</c:v>
                </c:pt>
                <c:pt idx="1479">
                  <c:v>1820</c:v>
                </c:pt>
                <c:pt idx="1480">
                  <c:v>1821</c:v>
                </c:pt>
                <c:pt idx="1481">
                  <c:v>1822</c:v>
                </c:pt>
                <c:pt idx="1482">
                  <c:v>1823</c:v>
                </c:pt>
                <c:pt idx="1483">
                  <c:v>1824</c:v>
                </c:pt>
                <c:pt idx="1484">
                  <c:v>1825</c:v>
                </c:pt>
                <c:pt idx="1485">
                  <c:v>1826</c:v>
                </c:pt>
                <c:pt idx="1486">
                  <c:v>1827</c:v>
                </c:pt>
                <c:pt idx="1487">
                  <c:v>1828</c:v>
                </c:pt>
                <c:pt idx="1488">
                  <c:v>1829</c:v>
                </c:pt>
                <c:pt idx="1489">
                  <c:v>1830</c:v>
                </c:pt>
                <c:pt idx="1490">
                  <c:v>1831</c:v>
                </c:pt>
                <c:pt idx="1491">
                  <c:v>1832</c:v>
                </c:pt>
                <c:pt idx="1492">
                  <c:v>1833</c:v>
                </c:pt>
                <c:pt idx="1493">
                  <c:v>1834</c:v>
                </c:pt>
                <c:pt idx="1494">
                  <c:v>1835</c:v>
                </c:pt>
                <c:pt idx="1495">
                  <c:v>1836</c:v>
                </c:pt>
                <c:pt idx="1496">
                  <c:v>1837</c:v>
                </c:pt>
                <c:pt idx="1497">
                  <c:v>1838</c:v>
                </c:pt>
                <c:pt idx="1498">
                  <c:v>1839</c:v>
                </c:pt>
                <c:pt idx="1499">
                  <c:v>1840</c:v>
                </c:pt>
                <c:pt idx="1500">
                  <c:v>1841</c:v>
                </c:pt>
                <c:pt idx="1501">
                  <c:v>1842</c:v>
                </c:pt>
                <c:pt idx="1502">
                  <c:v>1843</c:v>
                </c:pt>
                <c:pt idx="1503">
                  <c:v>1844</c:v>
                </c:pt>
                <c:pt idx="1504">
                  <c:v>1845</c:v>
                </c:pt>
                <c:pt idx="1505">
                  <c:v>1846</c:v>
                </c:pt>
                <c:pt idx="1506">
                  <c:v>1847</c:v>
                </c:pt>
                <c:pt idx="1507">
                  <c:v>1848</c:v>
                </c:pt>
                <c:pt idx="1508">
                  <c:v>1849</c:v>
                </c:pt>
                <c:pt idx="1509">
                  <c:v>1850</c:v>
                </c:pt>
                <c:pt idx="1510">
                  <c:v>1851</c:v>
                </c:pt>
                <c:pt idx="1511">
                  <c:v>1852</c:v>
                </c:pt>
                <c:pt idx="1512">
                  <c:v>1853</c:v>
                </c:pt>
                <c:pt idx="1513">
                  <c:v>1854</c:v>
                </c:pt>
                <c:pt idx="1514">
                  <c:v>1855</c:v>
                </c:pt>
                <c:pt idx="1515">
                  <c:v>1856</c:v>
                </c:pt>
                <c:pt idx="1516">
                  <c:v>1857</c:v>
                </c:pt>
                <c:pt idx="1517">
                  <c:v>1858</c:v>
                </c:pt>
                <c:pt idx="1518">
                  <c:v>1859</c:v>
                </c:pt>
                <c:pt idx="1519">
                  <c:v>1860</c:v>
                </c:pt>
                <c:pt idx="1520">
                  <c:v>1861</c:v>
                </c:pt>
                <c:pt idx="1521">
                  <c:v>1862</c:v>
                </c:pt>
                <c:pt idx="1522">
                  <c:v>1863</c:v>
                </c:pt>
                <c:pt idx="1523">
                  <c:v>1864</c:v>
                </c:pt>
                <c:pt idx="1524">
                  <c:v>1865</c:v>
                </c:pt>
                <c:pt idx="1525">
                  <c:v>1866</c:v>
                </c:pt>
                <c:pt idx="1526">
                  <c:v>1867</c:v>
                </c:pt>
                <c:pt idx="1527">
                  <c:v>1868</c:v>
                </c:pt>
                <c:pt idx="1528">
                  <c:v>1869</c:v>
                </c:pt>
                <c:pt idx="1529">
                  <c:v>1870</c:v>
                </c:pt>
                <c:pt idx="1530">
                  <c:v>1871</c:v>
                </c:pt>
                <c:pt idx="1531">
                  <c:v>1872</c:v>
                </c:pt>
                <c:pt idx="1532">
                  <c:v>1873</c:v>
                </c:pt>
                <c:pt idx="1533">
                  <c:v>1874</c:v>
                </c:pt>
                <c:pt idx="1534">
                  <c:v>1875</c:v>
                </c:pt>
                <c:pt idx="1535">
                  <c:v>1876</c:v>
                </c:pt>
                <c:pt idx="1536">
                  <c:v>1877</c:v>
                </c:pt>
                <c:pt idx="1537">
                  <c:v>1878</c:v>
                </c:pt>
                <c:pt idx="1538">
                  <c:v>1879</c:v>
                </c:pt>
                <c:pt idx="1539">
                  <c:v>1880</c:v>
                </c:pt>
                <c:pt idx="1540">
                  <c:v>1881</c:v>
                </c:pt>
                <c:pt idx="1541">
                  <c:v>1882</c:v>
                </c:pt>
                <c:pt idx="1542">
                  <c:v>1883</c:v>
                </c:pt>
                <c:pt idx="1543">
                  <c:v>1884</c:v>
                </c:pt>
                <c:pt idx="1544">
                  <c:v>1885</c:v>
                </c:pt>
                <c:pt idx="1545">
                  <c:v>1886</c:v>
                </c:pt>
                <c:pt idx="1546">
                  <c:v>1887</c:v>
                </c:pt>
                <c:pt idx="1547">
                  <c:v>1888</c:v>
                </c:pt>
                <c:pt idx="1548">
                  <c:v>1889</c:v>
                </c:pt>
                <c:pt idx="1549">
                  <c:v>1890</c:v>
                </c:pt>
                <c:pt idx="1550">
                  <c:v>1891</c:v>
                </c:pt>
                <c:pt idx="1551">
                  <c:v>1892</c:v>
                </c:pt>
                <c:pt idx="1552">
                  <c:v>1893</c:v>
                </c:pt>
                <c:pt idx="1553">
                  <c:v>1894</c:v>
                </c:pt>
                <c:pt idx="1554">
                  <c:v>1895</c:v>
                </c:pt>
                <c:pt idx="1555">
                  <c:v>1896</c:v>
                </c:pt>
                <c:pt idx="1556">
                  <c:v>1897</c:v>
                </c:pt>
                <c:pt idx="1557">
                  <c:v>1898</c:v>
                </c:pt>
                <c:pt idx="1558">
                  <c:v>1899</c:v>
                </c:pt>
                <c:pt idx="1559">
                  <c:v>1900</c:v>
                </c:pt>
                <c:pt idx="1560">
                  <c:v>1901</c:v>
                </c:pt>
                <c:pt idx="1561">
                  <c:v>1902</c:v>
                </c:pt>
                <c:pt idx="1562">
                  <c:v>1903</c:v>
                </c:pt>
                <c:pt idx="1563">
                  <c:v>1904</c:v>
                </c:pt>
                <c:pt idx="1564">
                  <c:v>1905</c:v>
                </c:pt>
                <c:pt idx="1565">
                  <c:v>1906</c:v>
                </c:pt>
                <c:pt idx="1566">
                  <c:v>1907</c:v>
                </c:pt>
                <c:pt idx="1567">
                  <c:v>1908</c:v>
                </c:pt>
                <c:pt idx="1568">
                  <c:v>1909</c:v>
                </c:pt>
                <c:pt idx="1569">
                  <c:v>1910</c:v>
                </c:pt>
                <c:pt idx="1570">
                  <c:v>1911</c:v>
                </c:pt>
                <c:pt idx="1571">
                  <c:v>1912</c:v>
                </c:pt>
                <c:pt idx="1572">
                  <c:v>1913</c:v>
                </c:pt>
                <c:pt idx="1573">
                  <c:v>1914</c:v>
                </c:pt>
                <c:pt idx="1574">
                  <c:v>1915</c:v>
                </c:pt>
                <c:pt idx="1575">
                  <c:v>1916</c:v>
                </c:pt>
                <c:pt idx="1576">
                  <c:v>1917</c:v>
                </c:pt>
                <c:pt idx="1577">
                  <c:v>1918</c:v>
                </c:pt>
                <c:pt idx="1578">
                  <c:v>1919</c:v>
                </c:pt>
                <c:pt idx="1579">
                  <c:v>1920</c:v>
                </c:pt>
                <c:pt idx="1580">
                  <c:v>1921</c:v>
                </c:pt>
                <c:pt idx="1581">
                  <c:v>1922</c:v>
                </c:pt>
                <c:pt idx="1582">
                  <c:v>1923</c:v>
                </c:pt>
                <c:pt idx="1583">
                  <c:v>1924</c:v>
                </c:pt>
                <c:pt idx="1584">
                  <c:v>1925</c:v>
                </c:pt>
                <c:pt idx="1585">
                  <c:v>1926</c:v>
                </c:pt>
                <c:pt idx="1586">
                  <c:v>1927</c:v>
                </c:pt>
                <c:pt idx="1587">
                  <c:v>1928</c:v>
                </c:pt>
                <c:pt idx="1588">
                  <c:v>1929</c:v>
                </c:pt>
                <c:pt idx="1589">
                  <c:v>1930</c:v>
                </c:pt>
                <c:pt idx="1590">
                  <c:v>1931</c:v>
                </c:pt>
                <c:pt idx="1591">
                  <c:v>1932</c:v>
                </c:pt>
                <c:pt idx="1592">
                  <c:v>1933</c:v>
                </c:pt>
                <c:pt idx="1593">
                  <c:v>1934</c:v>
                </c:pt>
                <c:pt idx="1594">
                  <c:v>1935</c:v>
                </c:pt>
                <c:pt idx="1595">
                  <c:v>1936</c:v>
                </c:pt>
                <c:pt idx="1596">
                  <c:v>1937</c:v>
                </c:pt>
                <c:pt idx="1597">
                  <c:v>1938</c:v>
                </c:pt>
                <c:pt idx="1598">
                  <c:v>1939</c:v>
                </c:pt>
                <c:pt idx="1599">
                  <c:v>1940</c:v>
                </c:pt>
                <c:pt idx="1600">
                  <c:v>1941</c:v>
                </c:pt>
                <c:pt idx="1601">
                  <c:v>1942</c:v>
                </c:pt>
                <c:pt idx="1602">
                  <c:v>1943</c:v>
                </c:pt>
                <c:pt idx="1603">
                  <c:v>1944</c:v>
                </c:pt>
                <c:pt idx="1604">
                  <c:v>1945</c:v>
                </c:pt>
                <c:pt idx="1605">
                  <c:v>1946</c:v>
                </c:pt>
                <c:pt idx="1606">
                  <c:v>1947</c:v>
                </c:pt>
                <c:pt idx="1607">
                  <c:v>1948</c:v>
                </c:pt>
                <c:pt idx="1608">
                  <c:v>1949</c:v>
                </c:pt>
                <c:pt idx="1609">
                  <c:v>1950</c:v>
                </c:pt>
                <c:pt idx="1610">
                  <c:v>1951</c:v>
                </c:pt>
                <c:pt idx="1611">
                  <c:v>1952</c:v>
                </c:pt>
                <c:pt idx="1612">
                  <c:v>1953</c:v>
                </c:pt>
                <c:pt idx="1613">
                  <c:v>1954</c:v>
                </c:pt>
                <c:pt idx="1614">
                  <c:v>1955</c:v>
                </c:pt>
                <c:pt idx="1615">
                  <c:v>1956</c:v>
                </c:pt>
                <c:pt idx="1616">
                  <c:v>1957</c:v>
                </c:pt>
                <c:pt idx="1617">
                  <c:v>1958</c:v>
                </c:pt>
                <c:pt idx="1618">
                  <c:v>1959</c:v>
                </c:pt>
                <c:pt idx="1619">
                  <c:v>1960</c:v>
                </c:pt>
                <c:pt idx="1620">
                  <c:v>1961</c:v>
                </c:pt>
                <c:pt idx="1621">
                  <c:v>1962</c:v>
                </c:pt>
                <c:pt idx="1622">
                  <c:v>1963</c:v>
                </c:pt>
                <c:pt idx="1623">
                  <c:v>1964</c:v>
                </c:pt>
                <c:pt idx="1624">
                  <c:v>1965</c:v>
                </c:pt>
                <c:pt idx="1625">
                  <c:v>1966</c:v>
                </c:pt>
                <c:pt idx="1626">
                  <c:v>1967</c:v>
                </c:pt>
                <c:pt idx="1627">
                  <c:v>1968</c:v>
                </c:pt>
                <c:pt idx="1628">
                  <c:v>1969</c:v>
                </c:pt>
                <c:pt idx="1629">
                  <c:v>1970</c:v>
                </c:pt>
                <c:pt idx="1630">
                  <c:v>1971</c:v>
                </c:pt>
                <c:pt idx="1631">
                  <c:v>1972</c:v>
                </c:pt>
                <c:pt idx="1632">
                  <c:v>1973</c:v>
                </c:pt>
                <c:pt idx="1633">
                  <c:v>1974</c:v>
                </c:pt>
                <c:pt idx="1634">
                  <c:v>1975</c:v>
                </c:pt>
                <c:pt idx="1635">
                  <c:v>1976</c:v>
                </c:pt>
                <c:pt idx="1636">
                  <c:v>1977</c:v>
                </c:pt>
                <c:pt idx="1637">
                  <c:v>1978</c:v>
                </c:pt>
                <c:pt idx="1638">
                  <c:v>1979</c:v>
                </c:pt>
                <c:pt idx="1639">
                  <c:v>1980</c:v>
                </c:pt>
                <c:pt idx="1640">
                  <c:v>1981</c:v>
                </c:pt>
                <c:pt idx="1641">
                  <c:v>1982</c:v>
                </c:pt>
                <c:pt idx="1642">
                  <c:v>1983</c:v>
                </c:pt>
                <c:pt idx="1643">
                  <c:v>1984</c:v>
                </c:pt>
                <c:pt idx="1644">
                  <c:v>1985</c:v>
                </c:pt>
                <c:pt idx="1645">
                  <c:v>1986</c:v>
                </c:pt>
                <c:pt idx="1646">
                  <c:v>1987</c:v>
                </c:pt>
                <c:pt idx="1647">
                  <c:v>1988</c:v>
                </c:pt>
                <c:pt idx="1648">
                  <c:v>1989</c:v>
                </c:pt>
                <c:pt idx="1649">
                  <c:v>1990</c:v>
                </c:pt>
                <c:pt idx="1650">
                  <c:v>1991</c:v>
                </c:pt>
                <c:pt idx="1651">
                  <c:v>1992</c:v>
                </c:pt>
                <c:pt idx="1652">
                  <c:v>1993</c:v>
                </c:pt>
                <c:pt idx="1653">
                  <c:v>1994</c:v>
                </c:pt>
                <c:pt idx="1654">
                  <c:v>1995</c:v>
                </c:pt>
                <c:pt idx="1655">
                  <c:v>1996</c:v>
                </c:pt>
                <c:pt idx="1656">
                  <c:v>1997</c:v>
                </c:pt>
                <c:pt idx="1657">
                  <c:v>1998</c:v>
                </c:pt>
                <c:pt idx="1658">
                  <c:v>1999</c:v>
                </c:pt>
                <c:pt idx="1659">
                  <c:v>2000</c:v>
                </c:pt>
                <c:pt idx="1660">
                  <c:v>2001</c:v>
                </c:pt>
                <c:pt idx="1661">
                  <c:v>2002</c:v>
                </c:pt>
                <c:pt idx="1662">
                  <c:v>2003</c:v>
                </c:pt>
                <c:pt idx="1663">
                  <c:v>2004</c:v>
                </c:pt>
                <c:pt idx="1664">
                  <c:v>2005</c:v>
                </c:pt>
                <c:pt idx="1665">
                  <c:v>2006</c:v>
                </c:pt>
                <c:pt idx="1666">
                  <c:v>2007</c:v>
                </c:pt>
                <c:pt idx="1667">
                  <c:v>2008</c:v>
                </c:pt>
                <c:pt idx="1668">
                  <c:v>2009</c:v>
                </c:pt>
                <c:pt idx="1669">
                  <c:v>2010</c:v>
                </c:pt>
                <c:pt idx="1670">
                  <c:v>2011</c:v>
                </c:pt>
                <c:pt idx="1671">
                  <c:v>2012</c:v>
                </c:pt>
                <c:pt idx="1672">
                  <c:v>2013</c:v>
                </c:pt>
                <c:pt idx="1673">
                  <c:v>2014</c:v>
                </c:pt>
                <c:pt idx="1674">
                  <c:v>2015</c:v>
                </c:pt>
                <c:pt idx="1675">
                  <c:v>2016</c:v>
                </c:pt>
                <c:pt idx="1676">
                  <c:v>2017</c:v>
                </c:pt>
                <c:pt idx="1677">
                  <c:v>2018</c:v>
                </c:pt>
                <c:pt idx="1678">
                  <c:v>2019</c:v>
                </c:pt>
                <c:pt idx="1679">
                  <c:v>2020</c:v>
                </c:pt>
                <c:pt idx="1680">
                  <c:v>2021</c:v>
                </c:pt>
                <c:pt idx="1681">
                  <c:v>2022</c:v>
                </c:pt>
                <c:pt idx="1682">
                  <c:v>2023</c:v>
                </c:pt>
                <c:pt idx="1683">
                  <c:v>2024</c:v>
                </c:pt>
                <c:pt idx="1684">
                  <c:v>2025</c:v>
                </c:pt>
                <c:pt idx="1685">
                  <c:v>2026</c:v>
                </c:pt>
                <c:pt idx="1686">
                  <c:v>2027</c:v>
                </c:pt>
                <c:pt idx="1687">
                  <c:v>2028</c:v>
                </c:pt>
                <c:pt idx="1688">
                  <c:v>2029</c:v>
                </c:pt>
                <c:pt idx="1689">
                  <c:v>2030</c:v>
                </c:pt>
                <c:pt idx="1690">
                  <c:v>2031</c:v>
                </c:pt>
                <c:pt idx="1691">
                  <c:v>2032</c:v>
                </c:pt>
                <c:pt idx="1692">
                  <c:v>2033</c:v>
                </c:pt>
                <c:pt idx="1693">
                  <c:v>2034</c:v>
                </c:pt>
                <c:pt idx="1694">
                  <c:v>2035</c:v>
                </c:pt>
                <c:pt idx="1695">
                  <c:v>2036</c:v>
                </c:pt>
                <c:pt idx="1696">
                  <c:v>2037</c:v>
                </c:pt>
                <c:pt idx="1697">
                  <c:v>2038</c:v>
                </c:pt>
                <c:pt idx="1698">
                  <c:v>2039</c:v>
                </c:pt>
                <c:pt idx="1699">
                  <c:v>2040</c:v>
                </c:pt>
                <c:pt idx="1700">
                  <c:v>2041</c:v>
                </c:pt>
                <c:pt idx="1701">
                  <c:v>2042</c:v>
                </c:pt>
                <c:pt idx="1702">
                  <c:v>2043</c:v>
                </c:pt>
              </c:numCache>
            </c:numRef>
          </c:xVal>
          <c:yVal>
            <c:numRef>
              <c:f>'计算Cycle_0_0.8DC_25@1'!$M$2:$M$1704</c:f>
              <c:numCache>
                <c:formatCode>General</c:formatCode>
                <c:ptCount val="1703"/>
                <c:pt idx="0">
                  <c:v>0.96768282699999997</c:v>
                </c:pt>
                <c:pt idx="1">
                  <c:v>0.96768282699999997</c:v>
                </c:pt>
                <c:pt idx="2">
                  <c:v>0.967574182</c:v>
                </c:pt>
                <c:pt idx="3">
                  <c:v>0.96748930200000005</c:v>
                </c:pt>
                <c:pt idx="4">
                  <c:v>0.96738744799999998</c:v>
                </c:pt>
                <c:pt idx="5">
                  <c:v>0.96713280999999995</c:v>
                </c:pt>
                <c:pt idx="6">
                  <c:v>0.96688496300000004</c:v>
                </c:pt>
                <c:pt idx="7">
                  <c:v>0.96679329400000003</c:v>
                </c:pt>
                <c:pt idx="8">
                  <c:v>0.96647754399999997</c:v>
                </c:pt>
                <c:pt idx="9">
                  <c:v>0.96671180999999995</c:v>
                </c:pt>
                <c:pt idx="10">
                  <c:v>0.96667446300000004</c:v>
                </c:pt>
                <c:pt idx="11">
                  <c:v>0.96676273700000004</c:v>
                </c:pt>
                <c:pt idx="12">
                  <c:v>0.966721995</c:v>
                </c:pt>
                <c:pt idx="13">
                  <c:v>0.96637908400000005</c:v>
                </c:pt>
                <c:pt idx="14">
                  <c:v>0.96632136599999996</c:v>
                </c:pt>
                <c:pt idx="15">
                  <c:v>0.96688156800000002</c:v>
                </c:pt>
                <c:pt idx="16">
                  <c:v>0.96685780200000004</c:v>
                </c:pt>
                <c:pt idx="17">
                  <c:v>0.96670162400000004</c:v>
                </c:pt>
                <c:pt idx="18">
                  <c:v>0.96664390700000002</c:v>
                </c:pt>
                <c:pt idx="19">
                  <c:v>0.96657600300000002</c:v>
                </c:pt>
                <c:pt idx="20">
                  <c:v>0.96654884200000002</c:v>
                </c:pt>
                <c:pt idx="21">
                  <c:v>0.96647075299999996</c:v>
                </c:pt>
                <c:pt idx="22">
                  <c:v>0.96639266400000001</c:v>
                </c:pt>
                <c:pt idx="23">
                  <c:v>0.96635192299999995</c:v>
                </c:pt>
                <c:pt idx="24">
                  <c:v>0.96628741399999996</c:v>
                </c:pt>
                <c:pt idx="25">
                  <c:v>0.96608370499999996</c:v>
                </c:pt>
                <c:pt idx="26">
                  <c:v>0.96623648699999998</c:v>
                </c:pt>
                <c:pt idx="27">
                  <c:v>0.96608030899999997</c:v>
                </c:pt>
                <c:pt idx="28">
                  <c:v>0.966063334</c:v>
                </c:pt>
                <c:pt idx="29">
                  <c:v>0.96602259199999996</c:v>
                </c:pt>
                <c:pt idx="30">
                  <c:v>0.96597845400000004</c:v>
                </c:pt>
                <c:pt idx="31">
                  <c:v>0.96576795400000004</c:v>
                </c:pt>
                <c:pt idx="32">
                  <c:v>0.96595129300000004</c:v>
                </c:pt>
                <c:pt idx="33">
                  <c:v>0.96582227700000001</c:v>
                </c:pt>
                <c:pt idx="34">
                  <c:v>0.965849438</c:v>
                </c:pt>
                <c:pt idx="35">
                  <c:v>0.96576455900000002</c:v>
                </c:pt>
                <c:pt idx="36">
                  <c:v>0.96568307499999995</c:v>
                </c:pt>
                <c:pt idx="37">
                  <c:v>0.96559819599999996</c:v>
                </c:pt>
                <c:pt idx="38">
                  <c:v>0.96518059099999998</c:v>
                </c:pt>
                <c:pt idx="39">
                  <c:v>0.965516712</c:v>
                </c:pt>
                <c:pt idx="40">
                  <c:v>0.96546578500000002</c:v>
                </c:pt>
                <c:pt idx="41">
                  <c:v>0.96532658299999996</c:v>
                </c:pt>
                <c:pt idx="42">
                  <c:v>0.96499725199999997</c:v>
                </c:pt>
                <c:pt idx="43">
                  <c:v>0.96495311500000003</c:v>
                </c:pt>
                <c:pt idx="44">
                  <c:v>0.96509571199999999</c:v>
                </c:pt>
                <c:pt idx="45">
                  <c:v>0.96510250200000003</c:v>
                </c:pt>
                <c:pt idx="46">
                  <c:v>0.96505496999999996</c:v>
                </c:pt>
                <c:pt idx="47">
                  <c:v>0.96510589700000005</c:v>
                </c:pt>
                <c:pt idx="48">
                  <c:v>0.96517380100000005</c:v>
                </c:pt>
                <c:pt idx="49">
                  <c:v>0.965007438</c:v>
                </c:pt>
                <c:pt idx="50">
                  <c:v>0.96507873600000005</c:v>
                </c:pt>
                <c:pt idx="51">
                  <c:v>0.96491237299999999</c:v>
                </c:pt>
                <c:pt idx="52">
                  <c:v>0.96477317100000004</c:v>
                </c:pt>
                <c:pt idx="53">
                  <c:v>0.96467471199999999</c:v>
                </c:pt>
                <c:pt idx="54">
                  <c:v>0.96464075999999999</c:v>
                </c:pt>
                <c:pt idx="55">
                  <c:v>0.96465773600000004</c:v>
                </c:pt>
                <c:pt idx="56">
                  <c:v>0.96474940499999995</c:v>
                </c:pt>
                <c:pt idx="57">
                  <c:v>0.96468829199999995</c:v>
                </c:pt>
                <c:pt idx="58">
                  <c:v>0.96444723600000004</c:v>
                </c:pt>
                <c:pt idx="59">
                  <c:v>0.96431821900000003</c:v>
                </c:pt>
                <c:pt idx="60">
                  <c:v>0.96425371100000001</c:v>
                </c:pt>
                <c:pt idx="61">
                  <c:v>0.96433179999999996</c:v>
                </c:pt>
                <c:pt idx="62">
                  <c:v>0.96426389700000004</c:v>
                </c:pt>
                <c:pt idx="63">
                  <c:v>0.96422994500000003</c:v>
                </c:pt>
                <c:pt idx="64">
                  <c:v>0.96443705000000002</c:v>
                </c:pt>
                <c:pt idx="65">
                  <c:v>0.96414506600000005</c:v>
                </c:pt>
                <c:pt idx="66">
                  <c:v>0.96403642099999998</c:v>
                </c:pt>
                <c:pt idx="67">
                  <c:v>0.96406018699999996</c:v>
                </c:pt>
                <c:pt idx="68">
                  <c:v>0.96387005800000003</c:v>
                </c:pt>
                <c:pt idx="69">
                  <c:v>0.96392438000000003</c:v>
                </c:pt>
                <c:pt idx="70">
                  <c:v>0.96383610600000003</c:v>
                </c:pt>
                <c:pt idx="71">
                  <c:v>0.96377838800000004</c:v>
                </c:pt>
                <c:pt idx="72">
                  <c:v>0.96365276700000002</c:v>
                </c:pt>
                <c:pt idx="73">
                  <c:v>0.963676533</c:v>
                </c:pt>
                <c:pt idx="74">
                  <c:v>0.96345584799999995</c:v>
                </c:pt>
                <c:pt idx="75">
                  <c:v>0.963411711</c:v>
                </c:pt>
                <c:pt idx="76">
                  <c:v>0.963350598</c:v>
                </c:pt>
                <c:pt idx="77">
                  <c:v>0.963561098</c:v>
                </c:pt>
                <c:pt idx="78">
                  <c:v>0.96349658999999999</c:v>
                </c:pt>
                <c:pt idx="79">
                  <c:v>0.96334720200000001</c:v>
                </c:pt>
                <c:pt idx="80">
                  <c:v>0.96338454900000003</c:v>
                </c:pt>
                <c:pt idx="81">
                  <c:v>0.96348640399999996</c:v>
                </c:pt>
                <c:pt idx="82">
                  <c:v>0.963343807</c:v>
                </c:pt>
                <c:pt idx="83">
                  <c:v>0.96306879899999998</c:v>
                </c:pt>
                <c:pt idx="84">
                  <c:v>0.96312312200000005</c:v>
                </c:pt>
                <c:pt idx="85">
                  <c:v>0.96311633100000005</c:v>
                </c:pt>
                <c:pt idx="86">
                  <c:v>0.96311293600000003</c:v>
                </c:pt>
                <c:pt idx="87">
                  <c:v>0.96301108099999999</c:v>
                </c:pt>
                <c:pt idx="88">
                  <c:v>0.96300429099999996</c:v>
                </c:pt>
                <c:pt idx="89">
                  <c:v>0.96298731500000001</c:v>
                </c:pt>
                <c:pt idx="90">
                  <c:v>0.96261384699999997</c:v>
                </c:pt>
                <c:pt idx="91">
                  <c:v>0.96242032300000002</c:v>
                </c:pt>
                <c:pt idx="92">
                  <c:v>0.96175147500000002</c:v>
                </c:pt>
                <c:pt idx="93">
                  <c:v>0.96264779899999997</c:v>
                </c:pt>
                <c:pt idx="94">
                  <c:v>0.96237278999999998</c:v>
                </c:pt>
                <c:pt idx="95">
                  <c:v>0.962593476</c:v>
                </c:pt>
                <c:pt idx="96">
                  <c:v>0.962349024</c:v>
                </c:pt>
                <c:pt idx="97">
                  <c:v>0.96250180699999999</c:v>
                </c:pt>
                <c:pt idx="98">
                  <c:v>0.96277341999999999</c:v>
                </c:pt>
                <c:pt idx="99">
                  <c:v>0.96231846799999998</c:v>
                </c:pt>
                <c:pt idx="100">
                  <c:v>0.96229809700000002</c:v>
                </c:pt>
                <c:pt idx="101">
                  <c:v>0.96213512899999998</c:v>
                </c:pt>
                <c:pt idx="102">
                  <c:v>0.96220303200000001</c:v>
                </c:pt>
                <c:pt idx="103">
                  <c:v>0.96221321800000004</c:v>
                </c:pt>
                <c:pt idx="104">
                  <c:v>0.96218945199999995</c:v>
                </c:pt>
                <c:pt idx="105">
                  <c:v>0.96226414500000002</c:v>
                </c:pt>
                <c:pt idx="106">
                  <c:v>0.96209778199999996</c:v>
                </c:pt>
                <c:pt idx="107">
                  <c:v>0.96196876600000003</c:v>
                </c:pt>
                <c:pt idx="108">
                  <c:v>0.96207741099999999</c:v>
                </c:pt>
                <c:pt idx="109">
                  <c:v>0.96178203200000001</c:v>
                </c:pt>
                <c:pt idx="110">
                  <c:v>0.96190086299999999</c:v>
                </c:pt>
                <c:pt idx="111">
                  <c:v>0.96183635499999998</c:v>
                </c:pt>
                <c:pt idx="112">
                  <c:v>0.96175147500000002</c:v>
                </c:pt>
                <c:pt idx="113">
                  <c:v>0.96183295899999999</c:v>
                </c:pt>
                <c:pt idx="114">
                  <c:v>0.96165301599999997</c:v>
                </c:pt>
                <c:pt idx="115">
                  <c:v>0.96164282999999995</c:v>
                </c:pt>
                <c:pt idx="116">
                  <c:v>0.96152399899999996</c:v>
                </c:pt>
                <c:pt idx="117">
                  <c:v>0.96158511199999996</c:v>
                </c:pt>
                <c:pt idx="118">
                  <c:v>0.96153758</c:v>
                </c:pt>
                <c:pt idx="119">
                  <c:v>0.961476467</c:v>
                </c:pt>
                <c:pt idx="120">
                  <c:v>0.96143232999999995</c:v>
                </c:pt>
                <c:pt idx="121">
                  <c:v>0.96136442700000002</c:v>
                </c:pt>
                <c:pt idx="122">
                  <c:v>0.96143232999999995</c:v>
                </c:pt>
                <c:pt idx="123">
                  <c:v>0.96115053100000003</c:v>
                </c:pt>
                <c:pt idx="124">
                  <c:v>0.96115732200000004</c:v>
                </c:pt>
                <c:pt idx="125">
                  <c:v>0.96119127299999996</c:v>
                </c:pt>
                <c:pt idx="126">
                  <c:v>0.96111997500000002</c:v>
                </c:pt>
                <c:pt idx="127">
                  <c:v>0.96097398300000003</c:v>
                </c:pt>
                <c:pt idx="128">
                  <c:v>0.96088910400000005</c:v>
                </c:pt>
                <c:pt idx="129">
                  <c:v>0.96100793500000004</c:v>
                </c:pt>
                <c:pt idx="130">
                  <c:v>0.96097398300000003</c:v>
                </c:pt>
                <c:pt idx="131">
                  <c:v>0.96076348300000003</c:v>
                </c:pt>
                <c:pt idx="132">
                  <c:v>0.96063786200000001</c:v>
                </c:pt>
                <c:pt idx="133">
                  <c:v>0.96082459600000003</c:v>
                </c:pt>
                <c:pt idx="134">
                  <c:v>0.96049865999999995</c:v>
                </c:pt>
                <c:pt idx="135">
                  <c:v>0.96067181300000004</c:v>
                </c:pt>
                <c:pt idx="136">
                  <c:v>0.96068199899999995</c:v>
                </c:pt>
                <c:pt idx="137">
                  <c:v>0.96060730500000002</c:v>
                </c:pt>
                <c:pt idx="138">
                  <c:v>0.96065144199999997</c:v>
                </c:pt>
                <c:pt idx="139">
                  <c:v>0.96048847400000004</c:v>
                </c:pt>
                <c:pt idx="140">
                  <c:v>0.96029494999999998</c:v>
                </c:pt>
                <c:pt idx="141">
                  <c:v>0.96030853100000002</c:v>
                </c:pt>
                <c:pt idx="142">
                  <c:v>0.96050544999999998</c:v>
                </c:pt>
                <c:pt idx="143">
                  <c:v>0.96025081300000004</c:v>
                </c:pt>
                <c:pt idx="144">
                  <c:v>0.960244023</c:v>
                </c:pt>
                <c:pt idx="145">
                  <c:v>0.96017951499999998</c:v>
                </c:pt>
                <c:pt idx="146">
                  <c:v>0.96009124000000001</c:v>
                </c:pt>
                <c:pt idx="147">
                  <c:v>0.96017272399999998</c:v>
                </c:pt>
                <c:pt idx="148">
                  <c:v>0.96009803100000002</c:v>
                </c:pt>
                <c:pt idx="149">
                  <c:v>0.95990790100000001</c:v>
                </c:pt>
                <c:pt idx="150">
                  <c:v>0.95977209500000005</c:v>
                </c:pt>
                <c:pt idx="151">
                  <c:v>0.95998259500000005</c:v>
                </c:pt>
                <c:pt idx="152">
                  <c:v>0.95995203900000003</c:v>
                </c:pt>
                <c:pt idx="153">
                  <c:v>0.95989432100000005</c:v>
                </c:pt>
                <c:pt idx="154">
                  <c:v>0.95985697400000003</c:v>
                </c:pt>
                <c:pt idx="155">
                  <c:v>0.96009803100000002</c:v>
                </c:pt>
                <c:pt idx="156">
                  <c:v>0.95987734499999999</c:v>
                </c:pt>
                <c:pt idx="157">
                  <c:v>0.95940202200000002</c:v>
                </c:pt>
                <c:pt idx="158">
                  <c:v>0.95956838499999997</c:v>
                </c:pt>
                <c:pt idx="159">
                  <c:v>0.95931714300000004</c:v>
                </c:pt>
                <c:pt idx="160">
                  <c:v>0.95906250599999998</c:v>
                </c:pt>
                <c:pt idx="161">
                  <c:v>0.959154175</c:v>
                </c:pt>
                <c:pt idx="162">
                  <c:v>0.95904892500000005</c:v>
                </c:pt>
                <c:pt idx="163">
                  <c:v>0.95894707000000001</c:v>
                </c:pt>
                <c:pt idx="164">
                  <c:v>0.95891311800000001</c:v>
                </c:pt>
                <c:pt idx="165">
                  <c:v>0.95865169100000003</c:v>
                </c:pt>
                <c:pt idx="166">
                  <c:v>0.95853625499999995</c:v>
                </c:pt>
                <c:pt idx="167">
                  <c:v>0.95834612600000002</c:v>
                </c:pt>
                <c:pt idx="168">
                  <c:v>0.958186553</c:v>
                </c:pt>
                <c:pt idx="169">
                  <c:v>0.95815599699999998</c:v>
                </c:pt>
                <c:pt idx="170">
                  <c:v>0.95827822299999998</c:v>
                </c:pt>
                <c:pt idx="171">
                  <c:v>0.95822729500000003</c:v>
                </c:pt>
                <c:pt idx="172">
                  <c:v>0.95834612600000002</c:v>
                </c:pt>
                <c:pt idx="173">
                  <c:v>0.95830198899999997</c:v>
                </c:pt>
                <c:pt idx="174">
                  <c:v>0.95846156199999999</c:v>
                </c:pt>
                <c:pt idx="175">
                  <c:v>0.95831557000000001</c:v>
                </c:pt>
                <c:pt idx="176">
                  <c:v>0.95835631200000004</c:v>
                </c:pt>
                <c:pt idx="177">
                  <c:v>0.95830538399999998</c:v>
                </c:pt>
                <c:pt idx="178">
                  <c:v>0.95826124700000004</c:v>
                </c:pt>
                <c:pt idx="179">
                  <c:v>0.95819673900000002</c:v>
                </c:pt>
                <c:pt idx="180">
                  <c:v>0.95795907700000005</c:v>
                </c:pt>
                <c:pt idx="181">
                  <c:v>0.95791154499999998</c:v>
                </c:pt>
                <c:pt idx="182">
                  <c:v>0.95810846500000002</c:v>
                </c:pt>
                <c:pt idx="183">
                  <c:v>0.95810167400000001</c:v>
                </c:pt>
                <c:pt idx="184">
                  <c:v>0.95799302900000005</c:v>
                </c:pt>
                <c:pt idx="185">
                  <c:v>0.95797265799999998</c:v>
                </c:pt>
                <c:pt idx="186">
                  <c:v>0.95789117400000001</c:v>
                </c:pt>
                <c:pt idx="187">
                  <c:v>0.95784703699999996</c:v>
                </c:pt>
                <c:pt idx="188">
                  <c:v>0.95789117400000001</c:v>
                </c:pt>
                <c:pt idx="189">
                  <c:v>0.957799505</c:v>
                </c:pt>
                <c:pt idx="190">
                  <c:v>0.95760937499999998</c:v>
                </c:pt>
                <c:pt idx="191">
                  <c:v>0.95763993199999997</c:v>
                </c:pt>
                <c:pt idx="192">
                  <c:v>0.95741924599999995</c:v>
                </c:pt>
                <c:pt idx="193">
                  <c:v>0.95764332699999999</c:v>
                </c:pt>
                <c:pt idx="194">
                  <c:v>0.95756523800000004</c:v>
                </c:pt>
                <c:pt idx="195">
                  <c:v>0.957524496</c:v>
                </c:pt>
                <c:pt idx="196">
                  <c:v>0.95753128700000001</c:v>
                </c:pt>
                <c:pt idx="197">
                  <c:v>0.95742264099999996</c:v>
                </c:pt>
                <c:pt idx="198">
                  <c:v>0.95756863299999995</c:v>
                </c:pt>
                <c:pt idx="199">
                  <c:v>0.95736831899999997</c:v>
                </c:pt>
                <c:pt idx="200">
                  <c:v>0.95717139900000003</c:v>
                </c:pt>
                <c:pt idx="201">
                  <c:v>0.95698466500000001</c:v>
                </c:pt>
                <c:pt idx="202">
                  <c:v>0.957042383</c:v>
                </c:pt>
                <c:pt idx="203">
                  <c:v>0.95723251200000004</c:v>
                </c:pt>
                <c:pt idx="204">
                  <c:v>0.95715442299999998</c:v>
                </c:pt>
                <c:pt idx="205">
                  <c:v>0.95716800400000002</c:v>
                </c:pt>
                <c:pt idx="206">
                  <c:v>0.95717139900000003</c:v>
                </c:pt>
                <c:pt idx="207">
                  <c:v>0.95678435100000003</c:v>
                </c:pt>
                <c:pt idx="208">
                  <c:v>0.95693713300000005</c:v>
                </c:pt>
                <c:pt idx="209">
                  <c:v>0.95701182699999998</c:v>
                </c:pt>
                <c:pt idx="210">
                  <c:v>0.95699485100000004</c:v>
                </c:pt>
                <c:pt idx="211">
                  <c:v>0.95693034300000002</c:v>
                </c:pt>
                <c:pt idx="212">
                  <c:v>0.95683527800000001</c:v>
                </c:pt>
                <c:pt idx="213">
                  <c:v>0.95680132600000001</c:v>
                </c:pt>
                <c:pt idx="214">
                  <c:v>0.95674360899999999</c:v>
                </c:pt>
                <c:pt idx="215">
                  <c:v>0.95646180999999997</c:v>
                </c:pt>
                <c:pt idx="216">
                  <c:v>0.95672323800000003</c:v>
                </c:pt>
                <c:pt idx="217">
                  <c:v>0.95676397999999996</c:v>
                </c:pt>
                <c:pt idx="218">
                  <c:v>0.95675039900000003</c:v>
                </c:pt>
                <c:pt idx="219">
                  <c:v>0.95669607599999995</c:v>
                </c:pt>
                <c:pt idx="220">
                  <c:v>0.95660780199999995</c:v>
                </c:pt>
                <c:pt idx="221">
                  <c:v>0.95662138299999999</c:v>
                </c:pt>
                <c:pt idx="222">
                  <c:v>0.95666552000000005</c:v>
                </c:pt>
                <c:pt idx="223">
                  <c:v>0.95664854399999999</c:v>
                </c:pt>
                <c:pt idx="224">
                  <c:v>0.95642106800000004</c:v>
                </c:pt>
                <c:pt idx="225">
                  <c:v>0.9564686</c:v>
                </c:pt>
                <c:pt idx="226">
                  <c:v>0.95607815699999998</c:v>
                </c:pt>
                <c:pt idx="227">
                  <c:v>0.95636674499999996</c:v>
                </c:pt>
                <c:pt idx="228">
                  <c:v>0.95635995500000004</c:v>
                </c:pt>
                <c:pt idx="229">
                  <c:v>0.956169826</c:v>
                </c:pt>
                <c:pt idx="230">
                  <c:v>0.95621056800000004</c:v>
                </c:pt>
                <c:pt idx="231">
                  <c:v>0.95635316500000001</c:v>
                </c:pt>
                <c:pt idx="232">
                  <c:v>0.9560476</c:v>
                </c:pt>
                <c:pt idx="233">
                  <c:v>0.95592537399999999</c:v>
                </c:pt>
                <c:pt idx="234">
                  <c:v>0.95592537399999999</c:v>
                </c:pt>
                <c:pt idx="235">
                  <c:v>0.95600006800000004</c:v>
                </c:pt>
                <c:pt idx="236">
                  <c:v>0.95598988200000001</c:v>
                </c:pt>
                <c:pt idx="237">
                  <c:v>0.95592537399999999</c:v>
                </c:pt>
                <c:pt idx="238">
                  <c:v>0.95594235000000005</c:v>
                </c:pt>
                <c:pt idx="239">
                  <c:v>0.955871052</c:v>
                </c:pt>
                <c:pt idx="240">
                  <c:v>0.95560283400000001</c:v>
                </c:pt>
                <c:pt idx="241">
                  <c:v>0.95576240599999995</c:v>
                </c:pt>
                <c:pt idx="242">
                  <c:v>0.955473817</c:v>
                </c:pt>
                <c:pt idx="243">
                  <c:v>0.95573524499999996</c:v>
                </c:pt>
                <c:pt idx="244">
                  <c:v>0.95510713999999997</c:v>
                </c:pt>
                <c:pt idx="245">
                  <c:v>0.955297269</c:v>
                </c:pt>
                <c:pt idx="246">
                  <c:v>0.95551795399999995</c:v>
                </c:pt>
                <c:pt idx="247">
                  <c:v>0.95555869599999999</c:v>
                </c:pt>
                <c:pt idx="248">
                  <c:v>0.95542628500000004</c:v>
                </c:pt>
                <c:pt idx="249">
                  <c:v>0.95501546999999998</c:v>
                </c:pt>
                <c:pt idx="250">
                  <c:v>0.95483213099999997</c:v>
                </c:pt>
                <c:pt idx="251">
                  <c:v>0.95472009099999999</c:v>
                </c:pt>
                <c:pt idx="252">
                  <c:v>0.95466237300000001</c:v>
                </c:pt>
                <c:pt idx="253">
                  <c:v>0.95455033300000003</c:v>
                </c:pt>
                <c:pt idx="254">
                  <c:v>0.95456391299999999</c:v>
                </c:pt>
                <c:pt idx="255">
                  <c:v>0.95457409900000001</c:v>
                </c:pt>
                <c:pt idx="256">
                  <c:v>0.95455033300000003</c:v>
                </c:pt>
                <c:pt idx="257">
                  <c:v>0.95452656700000005</c:v>
                </c:pt>
                <c:pt idx="258">
                  <c:v>0.95445187300000001</c:v>
                </c:pt>
                <c:pt idx="259">
                  <c:v>0.954417921</c:v>
                </c:pt>
                <c:pt idx="260">
                  <c:v>0.95437378399999995</c:v>
                </c:pt>
                <c:pt idx="261">
                  <c:v>0.95431946199999995</c:v>
                </c:pt>
                <c:pt idx="262">
                  <c:v>0.95428550999999995</c:v>
                </c:pt>
                <c:pt idx="263">
                  <c:v>0.95422100200000004</c:v>
                </c:pt>
                <c:pt idx="264">
                  <c:v>0.95424816300000004</c:v>
                </c:pt>
                <c:pt idx="265">
                  <c:v>0.95419384100000004</c:v>
                </c:pt>
                <c:pt idx="266">
                  <c:v>0.954153099</c:v>
                </c:pt>
                <c:pt idx="267">
                  <c:v>0.95417007399999998</c:v>
                </c:pt>
                <c:pt idx="268">
                  <c:v>0.95419723599999995</c:v>
                </c:pt>
                <c:pt idx="269">
                  <c:v>0.95414291299999998</c:v>
                </c:pt>
                <c:pt idx="270">
                  <c:v>0.95405463899999998</c:v>
                </c:pt>
                <c:pt idx="271">
                  <c:v>0.95397655000000003</c:v>
                </c:pt>
                <c:pt idx="272">
                  <c:v>0.95392562299999994</c:v>
                </c:pt>
                <c:pt idx="273">
                  <c:v>0.95390185599999999</c:v>
                </c:pt>
                <c:pt idx="274">
                  <c:v>0.95384074399999996</c:v>
                </c:pt>
                <c:pt idx="275">
                  <c:v>0.95373549300000005</c:v>
                </c:pt>
                <c:pt idx="276">
                  <c:v>0.95387129999999998</c:v>
                </c:pt>
                <c:pt idx="277">
                  <c:v>0.953786421</c:v>
                </c:pt>
                <c:pt idx="278">
                  <c:v>0.95376605000000003</c:v>
                </c:pt>
                <c:pt idx="279">
                  <c:v>0.95365740499999996</c:v>
                </c:pt>
                <c:pt idx="280">
                  <c:v>0.95355894500000005</c:v>
                </c:pt>
                <c:pt idx="281">
                  <c:v>0.95359289700000005</c:v>
                </c:pt>
                <c:pt idx="282">
                  <c:v>0.95361666300000003</c:v>
                </c:pt>
                <c:pt idx="283">
                  <c:v>0.95335862999999998</c:v>
                </c:pt>
                <c:pt idx="284">
                  <c:v>0.95319226700000004</c:v>
                </c:pt>
                <c:pt idx="285">
                  <c:v>0.95310059800000002</c:v>
                </c:pt>
                <c:pt idx="286">
                  <c:v>0.953151525</c:v>
                </c:pt>
                <c:pt idx="287">
                  <c:v>0.95311417799999998</c:v>
                </c:pt>
                <c:pt idx="288">
                  <c:v>0.95302590399999998</c:v>
                </c:pt>
                <c:pt idx="289">
                  <c:v>0.95289349300000004</c:v>
                </c:pt>
                <c:pt idx="290">
                  <c:v>0.95307683200000004</c:v>
                </c:pt>
                <c:pt idx="291">
                  <c:v>0.95290028299999996</c:v>
                </c:pt>
                <c:pt idx="292">
                  <c:v>0.95298516200000005</c:v>
                </c:pt>
                <c:pt idx="293">
                  <c:v>0.95280182300000005</c:v>
                </c:pt>
                <c:pt idx="294">
                  <c:v>0.95280182300000005</c:v>
                </c:pt>
                <c:pt idx="295">
                  <c:v>0.95263206499999997</c:v>
                </c:pt>
                <c:pt idx="296">
                  <c:v>0.95253700100000005</c:v>
                </c:pt>
                <c:pt idx="297">
                  <c:v>0.95248946800000001</c:v>
                </c:pt>
                <c:pt idx="298">
                  <c:v>0.95260150899999996</c:v>
                </c:pt>
                <c:pt idx="299">
                  <c:v>0.95238082300000004</c:v>
                </c:pt>
                <c:pt idx="300">
                  <c:v>0.95251662999999998</c:v>
                </c:pt>
                <c:pt idx="301">
                  <c:v>0.95237403300000001</c:v>
                </c:pt>
                <c:pt idx="302">
                  <c:v>0.95238082300000004</c:v>
                </c:pt>
                <c:pt idx="303">
                  <c:v>0.95233668599999999</c:v>
                </c:pt>
                <c:pt idx="304">
                  <c:v>0.95223143600000004</c:v>
                </c:pt>
                <c:pt idx="305">
                  <c:v>0.95225180700000001</c:v>
                </c:pt>
                <c:pt idx="306">
                  <c:v>0.95228236300000002</c:v>
                </c:pt>
                <c:pt idx="307">
                  <c:v>0.95220087899999994</c:v>
                </c:pt>
                <c:pt idx="308">
                  <c:v>0.95218729899999999</c:v>
                </c:pt>
                <c:pt idx="309">
                  <c:v>0.95207186300000002</c:v>
                </c:pt>
                <c:pt idx="310">
                  <c:v>0.95199716999999995</c:v>
                </c:pt>
                <c:pt idx="311">
                  <c:v>0.95192247600000002</c:v>
                </c:pt>
                <c:pt idx="312">
                  <c:v>0.95179345999999998</c:v>
                </c:pt>
                <c:pt idx="313">
                  <c:v>0.95173913700000001</c:v>
                </c:pt>
                <c:pt idx="314">
                  <c:v>0.95169499999999996</c:v>
                </c:pt>
                <c:pt idx="315">
                  <c:v>0.95169160500000005</c:v>
                </c:pt>
                <c:pt idx="316">
                  <c:v>0.95165086300000001</c:v>
                </c:pt>
                <c:pt idx="317">
                  <c:v>0.95153882199999995</c:v>
                </c:pt>
                <c:pt idx="318">
                  <c:v>0.95142338699999995</c:v>
                </c:pt>
                <c:pt idx="319">
                  <c:v>0.95126381400000004</c:v>
                </c:pt>
                <c:pt idx="320">
                  <c:v>0.95123665300000004</c:v>
                </c:pt>
                <c:pt idx="321">
                  <c:v>0.95114158800000004</c:v>
                </c:pt>
                <c:pt idx="322">
                  <c:v>0.95118912099999997</c:v>
                </c:pt>
                <c:pt idx="323">
                  <c:v>0.95121967699999999</c:v>
                </c:pt>
                <c:pt idx="324">
                  <c:v>0.95131474199999999</c:v>
                </c:pt>
                <c:pt idx="325">
                  <c:v>0.95131474199999999</c:v>
                </c:pt>
                <c:pt idx="326">
                  <c:v>0.951223072</c:v>
                </c:pt>
                <c:pt idx="327">
                  <c:v>0.95108387000000005</c:v>
                </c:pt>
                <c:pt idx="328">
                  <c:v>0.95112800799999997</c:v>
                </c:pt>
                <c:pt idx="329">
                  <c:v>0.95101936200000003</c:v>
                </c:pt>
                <c:pt idx="330">
                  <c:v>0.95098880600000002</c:v>
                </c:pt>
                <c:pt idx="331">
                  <c:v>0.95090392700000004</c:v>
                </c:pt>
                <c:pt idx="332">
                  <c:v>0.95094127399999995</c:v>
                </c:pt>
                <c:pt idx="333">
                  <c:v>0.95099899099999996</c:v>
                </c:pt>
                <c:pt idx="334">
                  <c:v>0.95100578199999997</c:v>
                </c:pt>
                <c:pt idx="335">
                  <c:v>0.95079528099999999</c:v>
                </c:pt>
                <c:pt idx="336">
                  <c:v>0.95069003100000005</c:v>
                </c:pt>
                <c:pt idx="337">
                  <c:v>0.95076811999999999</c:v>
                </c:pt>
                <c:pt idx="338">
                  <c:v>0.95071040200000001</c:v>
                </c:pt>
                <c:pt idx="339">
                  <c:v>0.95066626499999995</c:v>
                </c:pt>
                <c:pt idx="340">
                  <c:v>0.95066287000000005</c:v>
                </c:pt>
                <c:pt idx="341">
                  <c:v>0.95051008800000003</c:v>
                </c:pt>
                <c:pt idx="342">
                  <c:v>0.95043539399999999</c:v>
                </c:pt>
                <c:pt idx="343">
                  <c:v>0.95042520900000005</c:v>
                </c:pt>
                <c:pt idx="344">
                  <c:v>0.95048971699999996</c:v>
                </c:pt>
                <c:pt idx="345">
                  <c:v>0.95042520900000005</c:v>
                </c:pt>
                <c:pt idx="346">
                  <c:v>0.95038786200000003</c:v>
                </c:pt>
                <c:pt idx="347">
                  <c:v>0.95031316799999999</c:v>
                </c:pt>
                <c:pt idx="348">
                  <c:v>0.95024865999999997</c:v>
                </c:pt>
                <c:pt idx="349">
                  <c:v>0.95030637799999995</c:v>
                </c:pt>
                <c:pt idx="350">
                  <c:v>0.95031995899999999</c:v>
                </c:pt>
                <c:pt idx="351">
                  <c:v>0.95020112800000001</c:v>
                </c:pt>
                <c:pt idx="352">
                  <c:v>0.95030298300000005</c:v>
                </c:pt>
                <c:pt idx="353">
                  <c:v>0.95024865999999997</c:v>
                </c:pt>
                <c:pt idx="354">
                  <c:v>0.95022489399999999</c:v>
                </c:pt>
                <c:pt idx="355">
                  <c:v>0.95019094199999998</c:v>
                </c:pt>
                <c:pt idx="356">
                  <c:v>0.950078902</c:v>
                </c:pt>
                <c:pt idx="357">
                  <c:v>0.95009587799999995</c:v>
                </c:pt>
                <c:pt idx="358">
                  <c:v>0.95005513600000002</c:v>
                </c:pt>
                <c:pt idx="359">
                  <c:v>0.94989216799999998</c:v>
                </c:pt>
                <c:pt idx="360">
                  <c:v>0.950078902</c:v>
                </c:pt>
                <c:pt idx="361">
                  <c:v>0.94972920000000005</c:v>
                </c:pt>
                <c:pt idx="362">
                  <c:v>0.949685063</c:v>
                </c:pt>
                <c:pt idx="363">
                  <c:v>0.94950851400000003</c:v>
                </c:pt>
                <c:pt idx="364">
                  <c:v>0.94967827299999996</c:v>
                </c:pt>
                <c:pt idx="365">
                  <c:v>0.94964432099999996</c:v>
                </c:pt>
                <c:pt idx="366">
                  <c:v>0.94963074000000003</c:v>
                </c:pt>
                <c:pt idx="367">
                  <c:v>0.94960018400000001</c:v>
                </c:pt>
                <c:pt idx="368">
                  <c:v>0.94936591699999995</c:v>
                </c:pt>
                <c:pt idx="369">
                  <c:v>0.94927085300000003</c:v>
                </c:pt>
                <c:pt idx="370">
                  <c:v>0.94918597400000004</c:v>
                </c:pt>
                <c:pt idx="371">
                  <c:v>0.94933196600000003</c:v>
                </c:pt>
                <c:pt idx="372">
                  <c:v>0.94934894199999997</c:v>
                </c:pt>
                <c:pt idx="373">
                  <c:v>0.94929122399999999</c:v>
                </c:pt>
                <c:pt idx="374">
                  <c:v>0.94920294999999999</c:v>
                </c:pt>
                <c:pt idx="375">
                  <c:v>0.94912146600000002</c:v>
                </c:pt>
                <c:pt idx="376">
                  <c:v>0.94916560299999997</c:v>
                </c:pt>
                <c:pt idx="377">
                  <c:v>0.94916899799999999</c:v>
                </c:pt>
                <c:pt idx="378">
                  <c:v>0.94906374800000004</c:v>
                </c:pt>
                <c:pt idx="379">
                  <c:v>0.94901281999999998</c:v>
                </c:pt>
                <c:pt idx="380">
                  <c:v>0.94894152200000004</c:v>
                </c:pt>
                <c:pt idx="381">
                  <c:v>0.94890757000000003</c:v>
                </c:pt>
                <c:pt idx="382">
                  <c:v>0.94902640100000002</c:v>
                </c:pt>
                <c:pt idx="383">
                  <c:v>0.94885324800000004</c:v>
                </c:pt>
                <c:pt idx="384">
                  <c:v>0.94878874000000002</c:v>
                </c:pt>
                <c:pt idx="385">
                  <c:v>0.94870386100000004</c:v>
                </c:pt>
                <c:pt idx="386">
                  <c:v>0.94888719899999996</c:v>
                </c:pt>
                <c:pt idx="387">
                  <c:v>0.94874799799999998</c:v>
                </c:pt>
                <c:pt idx="388">
                  <c:v>0.94864274800000004</c:v>
                </c:pt>
                <c:pt idx="389">
                  <c:v>0.94861219100000005</c:v>
                </c:pt>
                <c:pt idx="390">
                  <c:v>0.94851373100000003</c:v>
                </c:pt>
                <c:pt idx="391">
                  <c:v>0.94858163500000003</c:v>
                </c:pt>
                <c:pt idx="392">
                  <c:v>0.94865972300000001</c:v>
                </c:pt>
                <c:pt idx="393">
                  <c:v>0.94866651400000002</c:v>
                </c:pt>
                <c:pt idx="394">
                  <c:v>0.94862577199999998</c:v>
                </c:pt>
                <c:pt idx="395">
                  <c:v>0.94856126399999996</c:v>
                </c:pt>
                <c:pt idx="396">
                  <c:v>0.94847298899999999</c:v>
                </c:pt>
                <c:pt idx="397">
                  <c:v>0.94832020699999997</c:v>
                </c:pt>
                <c:pt idx="398">
                  <c:v>0.94827946500000004</c:v>
                </c:pt>
                <c:pt idx="399">
                  <c:v>0.94815723900000004</c:v>
                </c:pt>
                <c:pt idx="400">
                  <c:v>0.94830323100000002</c:v>
                </c:pt>
                <c:pt idx="401">
                  <c:v>0.94839150500000002</c:v>
                </c:pt>
                <c:pt idx="402">
                  <c:v>0.94834736799999997</c:v>
                </c:pt>
                <c:pt idx="403">
                  <c:v>0.94809273100000002</c:v>
                </c:pt>
                <c:pt idx="404">
                  <c:v>0.94800785200000004</c:v>
                </c:pt>
                <c:pt idx="405">
                  <c:v>0.94784827900000002</c:v>
                </c:pt>
                <c:pt idx="406">
                  <c:v>0.94789920699999997</c:v>
                </c:pt>
                <c:pt idx="407">
                  <c:v>0.947844884</c:v>
                </c:pt>
                <c:pt idx="408">
                  <c:v>0.94788223100000002</c:v>
                </c:pt>
                <c:pt idx="409">
                  <c:v>0.94789920699999997</c:v>
                </c:pt>
                <c:pt idx="410">
                  <c:v>0.94788562600000004</c:v>
                </c:pt>
                <c:pt idx="411">
                  <c:v>0.94783469899999995</c:v>
                </c:pt>
                <c:pt idx="412">
                  <c:v>0.94771926299999998</c:v>
                </c:pt>
                <c:pt idx="413">
                  <c:v>0.94755629500000005</c:v>
                </c:pt>
                <c:pt idx="414">
                  <c:v>0.94752234300000004</c:v>
                </c:pt>
                <c:pt idx="415">
                  <c:v>0.94746802100000005</c:v>
                </c:pt>
                <c:pt idx="416">
                  <c:v>0.94756648099999996</c:v>
                </c:pt>
                <c:pt idx="417">
                  <c:v>0.94769210199999998</c:v>
                </c:pt>
                <c:pt idx="418">
                  <c:v>0.947695497</c:v>
                </c:pt>
                <c:pt idx="419">
                  <c:v>0.94762759399999996</c:v>
                </c:pt>
                <c:pt idx="420">
                  <c:v>0.94760382700000001</c:v>
                </c:pt>
                <c:pt idx="421">
                  <c:v>0.94749857699999995</c:v>
                </c:pt>
                <c:pt idx="422">
                  <c:v>0.94737974700000005</c:v>
                </c:pt>
                <c:pt idx="423">
                  <c:v>0.94719980299999995</c:v>
                </c:pt>
                <c:pt idx="424">
                  <c:v>0.94727789200000001</c:v>
                </c:pt>
                <c:pt idx="425">
                  <c:v>0.94738993199999999</c:v>
                </c:pt>
                <c:pt idx="426">
                  <c:v>0.94750536799999996</c:v>
                </c:pt>
                <c:pt idx="427">
                  <c:v>0.94741709299999999</c:v>
                </c:pt>
                <c:pt idx="428">
                  <c:v>0.94727449699999999</c:v>
                </c:pt>
                <c:pt idx="429">
                  <c:v>0.94725412600000003</c:v>
                </c:pt>
                <c:pt idx="430">
                  <c:v>0.94704362499999994</c:v>
                </c:pt>
                <c:pt idx="431">
                  <c:v>0.94697572200000002</c:v>
                </c:pt>
                <c:pt idx="432">
                  <c:v>0.946945166</c:v>
                </c:pt>
                <c:pt idx="433">
                  <c:v>0.94704362499999994</c:v>
                </c:pt>
                <c:pt idx="434">
                  <c:v>0.946999488</c:v>
                </c:pt>
                <c:pt idx="435">
                  <c:v>0.94677540699999996</c:v>
                </c:pt>
                <c:pt idx="436">
                  <c:v>0.94675164099999998</c:v>
                </c:pt>
                <c:pt idx="437">
                  <c:v>0.94677880299999995</c:v>
                </c:pt>
                <c:pt idx="438">
                  <c:v>0.94678559299999998</c:v>
                </c:pt>
                <c:pt idx="439">
                  <c:v>0.94675503599999999</c:v>
                </c:pt>
                <c:pt idx="440">
                  <c:v>0.94670410900000002</c:v>
                </c:pt>
                <c:pt idx="441">
                  <c:v>0.94661923000000003</c:v>
                </c:pt>
                <c:pt idx="442">
                  <c:v>0.94656830199999997</c:v>
                </c:pt>
                <c:pt idx="443">
                  <c:v>0.94652077000000001</c:v>
                </c:pt>
                <c:pt idx="444">
                  <c:v>0.946761827</c:v>
                </c:pt>
                <c:pt idx="445">
                  <c:v>0.94670410900000002</c:v>
                </c:pt>
                <c:pt idx="446">
                  <c:v>0.94636798799999999</c:v>
                </c:pt>
                <c:pt idx="447">
                  <c:v>0.94639175399999997</c:v>
                </c:pt>
                <c:pt idx="448">
                  <c:v>0.94642570599999998</c:v>
                </c:pt>
                <c:pt idx="449">
                  <c:v>0.94626952799999997</c:v>
                </c:pt>
                <c:pt idx="450">
                  <c:v>0.94636798799999999</c:v>
                </c:pt>
                <c:pt idx="451">
                  <c:v>0.94644268099999995</c:v>
                </c:pt>
                <c:pt idx="452">
                  <c:v>0.94642230999999999</c:v>
                </c:pt>
                <c:pt idx="453">
                  <c:v>0.94621860099999999</c:v>
                </c:pt>
                <c:pt idx="454">
                  <c:v>0.94623218099999995</c:v>
                </c:pt>
                <c:pt idx="455">
                  <c:v>0.94613711700000003</c:v>
                </c:pt>
                <c:pt idx="456">
                  <c:v>0.94608279399999995</c:v>
                </c:pt>
                <c:pt idx="457">
                  <c:v>0.945943592</c:v>
                </c:pt>
                <c:pt idx="458">
                  <c:v>0.94583494700000004</c:v>
                </c:pt>
                <c:pt idx="459">
                  <c:v>0.94582476199999999</c:v>
                </c:pt>
                <c:pt idx="460">
                  <c:v>0.94584852799999997</c:v>
                </c:pt>
                <c:pt idx="461">
                  <c:v>0.94573988200000003</c:v>
                </c:pt>
                <c:pt idx="462">
                  <c:v>0.94569913999999999</c:v>
                </c:pt>
                <c:pt idx="463">
                  <c:v>0.945495431</c:v>
                </c:pt>
                <c:pt idx="464">
                  <c:v>0.94562105200000002</c:v>
                </c:pt>
                <c:pt idx="465">
                  <c:v>0.94563463199999997</c:v>
                </c:pt>
                <c:pt idx="466">
                  <c:v>0.94558030999999998</c:v>
                </c:pt>
                <c:pt idx="467">
                  <c:v>0.94551919699999998</c:v>
                </c:pt>
                <c:pt idx="468">
                  <c:v>0.94556333400000003</c:v>
                </c:pt>
                <c:pt idx="469">
                  <c:v>0.94562784200000005</c:v>
                </c:pt>
                <c:pt idx="470">
                  <c:v>0.94547845500000005</c:v>
                </c:pt>
                <c:pt idx="471">
                  <c:v>0.94526116400000004</c:v>
                </c:pt>
                <c:pt idx="472">
                  <c:v>0.94519665600000002</c:v>
                </c:pt>
                <c:pt idx="473">
                  <c:v>0.945220422</c:v>
                </c:pt>
                <c:pt idx="474">
                  <c:v>0.94516610000000001</c:v>
                </c:pt>
                <c:pt idx="475">
                  <c:v>0.94507782500000004</c:v>
                </c:pt>
                <c:pt idx="476">
                  <c:v>0.94506424499999997</c:v>
                </c:pt>
                <c:pt idx="477">
                  <c:v>0.94512875299999999</c:v>
                </c:pt>
                <c:pt idx="478">
                  <c:v>0.94504047899999999</c:v>
                </c:pt>
                <c:pt idx="479">
                  <c:v>0.94492843800000004</c:v>
                </c:pt>
                <c:pt idx="480">
                  <c:v>0.94487411600000004</c:v>
                </c:pt>
                <c:pt idx="481">
                  <c:v>0.94479263199999997</c:v>
                </c:pt>
                <c:pt idx="482">
                  <c:v>0.944711148</c:v>
                </c:pt>
                <c:pt idx="483">
                  <c:v>0.94471793800000003</c:v>
                </c:pt>
                <c:pt idx="484">
                  <c:v>0.94474170400000002</c:v>
                </c:pt>
                <c:pt idx="485">
                  <c:v>0.94476547</c:v>
                </c:pt>
                <c:pt idx="486">
                  <c:v>0.94463984899999998</c:v>
                </c:pt>
                <c:pt idx="487">
                  <c:v>0.94453459900000003</c:v>
                </c:pt>
                <c:pt idx="488">
                  <c:v>0.94452101899999996</c:v>
                </c:pt>
                <c:pt idx="489">
                  <c:v>0.94444293000000001</c:v>
                </c:pt>
                <c:pt idx="490">
                  <c:v>0.94440558299999999</c:v>
                </c:pt>
                <c:pt idx="491">
                  <c:v>0.94430712299999997</c:v>
                </c:pt>
                <c:pt idx="492">
                  <c:v>0.94432070400000001</c:v>
                </c:pt>
                <c:pt idx="493">
                  <c:v>0.94436144600000005</c:v>
                </c:pt>
                <c:pt idx="494">
                  <c:v>0.94431730899999999</c:v>
                </c:pt>
                <c:pt idx="495">
                  <c:v>0.94417810700000004</c:v>
                </c:pt>
                <c:pt idx="496">
                  <c:v>0.94412717999999995</c:v>
                </c:pt>
                <c:pt idx="497">
                  <c:v>0.94404569599999999</c:v>
                </c:pt>
                <c:pt idx="498">
                  <c:v>0.94394384099999995</c:v>
                </c:pt>
                <c:pt idx="499">
                  <c:v>0.94386914700000002</c:v>
                </c:pt>
                <c:pt idx="500">
                  <c:v>0.94376389699999996</c:v>
                </c:pt>
                <c:pt idx="501">
                  <c:v>0.94401853400000002</c:v>
                </c:pt>
                <c:pt idx="502">
                  <c:v>0.94411699400000004</c:v>
                </c:pt>
                <c:pt idx="503">
                  <c:v>0.944015139</c:v>
                </c:pt>
                <c:pt idx="504">
                  <c:v>0.94393026000000002</c:v>
                </c:pt>
                <c:pt idx="505">
                  <c:v>0.94382500999999996</c:v>
                </c:pt>
                <c:pt idx="506">
                  <c:v>0.94379784899999997</c:v>
                </c:pt>
                <c:pt idx="507">
                  <c:v>0.94362469500000001</c:v>
                </c:pt>
                <c:pt idx="508">
                  <c:v>0.94351944499999996</c:v>
                </c:pt>
                <c:pt idx="509">
                  <c:v>0.94354321100000005</c:v>
                </c:pt>
                <c:pt idx="510">
                  <c:v>0.94379445399999995</c:v>
                </c:pt>
                <c:pt idx="511">
                  <c:v>0.94379784899999997</c:v>
                </c:pt>
                <c:pt idx="512">
                  <c:v>0.9436213</c:v>
                </c:pt>
                <c:pt idx="513">
                  <c:v>0.943533026</c:v>
                </c:pt>
                <c:pt idx="514">
                  <c:v>0.94354321100000005</c:v>
                </c:pt>
                <c:pt idx="515">
                  <c:v>0.94340740499999998</c:v>
                </c:pt>
                <c:pt idx="516">
                  <c:v>0.94334629199999998</c:v>
                </c:pt>
                <c:pt idx="517">
                  <c:v>0.94331913099999998</c:v>
                </c:pt>
                <c:pt idx="518">
                  <c:v>0.94336326800000003</c:v>
                </c:pt>
                <c:pt idx="519">
                  <c:v>0.94340061500000005</c:v>
                </c:pt>
                <c:pt idx="520">
                  <c:v>0.94340740499999998</c:v>
                </c:pt>
                <c:pt idx="521">
                  <c:v>0.94318671899999995</c:v>
                </c:pt>
                <c:pt idx="522">
                  <c:v>0.94306788799999997</c:v>
                </c:pt>
                <c:pt idx="523">
                  <c:v>0.943020356</c:v>
                </c:pt>
                <c:pt idx="524">
                  <c:v>0.94302714600000004</c:v>
                </c:pt>
                <c:pt idx="525">
                  <c:v>0.94298300899999998</c:v>
                </c:pt>
                <c:pt idx="526">
                  <c:v>0.94296942900000003</c:v>
                </c:pt>
                <c:pt idx="527">
                  <c:v>0.94293887200000004</c:v>
                </c:pt>
                <c:pt idx="528">
                  <c:v>0.94296263800000002</c:v>
                </c:pt>
                <c:pt idx="529">
                  <c:v>0.94292189599999998</c:v>
                </c:pt>
                <c:pt idx="530">
                  <c:v>0.94273176700000005</c:v>
                </c:pt>
                <c:pt idx="531">
                  <c:v>0.94269781600000002</c:v>
                </c:pt>
                <c:pt idx="532">
                  <c:v>0.94271139599999998</c:v>
                </c:pt>
                <c:pt idx="533">
                  <c:v>0.942721582</c:v>
                </c:pt>
                <c:pt idx="534">
                  <c:v>0.94259596099999998</c:v>
                </c:pt>
                <c:pt idx="535">
                  <c:v>0.94261293599999996</c:v>
                </c:pt>
                <c:pt idx="536">
                  <c:v>0.942660469</c:v>
                </c:pt>
                <c:pt idx="537">
                  <c:v>0.94331913099999998</c:v>
                </c:pt>
                <c:pt idx="538">
                  <c:v>0.94340400999999996</c:v>
                </c:pt>
                <c:pt idx="539">
                  <c:v>0.943444752</c:v>
                </c:pt>
                <c:pt idx="540">
                  <c:v>0.94296263800000002</c:v>
                </c:pt>
                <c:pt idx="541">
                  <c:v>0.942660469</c:v>
                </c:pt>
                <c:pt idx="542">
                  <c:v>0.94263330700000003</c:v>
                </c:pt>
                <c:pt idx="543">
                  <c:v>0.94259596099999998</c:v>
                </c:pt>
                <c:pt idx="544">
                  <c:v>0.94267744499999995</c:v>
                </c:pt>
                <c:pt idx="545">
                  <c:v>0.94260614600000003</c:v>
                </c:pt>
                <c:pt idx="546">
                  <c:v>0.94239225100000001</c:v>
                </c:pt>
                <c:pt idx="547">
                  <c:v>0.942538243</c:v>
                </c:pt>
                <c:pt idx="548">
                  <c:v>0.94258916999999998</c:v>
                </c:pt>
                <c:pt idx="549">
                  <c:v>0.94254842800000005</c:v>
                </c:pt>
                <c:pt idx="550">
                  <c:v>0.94254163800000001</c:v>
                </c:pt>
                <c:pt idx="551">
                  <c:v>0.94230397700000001</c:v>
                </c:pt>
                <c:pt idx="552">
                  <c:v>0.94227342000000003</c:v>
                </c:pt>
                <c:pt idx="553">
                  <c:v>0.94228360600000005</c:v>
                </c:pt>
                <c:pt idx="554">
                  <c:v>0.94207989599999997</c:v>
                </c:pt>
                <c:pt idx="555">
                  <c:v>0.94213421799999997</c:v>
                </c:pt>
                <c:pt idx="556">
                  <c:v>0.94221909699999995</c:v>
                </c:pt>
                <c:pt idx="557">
                  <c:v>0.94225644399999997</c:v>
                </c:pt>
                <c:pt idx="558">
                  <c:v>0.94237188000000005</c:v>
                </c:pt>
                <c:pt idx="559">
                  <c:v>0.94224286400000001</c:v>
                </c:pt>
                <c:pt idx="560">
                  <c:v>0.942113847</c:v>
                </c:pt>
                <c:pt idx="561">
                  <c:v>0.942052734</c:v>
                </c:pt>
                <c:pt idx="562">
                  <c:v>0.94198143599999995</c:v>
                </c:pt>
                <c:pt idx="563">
                  <c:v>0.94193390399999999</c:v>
                </c:pt>
                <c:pt idx="564">
                  <c:v>0.94197464600000003</c:v>
                </c:pt>
                <c:pt idx="565">
                  <c:v>0.94186260499999996</c:v>
                </c:pt>
                <c:pt idx="566">
                  <c:v>0.941726799</c:v>
                </c:pt>
                <c:pt idx="567">
                  <c:v>0.94186260499999996</c:v>
                </c:pt>
                <c:pt idx="568">
                  <c:v>0.94182865400000004</c:v>
                </c:pt>
                <c:pt idx="569">
                  <c:v>0.94168605699999997</c:v>
                </c:pt>
                <c:pt idx="570">
                  <c:v>0.94163852400000003</c:v>
                </c:pt>
                <c:pt idx="571">
                  <c:v>0.94153666999999996</c:v>
                </c:pt>
                <c:pt idx="572">
                  <c:v>0.941516299</c:v>
                </c:pt>
                <c:pt idx="573">
                  <c:v>0.941455186</c:v>
                </c:pt>
                <c:pt idx="574">
                  <c:v>0.94129900799999999</c:v>
                </c:pt>
                <c:pt idx="575">
                  <c:v>0.94123449999999997</c:v>
                </c:pt>
                <c:pt idx="576">
                  <c:v>0.94136351600000001</c:v>
                </c:pt>
                <c:pt idx="577">
                  <c:v>0.94123789499999999</c:v>
                </c:pt>
                <c:pt idx="578">
                  <c:v>0.94120054799999997</c:v>
                </c:pt>
                <c:pt idx="579">
                  <c:v>0.94111227399999997</c:v>
                </c:pt>
                <c:pt idx="580">
                  <c:v>0.94111227399999997</c:v>
                </c:pt>
                <c:pt idx="581">
                  <c:v>0.94107153200000004</c:v>
                </c:pt>
                <c:pt idx="582">
                  <c:v>0.94090516899999999</c:v>
                </c:pt>
                <c:pt idx="583">
                  <c:v>0.94091195900000002</c:v>
                </c:pt>
                <c:pt idx="584">
                  <c:v>0.940847451</c:v>
                </c:pt>
                <c:pt idx="585">
                  <c:v>0.94092214500000004</c:v>
                </c:pt>
                <c:pt idx="586">
                  <c:v>0.94087800799999999</c:v>
                </c:pt>
                <c:pt idx="587">
                  <c:v>0.94085763700000002</c:v>
                </c:pt>
                <c:pt idx="588">
                  <c:v>0.94082029</c:v>
                </c:pt>
                <c:pt idx="589">
                  <c:v>0.94076257200000002</c:v>
                </c:pt>
                <c:pt idx="590">
                  <c:v>0.94070145900000002</c:v>
                </c:pt>
                <c:pt idx="591">
                  <c:v>0.94061318500000002</c:v>
                </c:pt>
                <c:pt idx="592">
                  <c:v>0.94066750799999999</c:v>
                </c:pt>
                <c:pt idx="593">
                  <c:v>0.940786338</c:v>
                </c:pt>
                <c:pt idx="594">
                  <c:v>0.94056904799999996</c:v>
                </c:pt>
                <c:pt idx="595">
                  <c:v>0.940548677</c:v>
                </c:pt>
                <c:pt idx="596">
                  <c:v>0.94056225699999996</c:v>
                </c:pt>
                <c:pt idx="597">
                  <c:v>0.94052491100000002</c:v>
                </c:pt>
                <c:pt idx="598">
                  <c:v>0.94048416899999998</c:v>
                </c:pt>
                <c:pt idx="599">
                  <c:v>0.94019897500000005</c:v>
                </c:pt>
                <c:pt idx="600">
                  <c:v>0.94029743499999996</c:v>
                </c:pt>
                <c:pt idx="601">
                  <c:v>0.94024990200000003</c:v>
                </c:pt>
                <c:pt idx="602">
                  <c:v>0.94034836200000005</c:v>
                </c:pt>
                <c:pt idx="603">
                  <c:v>0.940277064</c:v>
                </c:pt>
                <c:pt idx="604">
                  <c:v>0.94026008800000005</c:v>
                </c:pt>
                <c:pt idx="605">
                  <c:v>0.94026687799999997</c:v>
                </c:pt>
                <c:pt idx="606">
                  <c:v>0.94020576499999997</c:v>
                </c:pt>
                <c:pt idx="607">
                  <c:v>0.94017181400000005</c:v>
                </c:pt>
                <c:pt idx="608">
                  <c:v>0.94009032999999997</c:v>
                </c:pt>
                <c:pt idx="609">
                  <c:v>0.94005298299999995</c:v>
                </c:pt>
                <c:pt idx="610">
                  <c:v>0.940063168</c:v>
                </c:pt>
                <c:pt idx="611">
                  <c:v>0.94001224100000003</c:v>
                </c:pt>
                <c:pt idx="612">
                  <c:v>0.93990020100000005</c:v>
                </c:pt>
                <c:pt idx="613">
                  <c:v>0.93992057100000004</c:v>
                </c:pt>
                <c:pt idx="614">
                  <c:v>0.93986285400000003</c:v>
                </c:pt>
                <c:pt idx="615">
                  <c:v>0.93986964399999995</c:v>
                </c:pt>
                <c:pt idx="616">
                  <c:v>0.93974062800000002</c:v>
                </c:pt>
                <c:pt idx="617">
                  <c:v>0.93966253899999996</c:v>
                </c:pt>
                <c:pt idx="618">
                  <c:v>0.93961840200000002</c:v>
                </c:pt>
                <c:pt idx="619">
                  <c:v>0.939730442</c:v>
                </c:pt>
                <c:pt idx="620">
                  <c:v>0.93971007100000004</c:v>
                </c:pt>
                <c:pt idx="621">
                  <c:v>0.93963198299999995</c:v>
                </c:pt>
                <c:pt idx="622">
                  <c:v>0.93965914399999995</c:v>
                </c:pt>
                <c:pt idx="623">
                  <c:v>0.93939092599999996</c:v>
                </c:pt>
                <c:pt idx="624">
                  <c:v>0.93941808699999996</c:v>
                </c:pt>
                <c:pt idx="625">
                  <c:v>0.93936036899999997</c:v>
                </c:pt>
                <c:pt idx="626">
                  <c:v>0.93922795800000003</c:v>
                </c:pt>
                <c:pt idx="627">
                  <c:v>0.93914307900000005</c:v>
                </c:pt>
                <c:pt idx="628">
                  <c:v>0.93928907100000003</c:v>
                </c:pt>
                <c:pt idx="629">
                  <c:v>0.93934678900000002</c:v>
                </c:pt>
                <c:pt idx="630">
                  <c:v>0.93924832899999999</c:v>
                </c:pt>
                <c:pt idx="631">
                  <c:v>0.93926869999999996</c:v>
                </c:pt>
                <c:pt idx="632">
                  <c:v>0.93924832899999999</c:v>
                </c:pt>
                <c:pt idx="633">
                  <c:v>0.93908196600000005</c:v>
                </c:pt>
                <c:pt idx="634">
                  <c:v>0.93905819999999995</c:v>
                </c:pt>
                <c:pt idx="635">
                  <c:v>0.93914647399999995</c:v>
                </c:pt>
                <c:pt idx="636">
                  <c:v>0.93891220799999997</c:v>
                </c:pt>
                <c:pt idx="637">
                  <c:v>0.93890202199999995</c:v>
                </c:pt>
                <c:pt idx="638">
                  <c:v>0.938918998</c:v>
                </c:pt>
                <c:pt idx="639">
                  <c:v>0.938857885</c:v>
                </c:pt>
                <c:pt idx="640">
                  <c:v>0.93883751400000004</c:v>
                </c:pt>
                <c:pt idx="641">
                  <c:v>0.93880356300000001</c:v>
                </c:pt>
                <c:pt idx="642">
                  <c:v>0.93879337699999998</c:v>
                </c:pt>
                <c:pt idx="643">
                  <c:v>0.938735659</c:v>
                </c:pt>
                <c:pt idx="644">
                  <c:v>0.93869491699999996</c:v>
                </c:pt>
                <c:pt idx="645">
                  <c:v>0.93861003799999998</c:v>
                </c:pt>
                <c:pt idx="646">
                  <c:v>0.93865417500000004</c:v>
                </c:pt>
                <c:pt idx="647">
                  <c:v>0.93859985300000004</c:v>
                </c:pt>
                <c:pt idx="648">
                  <c:v>0.938559111</c:v>
                </c:pt>
                <c:pt idx="649">
                  <c:v>0.93850818300000005</c:v>
                </c:pt>
                <c:pt idx="650">
                  <c:v>0.93844367500000003</c:v>
                </c:pt>
                <c:pt idx="651">
                  <c:v>0.93840632800000001</c:v>
                </c:pt>
                <c:pt idx="652">
                  <c:v>0.93842330399999996</c:v>
                </c:pt>
                <c:pt idx="653">
                  <c:v>0.93836898199999996</c:v>
                </c:pt>
                <c:pt idx="654">
                  <c:v>0.93830107799999996</c:v>
                </c:pt>
                <c:pt idx="655">
                  <c:v>0.93826373200000002</c:v>
                </c:pt>
                <c:pt idx="656">
                  <c:v>0.93820601400000003</c:v>
                </c:pt>
                <c:pt idx="657">
                  <c:v>0.93814490100000003</c:v>
                </c:pt>
                <c:pt idx="658">
                  <c:v>0.93812113500000005</c:v>
                </c:pt>
                <c:pt idx="659">
                  <c:v>0.93792081999999999</c:v>
                </c:pt>
                <c:pt idx="660">
                  <c:v>0.93780538400000002</c:v>
                </c:pt>
                <c:pt idx="661">
                  <c:v>0.93789705400000001</c:v>
                </c:pt>
                <c:pt idx="662">
                  <c:v>0.93797853799999997</c:v>
                </c:pt>
                <c:pt idx="663">
                  <c:v>0.93798872300000002</c:v>
                </c:pt>
                <c:pt idx="664">
                  <c:v>0.93793440100000003</c:v>
                </c:pt>
                <c:pt idx="665">
                  <c:v>0.93791402999999995</c:v>
                </c:pt>
                <c:pt idx="666">
                  <c:v>0.93849120699999999</c:v>
                </c:pt>
                <c:pt idx="667">
                  <c:v>0.93804644100000001</c:v>
                </c:pt>
                <c:pt idx="668">
                  <c:v>0.93785970699999999</c:v>
                </c:pt>
                <c:pt idx="669">
                  <c:v>0.937170489</c:v>
                </c:pt>
                <c:pt idx="670">
                  <c:v>0.93750661000000002</c:v>
                </c:pt>
                <c:pt idx="671">
                  <c:v>0.93755414199999998</c:v>
                </c:pt>
                <c:pt idx="672">
                  <c:v>0.93758469899999997</c:v>
                </c:pt>
                <c:pt idx="673">
                  <c:v>0.93758809399999998</c:v>
                </c:pt>
                <c:pt idx="674">
                  <c:v>0.93751679499999996</c:v>
                </c:pt>
                <c:pt idx="675">
                  <c:v>0.93751679499999996</c:v>
                </c:pt>
                <c:pt idx="676">
                  <c:v>0.93734364199999998</c:v>
                </c:pt>
                <c:pt idx="677">
                  <c:v>0.93726215800000001</c:v>
                </c:pt>
                <c:pt idx="678">
                  <c:v>0.93726215800000001</c:v>
                </c:pt>
                <c:pt idx="679">
                  <c:v>0.937319876</c:v>
                </c:pt>
                <c:pt idx="680">
                  <c:v>0.93733345700000004</c:v>
                </c:pt>
                <c:pt idx="681">
                  <c:v>0.93732666600000003</c:v>
                </c:pt>
                <c:pt idx="682">
                  <c:v>0.93721123100000003</c:v>
                </c:pt>
                <c:pt idx="683">
                  <c:v>0.93721462600000005</c:v>
                </c:pt>
                <c:pt idx="684">
                  <c:v>0.93707881900000001</c:v>
                </c:pt>
                <c:pt idx="685">
                  <c:v>0.93687850500000003</c:v>
                </c:pt>
                <c:pt idx="686">
                  <c:v>0.93693282700000002</c:v>
                </c:pt>
                <c:pt idx="687">
                  <c:v>0.93705505300000003</c:v>
                </c:pt>
                <c:pt idx="688">
                  <c:v>0.93696338400000001</c:v>
                </c:pt>
                <c:pt idx="689">
                  <c:v>0.93778840900000004</c:v>
                </c:pt>
                <c:pt idx="690">
                  <c:v>0.938796772</c:v>
                </c:pt>
                <c:pt idx="691">
                  <c:v>0.93913968400000003</c:v>
                </c:pt>
                <c:pt idx="692">
                  <c:v>0.93862701400000004</c:v>
                </c:pt>
                <c:pt idx="693">
                  <c:v>0.93653219799999998</c:v>
                </c:pt>
                <c:pt idx="694">
                  <c:v>0.93660349600000004</c:v>
                </c:pt>
                <c:pt idx="695">
                  <c:v>0.936623867</c:v>
                </c:pt>
                <c:pt idx="696">
                  <c:v>0.93668498</c:v>
                </c:pt>
                <c:pt idx="697">
                  <c:v>0.93669516600000002</c:v>
                </c:pt>
                <c:pt idx="698">
                  <c:v>0.93660349600000004</c:v>
                </c:pt>
                <c:pt idx="699">
                  <c:v>0.93674948800000002</c:v>
                </c:pt>
                <c:pt idx="700">
                  <c:v>0.93681399700000001</c:v>
                </c:pt>
                <c:pt idx="701">
                  <c:v>0.93637262499999996</c:v>
                </c:pt>
                <c:pt idx="702">
                  <c:v>0.93631830299999996</c:v>
                </c:pt>
                <c:pt idx="703">
                  <c:v>0.93626398</c:v>
                </c:pt>
                <c:pt idx="704">
                  <c:v>0.93627416500000005</c:v>
                </c:pt>
                <c:pt idx="705">
                  <c:v>0.93613156900000005</c:v>
                </c:pt>
                <c:pt idx="706">
                  <c:v>0.93605347999999999</c:v>
                </c:pt>
                <c:pt idx="707">
                  <c:v>0.93595501999999997</c:v>
                </c:pt>
                <c:pt idx="708">
                  <c:v>0.93588372200000003</c:v>
                </c:pt>
                <c:pt idx="709">
                  <c:v>0.93582260900000003</c:v>
                </c:pt>
                <c:pt idx="710">
                  <c:v>0.93574112499999995</c:v>
                </c:pt>
                <c:pt idx="711">
                  <c:v>0.93580563299999997</c:v>
                </c:pt>
                <c:pt idx="712">
                  <c:v>0.93576489100000004</c:v>
                </c:pt>
                <c:pt idx="713">
                  <c:v>0.93558155200000004</c:v>
                </c:pt>
                <c:pt idx="714">
                  <c:v>0.93565624599999997</c:v>
                </c:pt>
                <c:pt idx="715">
                  <c:v>0.93567661700000004</c:v>
                </c:pt>
                <c:pt idx="716">
                  <c:v>0.93558155200000004</c:v>
                </c:pt>
                <c:pt idx="717">
                  <c:v>0.93552043900000004</c:v>
                </c:pt>
                <c:pt idx="718">
                  <c:v>0.93545593100000002</c:v>
                </c:pt>
                <c:pt idx="719">
                  <c:v>0.93538463299999997</c:v>
                </c:pt>
                <c:pt idx="720">
                  <c:v>0.93532691499999998</c:v>
                </c:pt>
                <c:pt idx="721">
                  <c:v>0.93535407599999998</c:v>
                </c:pt>
                <c:pt idx="722">
                  <c:v>0.93538463299999997</c:v>
                </c:pt>
                <c:pt idx="723">
                  <c:v>0.93536765700000002</c:v>
                </c:pt>
                <c:pt idx="724">
                  <c:v>0.93533031</c:v>
                </c:pt>
                <c:pt idx="725">
                  <c:v>0.93525222100000005</c:v>
                </c:pt>
                <c:pt idx="726">
                  <c:v>0.93521826900000005</c:v>
                </c:pt>
                <c:pt idx="727">
                  <c:v>0.93522845499999996</c:v>
                </c:pt>
                <c:pt idx="728">
                  <c:v>0.93523524499999999</c:v>
                </c:pt>
                <c:pt idx="729">
                  <c:v>0.93516394700000005</c:v>
                </c:pt>
                <c:pt idx="730">
                  <c:v>0.93508246299999997</c:v>
                </c:pt>
                <c:pt idx="731">
                  <c:v>0.93512320500000001</c:v>
                </c:pt>
                <c:pt idx="732">
                  <c:v>0.93509943900000003</c:v>
                </c:pt>
                <c:pt idx="733">
                  <c:v>0.93507227699999995</c:v>
                </c:pt>
                <c:pt idx="734">
                  <c:v>0.93497381800000001</c:v>
                </c:pt>
                <c:pt idx="735">
                  <c:v>0.93497042299999999</c:v>
                </c:pt>
                <c:pt idx="736">
                  <c:v>0.93494665600000004</c:v>
                </c:pt>
                <c:pt idx="737">
                  <c:v>0.93485159200000001</c:v>
                </c:pt>
                <c:pt idx="738">
                  <c:v>0.93523864000000001</c:v>
                </c:pt>
                <c:pt idx="739">
                  <c:v>0.93486856799999996</c:v>
                </c:pt>
                <c:pt idx="740">
                  <c:v>0.93476331800000001</c:v>
                </c:pt>
                <c:pt idx="741">
                  <c:v>0.93469201899999999</c:v>
                </c:pt>
                <c:pt idx="742">
                  <c:v>0.93460034999999997</c:v>
                </c:pt>
                <c:pt idx="743">
                  <c:v>0.93456979299999998</c:v>
                </c:pt>
                <c:pt idx="744">
                  <c:v>0.93450188999999995</c:v>
                </c:pt>
                <c:pt idx="745">
                  <c:v>0.93438645399999998</c:v>
                </c:pt>
                <c:pt idx="746">
                  <c:v>0.934125027</c:v>
                </c:pt>
                <c:pt idx="747">
                  <c:v>0.93429478499999996</c:v>
                </c:pt>
                <c:pt idx="748">
                  <c:v>0.93426422799999997</c:v>
                </c:pt>
                <c:pt idx="749">
                  <c:v>0.93421669600000001</c:v>
                </c:pt>
                <c:pt idx="750">
                  <c:v>0.93417934899999999</c:v>
                </c:pt>
                <c:pt idx="751">
                  <c:v>0.93406051899999998</c:v>
                </c:pt>
                <c:pt idx="752">
                  <c:v>0.93404014800000001</c:v>
                </c:pt>
                <c:pt idx="753">
                  <c:v>0.93398582500000005</c:v>
                </c:pt>
                <c:pt idx="754">
                  <c:v>0.93397563900000002</c:v>
                </c:pt>
                <c:pt idx="755">
                  <c:v>0.93394508300000001</c:v>
                </c:pt>
                <c:pt idx="756">
                  <c:v>0.93380927599999997</c:v>
                </c:pt>
                <c:pt idx="757">
                  <c:v>0.93382964700000004</c:v>
                </c:pt>
                <c:pt idx="758">
                  <c:v>0.93377532500000004</c:v>
                </c:pt>
                <c:pt idx="759">
                  <c:v>0.93363272799999997</c:v>
                </c:pt>
                <c:pt idx="760">
                  <c:v>0.93365649399999995</c:v>
                </c:pt>
                <c:pt idx="761">
                  <c:v>0.93358859100000002</c:v>
                </c:pt>
                <c:pt idx="762">
                  <c:v>0.93365649399999995</c:v>
                </c:pt>
                <c:pt idx="763">
                  <c:v>0.933612357</c:v>
                </c:pt>
                <c:pt idx="764">
                  <c:v>0.93356142900000005</c:v>
                </c:pt>
                <c:pt idx="765">
                  <c:v>0.93351389699999998</c:v>
                </c:pt>
                <c:pt idx="766">
                  <c:v>0.93342222799999996</c:v>
                </c:pt>
                <c:pt idx="767">
                  <c:v>0.93344259900000004</c:v>
                </c:pt>
                <c:pt idx="768">
                  <c:v>0.93338827599999996</c:v>
                </c:pt>
                <c:pt idx="769">
                  <c:v>0.93337469500000003</c:v>
                </c:pt>
                <c:pt idx="770">
                  <c:v>0.93335092900000005</c:v>
                </c:pt>
                <c:pt idx="771">
                  <c:v>0.93334413900000002</c:v>
                </c:pt>
                <c:pt idx="772">
                  <c:v>0.93328981600000005</c:v>
                </c:pt>
                <c:pt idx="773">
                  <c:v>0.93315400999999998</c:v>
                </c:pt>
                <c:pt idx="774">
                  <c:v>0.93319475200000002</c:v>
                </c:pt>
                <c:pt idx="775">
                  <c:v>0.93314042900000005</c:v>
                </c:pt>
                <c:pt idx="776">
                  <c:v>0.93303857400000001</c:v>
                </c:pt>
                <c:pt idx="777">
                  <c:v>0.93302499400000005</c:v>
                </c:pt>
                <c:pt idx="778">
                  <c:v>0.93309289699999998</c:v>
                </c:pt>
                <c:pt idx="779">
                  <c:v>0.93303517899999999</c:v>
                </c:pt>
                <c:pt idx="780">
                  <c:v>0.93302838899999996</c:v>
                </c:pt>
                <c:pt idx="781">
                  <c:v>0.93297406599999999</c:v>
                </c:pt>
                <c:pt idx="782">
                  <c:v>0.93293332399999995</c:v>
                </c:pt>
                <c:pt idx="783">
                  <c:v>0.93287560599999997</c:v>
                </c:pt>
                <c:pt idx="784">
                  <c:v>0.93274319500000002</c:v>
                </c:pt>
                <c:pt idx="785">
                  <c:v>0.93267529199999999</c:v>
                </c:pt>
                <c:pt idx="786">
                  <c:v>0.93269566299999995</c:v>
                </c:pt>
                <c:pt idx="787">
                  <c:v>0.93267529199999999</c:v>
                </c:pt>
                <c:pt idx="788">
                  <c:v>0.93258022699999998</c:v>
                </c:pt>
                <c:pt idx="789">
                  <c:v>0.93267529199999999</c:v>
                </c:pt>
                <c:pt idx="790">
                  <c:v>0.93268547700000004</c:v>
                </c:pt>
                <c:pt idx="791">
                  <c:v>0.93262775899999995</c:v>
                </c:pt>
                <c:pt idx="792">
                  <c:v>0.93255306599999999</c:v>
                </c:pt>
                <c:pt idx="793">
                  <c:v>0.93247497700000004</c:v>
                </c:pt>
                <c:pt idx="794">
                  <c:v>0.93246479199999999</c:v>
                </c:pt>
                <c:pt idx="795">
                  <c:v>0.93248855799999997</c:v>
                </c:pt>
                <c:pt idx="796">
                  <c:v>0.93242744499999997</c:v>
                </c:pt>
                <c:pt idx="797">
                  <c:v>0.93236293699999995</c:v>
                </c:pt>
                <c:pt idx="798">
                  <c:v>0.932345961</c:v>
                </c:pt>
                <c:pt idx="799">
                  <c:v>0.93238670300000004</c:v>
                </c:pt>
                <c:pt idx="800">
                  <c:v>0.93228824300000002</c:v>
                </c:pt>
                <c:pt idx="801">
                  <c:v>0.93221354899999997</c:v>
                </c:pt>
                <c:pt idx="802">
                  <c:v>0.93209811399999998</c:v>
                </c:pt>
                <c:pt idx="803">
                  <c:v>0.93205058200000002</c:v>
                </c:pt>
                <c:pt idx="804">
                  <c:v>0.93207774300000001</c:v>
                </c:pt>
                <c:pt idx="805">
                  <c:v>0.93196230700000005</c:v>
                </c:pt>
                <c:pt idx="806">
                  <c:v>0.93195212199999999</c:v>
                </c:pt>
                <c:pt idx="807">
                  <c:v>0.93189779900000003</c:v>
                </c:pt>
                <c:pt idx="808">
                  <c:v>0.93185026699999995</c:v>
                </c:pt>
                <c:pt idx="809">
                  <c:v>0.93177217800000001</c:v>
                </c:pt>
                <c:pt idx="810">
                  <c:v>0.93176199299999996</c:v>
                </c:pt>
                <c:pt idx="811">
                  <c:v>0.93174841200000003</c:v>
                </c:pt>
                <c:pt idx="812">
                  <c:v>0.93179594399999999</c:v>
                </c:pt>
                <c:pt idx="813">
                  <c:v>0.93188082299999997</c:v>
                </c:pt>
                <c:pt idx="814">
                  <c:v>0.93183329100000001</c:v>
                </c:pt>
                <c:pt idx="815">
                  <c:v>0.93175520199999995</c:v>
                </c:pt>
                <c:pt idx="816">
                  <c:v>0.93159902500000003</c:v>
                </c:pt>
                <c:pt idx="817">
                  <c:v>0.93151075000000005</c:v>
                </c:pt>
                <c:pt idx="818">
                  <c:v>0.93144284700000002</c:v>
                </c:pt>
                <c:pt idx="819">
                  <c:v>0.931351178</c:v>
                </c:pt>
                <c:pt idx="820">
                  <c:v>0.93144963800000002</c:v>
                </c:pt>
                <c:pt idx="821">
                  <c:v>0.93147679900000002</c:v>
                </c:pt>
                <c:pt idx="822">
                  <c:v>0.93132062100000002</c:v>
                </c:pt>
                <c:pt idx="823">
                  <c:v>0.93128666999999998</c:v>
                </c:pt>
                <c:pt idx="824">
                  <c:v>0.93127648399999996</c:v>
                </c:pt>
                <c:pt idx="825">
                  <c:v>0.93123574200000003</c:v>
                </c:pt>
                <c:pt idx="826">
                  <c:v>0.93126629900000002</c:v>
                </c:pt>
                <c:pt idx="827">
                  <c:v>0.93133080700000004</c:v>
                </c:pt>
                <c:pt idx="828">
                  <c:v>0.93129346000000002</c:v>
                </c:pt>
                <c:pt idx="829">
                  <c:v>0.931290065</c:v>
                </c:pt>
                <c:pt idx="830">
                  <c:v>0.93138173400000002</c:v>
                </c:pt>
                <c:pt idx="831">
                  <c:v>0.93119839500000001</c:v>
                </c:pt>
                <c:pt idx="832">
                  <c:v>0.93114407300000002</c:v>
                </c:pt>
                <c:pt idx="833">
                  <c:v>0.93097431500000005</c:v>
                </c:pt>
                <c:pt idx="834">
                  <c:v>0.93093357300000001</c:v>
                </c:pt>
                <c:pt idx="835">
                  <c:v>0.93090641100000004</c:v>
                </c:pt>
                <c:pt idx="836">
                  <c:v>0.93086227399999999</c:v>
                </c:pt>
                <c:pt idx="837">
                  <c:v>0.93081813700000005</c:v>
                </c:pt>
                <c:pt idx="838">
                  <c:v>0.93091320200000005</c:v>
                </c:pt>
                <c:pt idx="839">
                  <c:v>0.93075362900000003</c:v>
                </c:pt>
                <c:pt idx="840">
                  <c:v>0.93069930599999995</c:v>
                </c:pt>
                <c:pt idx="841">
                  <c:v>0.93067214499999995</c:v>
                </c:pt>
                <c:pt idx="842">
                  <c:v>0.93062461299999999</c:v>
                </c:pt>
                <c:pt idx="843">
                  <c:v>0.930594056</c:v>
                </c:pt>
                <c:pt idx="844">
                  <c:v>0.93066535500000003</c:v>
                </c:pt>
                <c:pt idx="845">
                  <c:v>0.93064158900000005</c:v>
                </c:pt>
                <c:pt idx="846">
                  <c:v>0.93065856400000002</c:v>
                </c:pt>
                <c:pt idx="847">
                  <c:v>0.93058387099999995</c:v>
                </c:pt>
                <c:pt idx="848">
                  <c:v>0.93051596700000005</c:v>
                </c:pt>
                <c:pt idx="849">
                  <c:v>0.93043448399999995</c:v>
                </c:pt>
                <c:pt idx="850">
                  <c:v>0.93051596700000005</c:v>
                </c:pt>
                <c:pt idx="851">
                  <c:v>0.93049559599999998</c:v>
                </c:pt>
                <c:pt idx="852">
                  <c:v>0.930410717</c:v>
                </c:pt>
                <c:pt idx="853">
                  <c:v>0.93029867700000002</c:v>
                </c:pt>
                <c:pt idx="854">
                  <c:v>0.93027830600000005</c:v>
                </c:pt>
                <c:pt idx="855">
                  <c:v>0.93032923300000003</c:v>
                </c:pt>
                <c:pt idx="856">
                  <c:v>0.93036997499999996</c:v>
                </c:pt>
                <c:pt idx="857">
                  <c:v>0.93034281399999996</c:v>
                </c:pt>
                <c:pt idx="858">
                  <c:v>0.93016966099999998</c:v>
                </c:pt>
                <c:pt idx="859">
                  <c:v>0.930234169</c:v>
                </c:pt>
                <c:pt idx="860">
                  <c:v>0.93019342699999996</c:v>
                </c:pt>
                <c:pt idx="861">
                  <c:v>0.93010854799999998</c:v>
                </c:pt>
                <c:pt idx="862">
                  <c:v>0.93004064500000005</c:v>
                </c:pt>
                <c:pt idx="863">
                  <c:v>0.93002027399999998</c:v>
                </c:pt>
                <c:pt idx="864">
                  <c:v>0.93008817700000002</c:v>
                </c:pt>
                <c:pt idx="865">
                  <c:v>0.92999311200000001</c:v>
                </c:pt>
                <c:pt idx="866">
                  <c:v>0.92985730600000005</c:v>
                </c:pt>
                <c:pt idx="867">
                  <c:v>0.92989125699999997</c:v>
                </c:pt>
                <c:pt idx="868">
                  <c:v>0.92998632199999998</c:v>
                </c:pt>
                <c:pt idx="869">
                  <c:v>0.92999311200000001</c:v>
                </c:pt>
                <c:pt idx="870">
                  <c:v>0.92994218500000003</c:v>
                </c:pt>
                <c:pt idx="871">
                  <c:v>0.92993539400000003</c:v>
                </c:pt>
                <c:pt idx="872">
                  <c:v>0.92985391100000003</c:v>
                </c:pt>
                <c:pt idx="873">
                  <c:v>0.92981656400000001</c:v>
                </c:pt>
                <c:pt idx="874">
                  <c:v>0.929687547</c:v>
                </c:pt>
                <c:pt idx="875">
                  <c:v>0.92982335400000005</c:v>
                </c:pt>
                <c:pt idx="876">
                  <c:v>0.92974186999999997</c:v>
                </c:pt>
                <c:pt idx="877">
                  <c:v>0.92974526499999999</c:v>
                </c:pt>
                <c:pt idx="878">
                  <c:v>0.92963322500000001</c:v>
                </c:pt>
                <c:pt idx="879">
                  <c:v>0.92955513599999995</c:v>
                </c:pt>
                <c:pt idx="880">
                  <c:v>0.92953476499999999</c:v>
                </c:pt>
                <c:pt idx="881">
                  <c:v>0.92960945900000003</c:v>
                </c:pt>
                <c:pt idx="882">
                  <c:v>0.92959248299999997</c:v>
                </c:pt>
                <c:pt idx="883">
                  <c:v>0.92940574899999995</c:v>
                </c:pt>
                <c:pt idx="884">
                  <c:v>0.92934463599999995</c:v>
                </c:pt>
                <c:pt idx="885">
                  <c:v>0.92939895900000002</c:v>
                </c:pt>
                <c:pt idx="886">
                  <c:v>0.92938537799999998</c:v>
                </c:pt>
                <c:pt idx="887">
                  <c:v>0.92928012800000004</c:v>
                </c:pt>
                <c:pt idx="888">
                  <c:v>0.929205434</c:v>
                </c:pt>
                <c:pt idx="889">
                  <c:v>0.92926315199999998</c:v>
                </c:pt>
                <c:pt idx="890">
                  <c:v>0.929354821</c:v>
                </c:pt>
                <c:pt idx="891">
                  <c:v>0.92913074100000004</c:v>
                </c:pt>
                <c:pt idx="892">
                  <c:v>0.92903907100000005</c:v>
                </c:pt>
                <c:pt idx="893">
                  <c:v>0.92896437799999998</c:v>
                </c:pt>
                <c:pt idx="894">
                  <c:v>0.92887949800000003</c:v>
                </c:pt>
                <c:pt idx="895">
                  <c:v>0.92883536099999997</c:v>
                </c:pt>
                <c:pt idx="896">
                  <c:v>0.92878443399999999</c:v>
                </c:pt>
                <c:pt idx="897">
                  <c:v>0.92873350600000004</c:v>
                </c:pt>
                <c:pt idx="898">
                  <c:v>0.92832608699999997</c:v>
                </c:pt>
                <c:pt idx="899">
                  <c:v>0.92825478800000005</c:v>
                </c:pt>
                <c:pt idx="900">
                  <c:v>0.92820386099999996</c:v>
                </c:pt>
                <c:pt idx="901">
                  <c:v>0.92819707100000004</c:v>
                </c:pt>
                <c:pt idx="902">
                  <c:v>0.92817330399999998</c:v>
                </c:pt>
                <c:pt idx="903">
                  <c:v>0.92820046599999995</c:v>
                </c:pt>
                <c:pt idx="904">
                  <c:v>0.92811219099999998</c:v>
                </c:pt>
                <c:pt idx="905">
                  <c:v>0.92806805400000003</c:v>
                </c:pt>
                <c:pt idx="906">
                  <c:v>0.92807144900000005</c:v>
                </c:pt>
                <c:pt idx="907">
                  <c:v>0.92804428800000005</c:v>
                </c:pt>
                <c:pt idx="908">
                  <c:v>0.92805786899999998</c:v>
                </c:pt>
                <c:pt idx="909">
                  <c:v>0.92794922400000002</c:v>
                </c:pt>
                <c:pt idx="910">
                  <c:v>0.92799675599999998</c:v>
                </c:pt>
                <c:pt idx="911">
                  <c:v>0.92785415900000001</c:v>
                </c:pt>
                <c:pt idx="912">
                  <c:v>0.92775569899999999</c:v>
                </c:pt>
                <c:pt idx="913">
                  <c:v>0.92770816700000003</c:v>
                </c:pt>
                <c:pt idx="914">
                  <c:v>0.92765044900000004</c:v>
                </c:pt>
                <c:pt idx="915">
                  <c:v>0.92764365900000001</c:v>
                </c:pt>
                <c:pt idx="916">
                  <c:v>0.92761310200000002</c:v>
                </c:pt>
                <c:pt idx="917">
                  <c:v>0.92762668299999995</c:v>
                </c:pt>
                <c:pt idx="918">
                  <c:v>0.92756896499999997</c:v>
                </c:pt>
                <c:pt idx="919">
                  <c:v>0.92749766700000003</c:v>
                </c:pt>
                <c:pt idx="920">
                  <c:v>0.92751124699999998</c:v>
                </c:pt>
                <c:pt idx="921">
                  <c:v>0.92745692499999999</c:v>
                </c:pt>
                <c:pt idx="922">
                  <c:v>0.92745013399999998</c:v>
                </c:pt>
                <c:pt idx="923">
                  <c:v>0.92743315900000001</c:v>
                </c:pt>
                <c:pt idx="924">
                  <c:v>0.92737204600000001</c:v>
                </c:pt>
                <c:pt idx="925">
                  <c:v>0.92733130399999997</c:v>
                </c:pt>
                <c:pt idx="926">
                  <c:v>0.92729056200000004</c:v>
                </c:pt>
                <c:pt idx="927">
                  <c:v>0.92724982</c:v>
                </c:pt>
                <c:pt idx="928">
                  <c:v>0.92717512599999996</c:v>
                </c:pt>
                <c:pt idx="929">
                  <c:v>0.92712419899999998</c:v>
                </c:pt>
                <c:pt idx="930">
                  <c:v>0.92708685199999996</c:v>
                </c:pt>
                <c:pt idx="931">
                  <c:v>0.92701894900000004</c:v>
                </c:pt>
                <c:pt idx="932">
                  <c:v>0.92704950500000005</c:v>
                </c:pt>
                <c:pt idx="933">
                  <c:v>0.92704271500000002</c:v>
                </c:pt>
                <c:pt idx="934">
                  <c:v>0.927005368</c:v>
                </c:pt>
                <c:pt idx="935">
                  <c:v>0.92691369899999998</c:v>
                </c:pt>
                <c:pt idx="936">
                  <c:v>0.92690690799999997</c:v>
                </c:pt>
                <c:pt idx="937">
                  <c:v>0.92685258599999998</c:v>
                </c:pt>
                <c:pt idx="938">
                  <c:v>0.92676431100000001</c:v>
                </c:pt>
                <c:pt idx="939">
                  <c:v>0.92672017399999995</c:v>
                </c:pt>
                <c:pt idx="940">
                  <c:v>0.92668961800000005</c:v>
                </c:pt>
                <c:pt idx="941">
                  <c:v>0.92666924699999997</c:v>
                </c:pt>
                <c:pt idx="942">
                  <c:v>0.92666245599999997</c:v>
                </c:pt>
                <c:pt idx="943">
                  <c:v>0.92656399700000003</c:v>
                </c:pt>
                <c:pt idx="944">
                  <c:v>0.92653344000000004</c:v>
                </c:pt>
                <c:pt idx="945">
                  <c:v>0.92645535099999998</c:v>
                </c:pt>
                <c:pt idx="946">
                  <c:v>0.926370472</c:v>
                </c:pt>
                <c:pt idx="947">
                  <c:v>0.92637386799999999</c:v>
                </c:pt>
                <c:pt idx="948">
                  <c:v>0.92632633499999995</c:v>
                </c:pt>
                <c:pt idx="949">
                  <c:v>0.926282198</c:v>
                </c:pt>
                <c:pt idx="950">
                  <c:v>0.92623127100000002</c:v>
                </c:pt>
                <c:pt idx="951">
                  <c:v>0.92611244000000004</c:v>
                </c:pt>
                <c:pt idx="952">
                  <c:v>0.92605811699999996</c:v>
                </c:pt>
                <c:pt idx="953">
                  <c:v>0.926010585</c:v>
                </c:pt>
                <c:pt idx="954">
                  <c:v>0.92581706100000005</c:v>
                </c:pt>
                <c:pt idx="955">
                  <c:v>0.92587477799999995</c:v>
                </c:pt>
                <c:pt idx="956">
                  <c:v>0.92583403600000003</c:v>
                </c:pt>
                <c:pt idx="957">
                  <c:v>0.92578989899999997</c:v>
                </c:pt>
                <c:pt idx="958">
                  <c:v>0.92595286700000001</c:v>
                </c:pt>
                <c:pt idx="959">
                  <c:v>0.92580687500000003</c:v>
                </c:pt>
                <c:pt idx="960">
                  <c:v>0.92578650399999995</c:v>
                </c:pt>
                <c:pt idx="961">
                  <c:v>0.92576273799999997</c:v>
                </c:pt>
                <c:pt idx="962">
                  <c:v>0.92567785899999999</c:v>
                </c:pt>
                <c:pt idx="963">
                  <c:v>0.92561674599999999</c:v>
                </c:pt>
                <c:pt idx="964">
                  <c:v>0.92556581800000004</c:v>
                </c:pt>
                <c:pt idx="965">
                  <c:v>0.92554205199999995</c:v>
                </c:pt>
                <c:pt idx="966">
                  <c:v>0.92552168099999998</c:v>
                </c:pt>
                <c:pt idx="967">
                  <c:v>0.92542661699999995</c:v>
                </c:pt>
                <c:pt idx="968">
                  <c:v>0.92542322200000005</c:v>
                </c:pt>
                <c:pt idx="969">
                  <c:v>0.92535192300000002</c:v>
                </c:pt>
                <c:pt idx="970">
                  <c:v>0.92537229399999998</c:v>
                </c:pt>
                <c:pt idx="971">
                  <c:v>0.92530099600000004</c:v>
                </c:pt>
                <c:pt idx="972">
                  <c:v>0.92523309200000003</c:v>
                </c:pt>
                <c:pt idx="973">
                  <c:v>0.92524327799999995</c:v>
                </c:pt>
                <c:pt idx="974">
                  <c:v>0.92520593100000004</c:v>
                </c:pt>
                <c:pt idx="975">
                  <c:v>0.92518555999999996</c:v>
                </c:pt>
                <c:pt idx="976">
                  <c:v>0.925138028</c:v>
                </c:pt>
                <c:pt idx="977">
                  <c:v>0.925104076</c:v>
                </c:pt>
                <c:pt idx="978">
                  <c:v>0.92508370500000003</c:v>
                </c:pt>
                <c:pt idx="979">
                  <c:v>0.92503956799999998</c:v>
                </c:pt>
                <c:pt idx="980">
                  <c:v>0.925015802</c:v>
                </c:pt>
                <c:pt idx="981">
                  <c:v>0.92495808400000001</c:v>
                </c:pt>
                <c:pt idx="982">
                  <c:v>0.92492073699999999</c:v>
                </c:pt>
                <c:pt idx="983">
                  <c:v>0.92486981000000001</c:v>
                </c:pt>
                <c:pt idx="984">
                  <c:v>0.924866415</c:v>
                </c:pt>
                <c:pt idx="985">
                  <c:v>0.92481888199999995</c:v>
                </c:pt>
                <c:pt idx="986">
                  <c:v>0.92484604400000003</c:v>
                </c:pt>
                <c:pt idx="987">
                  <c:v>0.92479851099999999</c:v>
                </c:pt>
                <c:pt idx="988">
                  <c:v>0.92475097900000003</c:v>
                </c:pt>
                <c:pt idx="989">
                  <c:v>0.92468307599999999</c:v>
                </c:pt>
                <c:pt idx="990">
                  <c:v>0.92472042300000001</c:v>
                </c:pt>
                <c:pt idx="991">
                  <c:v>0.92461177699999997</c:v>
                </c:pt>
                <c:pt idx="992">
                  <c:v>0.92463893900000005</c:v>
                </c:pt>
                <c:pt idx="993">
                  <c:v>0.92462875300000003</c:v>
                </c:pt>
                <c:pt idx="994">
                  <c:v>0.92465931000000001</c:v>
                </c:pt>
                <c:pt idx="995">
                  <c:v>0.92458461599999997</c:v>
                </c:pt>
                <c:pt idx="996">
                  <c:v>0.92455405999999996</c:v>
                </c:pt>
                <c:pt idx="997">
                  <c:v>0.92453029399999997</c:v>
                </c:pt>
                <c:pt idx="998">
                  <c:v>0.92442504299999995</c:v>
                </c:pt>
                <c:pt idx="999">
                  <c:v>0.92442843900000005</c:v>
                </c:pt>
                <c:pt idx="1000">
                  <c:v>0.92439448700000004</c:v>
                </c:pt>
                <c:pt idx="1001">
                  <c:v>0.92435034999999999</c:v>
                </c:pt>
                <c:pt idx="1002">
                  <c:v>0.92432318899999999</c:v>
                </c:pt>
                <c:pt idx="1003">
                  <c:v>0.92428584199999997</c:v>
                </c:pt>
                <c:pt idx="1004">
                  <c:v>0.92421454300000005</c:v>
                </c:pt>
                <c:pt idx="1005">
                  <c:v>0.924204358</c:v>
                </c:pt>
                <c:pt idx="1006">
                  <c:v>0.924136454</c:v>
                </c:pt>
                <c:pt idx="1007">
                  <c:v>0.92408892200000003</c:v>
                </c:pt>
                <c:pt idx="1008">
                  <c:v>0.92406855099999996</c:v>
                </c:pt>
                <c:pt idx="1009">
                  <c:v>0.92403799499999995</c:v>
                </c:pt>
                <c:pt idx="1010">
                  <c:v>0.92397009100000005</c:v>
                </c:pt>
                <c:pt idx="1011">
                  <c:v>0.92394293000000005</c:v>
                </c:pt>
                <c:pt idx="1012">
                  <c:v>0.92388181700000005</c:v>
                </c:pt>
                <c:pt idx="1013">
                  <c:v>0.92378335700000003</c:v>
                </c:pt>
                <c:pt idx="1014">
                  <c:v>0.92372564000000001</c:v>
                </c:pt>
                <c:pt idx="1015">
                  <c:v>0.92369168800000001</c:v>
                </c:pt>
                <c:pt idx="1016">
                  <c:v>0.92370526900000005</c:v>
                </c:pt>
                <c:pt idx="1017">
                  <c:v>0.92365434099999999</c:v>
                </c:pt>
                <c:pt idx="1018">
                  <c:v>0.92376977699999996</c:v>
                </c:pt>
                <c:pt idx="1019">
                  <c:v>0.92373921999999997</c:v>
                </c:pt>
                <c:pt idx="1020">
                  <c:v>0.92370187400000003</c:v>
                </c:pt>
                <c:pt idx="1021">
                  <c:v>0.92365434099999999</c:v>
                </c:pt>
                <c:pt idx="1022">
                  <c:v>0.92364415600000005</c:v>
                </c:pt>
                <c:pt idx="1023">
                  <c:v>0.92359322799999999</c:v>
                </c:pt>
                <c:pt idx="1024">
                  <c:v>0.92355927699999996</c:v>
                </c:pt>
                <c:pt idx="1025">
                  <c:v>0.92355248599999995</c:v>
                </c:pt>
                <c:pt idx="1026">
                  <c:v>0.92357285700000002</c:v>
                </c:pt>
                <c:pt idx="1027">
                  <c:v>0.92353211499999999</c:v>
                </c:pt>
                <c:pt idx="1028">
                  <c:v>0.92358983299999997</c:v>
                </c:pt>
                <c:pt idx="1029">
                  <c:v>0.92357964800000003</c:v>
                </c:pt>
                <c:pt idx="1030">
                  <c:v>0.92356606699999999</c:v>
                </c:pt>
                <c:pt idx="1031">
                  <c:v>0.92334538099999997</c:v>
                </c:pt>
                <c:pt idx="1032">
                  <c:v>0.92340988899999998</c:v>
                </c:pt>
                <c:pt idx="1033">
                  <c:v>0.92349137299999995</c:v>
                </c:pt>
                <c:pt idx="1034">
                  <c:v>0.92334198599999995</c:v>
                </c:pt>
                <c:pt idx="1035">
                  <c:v>0.923297849</c:v>
                </c:pt>
                <c:pt idx="1036">
                  <c:v>0.92322655099999995</c:v>
                </c:pt>
                <c:pt idx="1037">
                  <c:v>0.92315864700000005</c:v>
                </c:pt>
                <c:pt idx="1038">
                  <c:v>0.92316543799999995</c:v>
                </c:pt>
                <c:pt idx="1039">
                  <c:v>0.92313488099999996</c:v>
                </c:pt>
                <c:pt idx="1040">
                  <c:v>0.922999075</c:v>
                </c:pt>
                <c:pt idx="1041">
                  <c:v>0.92296172799999998</c:v>
                </c:pt>
                <c:pt idx="1042">
                  <c:v>0.92294135700000002</c:v>
                </c:pt>
                <c:pt idx="1043">
                  <c:v>0.92289042899999996</c:v>
                </c:pt>
                <c:pt idx="1044">
                  <c:v>0.92282252600000003</c:v>
                </c:pt>
                <c:pt idx="1045">
                  <c:v>0.92289721999999996</c:v>
                </c:pt>
                <c:pt idx="1046">
                  <c:v>0.92284629200000001</c:v>
                </c:pt>
                <c:pt idx="1047">
                  <c:v>0.92278857400000003</c:v>
                </c:pt>
                <c:pt idx="1048">
                  <c:v>0.922815736</c:v>
                </c:pt>
                <c:pt idx="1049">
                  <c:v>0.92273425200000003</c:v>
                </c:pt>
                <c:pt idx="1050">
                  <c:v>0.92264597800000003</c:v>
                </c:pt>
                <c:pt idx="1051">
                  <c:v>0.922605236</c:v>
                </c:pt>
                <c:pt idx="1052">
                  <c:v>0.92255770299999995</c:v>
                </c:pt>
                <c:pt idx="1053">
                  <c:v>0.92252714700000005</c:v>
                </c:pt>
                <c:pt idx="1054">
                  <c:v>0.92253393699999997</c:v>
                </c:pt>
                <c:pt idx="1055">
                  <c:v>0.92253393699999997</c:v>
                </c:pt>
                <c:pt idx="1056">
                  <c:v>0.92246942899999995</c:v>
                </c:pt>
                <c:pt idx="1057">
                  <c:v>0.92243208200000004</c:v>
                </c:pt>
                <c:pt idx="1058">
                  <c:v>0.92236757400000002</c:v>
                </c:pt>
                <c:pt idx="1059">
                  <c:v>0.92232343699999997</c:v>
                </c:pt>
                <c:pt idx="1060">
                  <c:v>0.92233362200000002</c:v>
                </c:pt>
                <c:pt idx="1061">
                  <c:v>0.92227930000000002</c:v>
                </c:pt>
                <c:pt idx="1062">
                  <c:v>0.92270708999999995</c:v>
                </c:pt>
                <c:pt idx="1063">
                  <c:v>0.923148462</c:v>
                </c:pt>
                <c:pt idx="1064">
                  <c:v>0.92262560699999996</c:v>
                </c:pt>
                <c:pt idx="1065">
                  <c:v>0.92243208200000004</c:v>
                </c:pt>
                <c:pt idx="1066">
                  <c:v>0.92227930000000002</c:v>
                </c:pt>
                <c:pt idx="1067">
                  <c:v>0.92222497699999995</c:v>
                </c:pt>
                <c:pt idx="1068">
                  <c:v>0.92215707400000002</c:v>
                </c:pt>
                <c:pt idx="1069">
                  <c:v>0.92210954199999995</c:v>
                </c:pt>
                <c:pt idx="1070">
                  <c:v>0.92221139699999999</c:v>
                </c:pt>
                <c:pt idx="1071">
                  <c:v>0.92230646100000002</c:v>
                </c:pt>
                <c:pt idx="1072">
                  <c:v>0.92234041300000003</c:v>
                </c:pt>
                <c:pt idx="1073">
                  <c:v>0.92224874300000004</c:v>
                </c:pt>
                <c:pt idx="1074">
                  <c:v>0.922119727</c:v>
                </c:pt>
                <c:pt idx="1075">
                  <c:v>0.92209935600000004</c:v>
                </c:pt>
                <c:pt idx="1076">
                  <c:v>0.922058614</c:v>
                </c:pt>
                <c:pt idx="1077">
                  <c:v>0.921997501</c:v>
                </c:pt>
                <c:pt idx="1078">
                  <c:v>0.92197713000000003</c:v>
                </c:pt>
                <c:pt idx="1079">
                  <c:v>0.92201108200000004</c:v>
                </c:pt>
                <c:pt idx="1080">
                  <c:v>0.922269114</c:v>
                </c:pt>
                <c:pt idx="1081">
                  <c:v>0.92288024400000002</c:v>
                </c:pt>
                <c:pt idx="1082">
                  <c:v>0.92187187999999998</c:v>
                </c:pt>
                <c:pt idx="1083">
                  <c:v>0.92191601700000003</c:v>
                </c:pt>
                <c:pt idx="1084">
                  <c:v>0.921882066</c:v>
                </c:pt>
                <c:pt idx="1085">
                  <c:v>0.92184132399999996</c:v>
                </c:pt>
                <c:pt idx="1086">
                  <c:v>0.92183792899999994</c:v>
                </c:pt>
                <c:pt idx="1087">
                  <c:v>0.921848114</c:v>
                </c:pt>
                <c:pt idx="1088">
                  <c:v>0.92176323500000001</c:v>
                </c:pt>
                <c:pt idx="1089">
                  <c:v>0.92170551700000003</c:v>
                </c:pt>
                <c:pt idx="1090">
                  <c:v>0.92168854099999997</c:v>
                </c:pt>
                <c:pt idx="1091">
                  <c:v>0.92155952500000005</c:v>
                </c:pt>
                <c:pt idx="1092">
                  <c:v>0.92159347700000005</c:v>
                </c:pt>
                <c:pt idx="1093">
                  <c:v>0.92165798499999996</c:v>
                </c:pt>
                <c:pt idx="1094">
                  <c:v>0.92160026699999997</c:v>
                </c:pt>
                <c:pt idx="1095">
                  <c:v>0.92156631499999997</c:v>
                </c:pt>
                <c:pt idx="1096">
                  <c:v>0.92158668600000004</c:v>
                </c:pt>
                <c:pt idx="1097">
                  <c:v>0.92156631499999997</c:v>
                </c:pt>
                <c:pt idx="1098">
                  <c:v>0.92163082399999996</c:v>
                </c:pt>
                <c:pt idx="1099">
                  <c:v>0.92177002500000005</c:v>
                </c:pt>
                <c:pt idx="1100">
                  <c:v>0.92165119500000003</c:v>
                </c:pt>
                <c:pt idx="1101">
                  <c:v>0.92171570300000005</c:v>
                </c:pt>
                <c:pt idx="1102">
                  <c:v>0.92117587199999995</c:v>
                </c:pt>
                <c:pt idx="1103">
                  <c:v>0.92102987999999997</c:v>
                </c:pt>
                <c:pt idx="1104">
                  <c:v>0.92097895200000002</c:v>
                </c:pt>
                <c:pt idx="1105">
                  <c:v>0.92116908099999995</c:v>
                </c:pt>
                <c:pt idx="1106">
                  <c:v>0.92107741200000004</c:v>
                </c:pt>
                <c:pt idx="1107">
                  <c:v>0.92113852500000004</c:v>
                </c:pt>
                <c:pt idx="1108">
                  <c:v>0.92089746800000005</c:v>
                </c:pt>
                <c:pt idx="1109">
                  <c:v>0.92112154899999998</c:v>
                </c:pt>
                <c:pt idx="1110">
                  <c:v>0.92110117800000002</c:v>
                </c:pt>
                <c:pt idx="1111">
                  <c:v>0.92089407300000004</c:v>
                </c:pt>
                <c:pt idx="1112">
                  <c:v>0.92069715299999999</c:v>
                </c:pt>
                <c:pt idx="1113">
                  <c:v>0.92062246000000003</c:v>
                </c:pt>
                <c:pt idx="1114">
                  <c:v>0.92064283099999999</c:v>
                </c:pt>
                <c:pt idx="1115">
                  <c:v>0.92067338700000001</c:v>
                </c:pt>
                <c:pt idx="1116">
                  <c:v>0.92066999199999999</c:v>
                </c:pt>
                <c:pt idx="1117">
                  <c:v>0.92060548399999997</c:v>
                </c:pt>
                <c:pt idx="1118">
                  <c:v>0.92055116100000001</c:v>
                </c:pt>
                <c:pt idx="1119">
                  <c:v>0.92052739500000003</c:v>
                </c:pt>
                <c:pt idx="1120">
                  <c:v>0.92051720999999997</c:v>
                </c:pt>
                <c:pt idx="1121">
                  <c:v>0.92044251600000004</c:v>
                </c:pt>
                <c:pt idx="1122">
                  <c:v>0.92044251600000004</c:v>
                </c:pt>
                <c:pt idx="1123">
                  <c:v>0.92059190300000004</c:v>
                </c:pt>
                <c:pt idx="1124">
                  <c:v>0.92052400000000001</c:v>
                </c:pt>
                <c:pt idx="1125">
                  <c:v>0.92056474200000005</c:v>
                </c:pt>
                <c:pt idx="1126">
                  <c:v>0.92027615299999999</c:v>
                </c:pt>
                <c:pt idx="1127">
                  <c:v>0.92023201600000004</c:v>
                </c:pt>
                <c:pt idx="1128">
                  <c:v>0.92030670999999997</c:v>
                </c:pt>
                <c:pt idx="1129">
                  <c:v>0.92036782299999997</c:v>
                </c:pt>
                <c:pt idx="1130">
                  <c:v>0.92032708100000005</c:v>
                </c:pt>
                <c:pt idx="1131">
                  <c:v>0.92026936299999995</c:v>
                </c:pt>
                <c:pt idx="1132">
                  <c:v>0.92001812100000002</c:v>
                </c:pt>
                <c:pt idx="1133">
                  <c:v>0.91998756400000004</c:v>
                </c:pt>
                <c:pt idx="1134">
                  <c:v>0.91992984600000005</c:v>
                </c:pt>
                <c:pt idx="1135">
                  <c:v>0.91988910400000001</c:v>
                </c:pt>
                <c:pt idx="1136">
                  <c:v>0.91984496699999996</c:v>
                </c:pt>
                <c:pt idx="1137">
                  <c:v>0.919858548</c:v>
                </c:pt>
                <c:pt idx="1138">
                  <c:v>0.91980422500000003</c:v>
                </c:pt>
                <c:pt idx="1139">
                  <c:v>0.91980762100000002</c:v>
                </c:pt>
                <c:pt idx="1140">
                  <c:v>0.91969557999999996</c:v>
                </c:pt>
                <c:pt idx="1141">
                  <c:v>0.91958353999999998</c:v>
                </c:pt>
                <c:pt idx="1142">
                  <c:v>0.91958014499999996</c:v>
                </c:pt>
                <c:pt idx="1143">
                  <c:v>0.91961070099999997</c:v>
                </c:pt>
                <c:pt idx="1144">
                  <c:v>0.91960730599999996</c:v>
                </c:pt>
                <c:pt idx="1145">
                  <c:v>0.91953261200000003</c:v>
                </c:pt>
                <c:pt idx="1146">
                  <c:v>0.91951563599999997</c:v>
                </c:pt>
                <c:pt idx="1147">
                  <c:v>0.91948847499999997</c:v>
                </c:pt>
                <c:pt idx="1148">
                  <c:v>0.91951563599999997</c:v>
                </c:pt>
                <c:pt idx="1149">
                  <c:v>0.91940359599999999</c:v>
                </c:pt>
                <c:pt idx="1150">
                  <c:v>0.91941378100000004</c:v>
                </c:pt>
                <c:pt idx="1151">
                  <c:v>0.91938322500000003</c:v>
                </c:pt>
                <c:pt idx="1152">
                  <c:v>0.91958014499999996</c:v>
                </c:pt>
                <c:pt idx="1153">
                  <c:v>0.91954958799999997</c:v>
                </c:pt>
                <c:pt idx="1154">
                  <c:v>0.91953261200000003</c:v>
                </c:pt>
                <c:pt idx="1155">
                  <c:v>0.91929495100000003</c:v>
                </c:pt>
                <c:pt idx="1156">
                  <c:v>0.91926778899999995</c:v>
                </c:pt>
                <c:pt idx="1157">
                  <c:v>0.91917612000000004</c:v>
                </c:pt>
                <c:pt idx="1158">
                  <c:v>0.91912519299999995</c:v>
                </c:pt>
                <c:pt idx="1159">
                  <c:v>0.91908784600000004</c:v>
                </c:pt>
                <c:pt idx="1160">
                  <c:v>0.91917272500000002</c:v>
                </c:pt>
                <c:pt idx="1161">
                  <c:v>0.91910482199999999</c:v>
                </c:pt>
                <c:pt idx="1162">
                  <c:v>0.91907086999999998</c:v>
                </c:pt>
                <c:pt idx="1163">
                  <c:v>0.91897580499999998</c:v>
                </c:pt>
                <c:pt idx="1164">
                  <c:v>0.91888074099999995</c:v>
                </c:pt>
                <c:pt idx="1165">
                  <c:v>0.91885018399999996</c:v>
                </c:pt>
                <c:pt idx="1166">
                  <c:v>0.91887395000000005</c:v>
                </c:pt>
                <c:pt idx="1167">
                  <c:v>0.91885357899999998</c:v>
                </c:pt>
                <c:pt idx="1168">
                  <c:v>0.91880604700000001</c:v>
                </c:pt>
                <c:pt idx="1169">
                  <c:v>0.91871777300000002</c:v>
                </c:pt>
                <c:pt idx="1170">
                  <c:v>0.91866345000000005</c:v>
                </c:pt>
                <c:pt idx="1171">
                  <c:v>0.91863968399999996</c:v>
                </c:pt>
                <c:pt idx="1172">
                  <c:v>0.91858196599999997</c:v>
                </c:pt>
                <c:pt idx="1173">
                  <c:v>0.91849369199999997</c:v>
                </c:pt>
                <c:pt idx="1174">
                  <c:v>0.91861591799999998</c:v>
                </c:pt>
                <c:pt idx="1175">
                  <c:v>0.919040313</c:v>
                </c:pt>
                <c:pt idx="1176">
                  <c:v>0.91965823300000005</c:v>
                </c:pt>
                <c:pt idx="1177">
                  <c:v>0.91999095900000005</c:v>
                </c:pt>
                <c:pt idx="1178">
                  <c:v>0.92015053199999997</c:v>
                </c:pt>
                <c:pt idx="1179">
                  <c:v>0.92023541099999995</c:v>
                </c:pt>
                <c:pt idx="1180">
                  <c:v>0.92021164499999997</c:v>
                </c:pt>
                <c:pt idx="1181">
                  <c:v>0.92019466900000002</c:v>
                </c:pt>
                <c:pt idx="1182">
                  <c:v>0.92017429799999995</c:v>
                </c:pt>
                <c:pt idx="1183">
                  <c:v>0.92011657999999996</c:v>
                </c:pt>
                <c:pt idx="1184">
                  <c:v>0.91695228799999995</c:v>
                </c:pt>
                <c:pt idx="1185">
                  <c:v>0.91769922400000004</c:v>
                </c:pt>
                <c:pt idx="1186">
                  <c:v>0.91779768299999998</c:v>
                </c:pt>
                <c:pt idx="1187">
                  <c:v>0.91845973999999997</c:v>
                </c:pt>
                <c:pt idx="1188">
                  <c:v>0.91863289400000003</c:v>
                </c:pt>
                <c:pt idx="1189">
                  <c:v>0.91868721600000003</c:v>
                </c:pt>
                <c:pt idx="1190">
                  <c:v>0.91424973700000001</c:v>
                </c:pt>
                <c:pt idx="1191">
                  <c:v>0.915845464</c:v>
                </c:pt>
                <c:pt idx="1192">
                  <c:v>0.91635134399999996</c:v>
                </c:pt>
                <c:pt idx="1193">
                  <c:v>0.91655505299999995</c:v>
                </c:pt>
                <c:pt idx="1194">
                  <c:v>0.91658221500000003</c:v>
                </c:pt>
                <c:pt idx="1195">
                  <c:v>0.91664332800000003</c:v>
                </c:pt>
                <c:pt idx="1196">
                  <c:v>0.91691494100000004</c:v>
                </c:pt>
                <c:pt idx="1197">
                  <c:v>0.91712204600000002</c:v>
                </c:pt>
                <c:pt idx="1198">
                  <c:v>0.91713562699999995</c:v>
                </c:pt>
                <c:pt idx="1199">
                  <c:v>0.917234086</c:v>
                </c:pt>
                <c:pt idx="1200">
                  <c:v>0.91705753800000001</c:v>
                </c:pt>
                <c:pt idx="1201">
                  <c:v>0.91701679599999997</c:v>
                </c:pt>
                <c:pt idx="1202">
                  <c:v>0.91701000499999996</c:v>
                </c:pt>
                <c:pt idx="1203">
                  <c:v>0.91711865100000001</c:v>
                </c:pt>
                <c:pt idx="1204">
                  <c:v>0.91721371500000004</c:v>
                </c:pt>
                <c:pt idx="1205">
                  <c:v>0.91728161900000005</c:v>
                </c:pt>
                <c:pt idx="1206">
                  <c:v>0.91701679599999997</c:v>
                </c:pt>
                <c:pt idx="1207">
                  <c:v>0.91694210200000004</c:v>
                </c:pt>
                <c:pt idx="1208">
                  <c:v>0.91692512599999998</c:v>
                </c:pt>
                <c:pt idx="1209">
                  <c:v>0.91711865100000001</c:v>
                </c:pt>
                <c:pt idx="1210">
                  <c:v>0.91701340099999995</c:v>
                </c:pt>
                <c:pt idx="1211">
                  <c:v>0.917023586</c:v>
                </c:pt>
                <c:pt idx="1212">
                  <c:v>0.91681648100000002</c:v>
                </c:pt>
                <c:pt idx="1213">
                  <c:v>0.91681987600000003</c:v>
                </c:pt>
                <c:pt idx="1214">
                  <c:v>0.91682327100000005</c:v>
                </c:pt>
                <c:pt idx="1215">
                  <c:v>0.916779134</c:v>
                </c:pt>
                <c:pt idx="1216">
                  <c:v>0.91674518299999996</c:v>
                </c:pt>
                <c:pt idx="1217">
                  <c:v>0.91672141699999998</c:v>
                </c:pt>
                <c:pt idx="1218">
                  <c:v>0.91664672300000005</c:v>
                </c:pt>
                <c:pt idx="1219">
                  <c:v>0.91658561000000005</c:v>
                </c:pt>
                <c:pt idx="1220">
                  <c:v>0.916514312</c:v>
                </c:pt>
                <c:pt idx="1221">
                  <c:v>0.91649733600000005</c:v>
                </c:pt>
                <c:pt idx="1222">
                  <c:v>0.91650073099999996</c:v>
                </c:pt>
                <c:pt idx="1223">
                  <c:v>0.91651770700000001</c:v>
                </c:pt>
                <c:pt idx="1224">
                  <c:v>0.91648715000000003</c:v>
                </c:pt>
                <c:pt idx="1225">
                  <c:v>0.91641924699999999</c:v>
                </c:pt>
                <c:pt idx="1226">
                  <c:v>0.91638869000000001</c:v>
                </c:pt>
                <c:pt idx="1227">
                  <c:v>0.91637511000000005</c:v>
                </c:pt>
                <c:pt idx="1228">
                  <c:v>0.91632757799999998</c:v>
                </c:pt>
                <c:pt idx="1229">
                  <c:v>0.91629702099999999</c:v>
                </c:pt>
                <c:pt idx="1230">
                  <c:v>0.91631399700000005</c:v>
                </c:pt>
                <c:pt idx="1231">
                  <c:v>0.91627325500000001</c:v>
                </c:pt>
                <c:pt idx="1232">
                  <c:v>0.91633436800000001</c:v>
                </c:pt>
                <c:pt idx="1233">
                  <c:v>0.91630720700000001</c:v>
                </c:pt>
                <c:pt idx="1234">
                  <c:v>0.91620535199999997</c:v>
                </c:pt>
                <c:pt idx="1235">
                  <c:v>0.91617479499999999</c:v>
                </c:pt>
                <c:pt idx="1236">
                  <c:v>0.91610689199999995</c:v>
                </c:pt>
                <c:pt idx="1237">
                  <c:v>0.91606615000000002</c:v>
                </c:pt>
                <c:pt idx="1238">
                  <c:v>0.916055964</c:v>
                </c:pt>
                <c:pt idx="1239">
                  <c:v>0.91611028699999997</c:v>
                </c:pt>
                <c:pt idx="1240">
                  <c:v>0.916089916</c:v>
                </c:pt>
                <c:pt idx="1241">
                  <c:v>0.91605935999999999</c:v>
                </c:pt>
                <c:pt idx="1242">
                  <c:v>0.91602540799999999</c:v>
                </c:pt>
                <c:pt idx="1243">
                  <c:v>0.915933738</c:v>
                </c:pt>
                <c:pt idx="1244">
                  <c:v>0.91592015800000004</c:v>
                </c:pt>
                <c:pt idx="1245">
                  <c:v>0.91588620600000004</c:v>
                </c:pt>
                <c:pt idx="1246">
                  <c:v>0.91583527899999995</c:v>
                </c:pt>
                <c:pt idx="1247">
                  <c:v>0.91584885900000002</c:v>
                </c:pt>
                <c:pt idx="1248">
                  <c:v>0.91586583499999996</c:v>
                </c:pt>
                <c:pt idx="1249">
                  <c:v>0.91580132700000005</c:v>
                </c:pt>
                <c:pt idx="1250">
                  <c:v>0.91574360899999996</c:v>
                </c:pt>
                <c:pt idx="1251">
                  <c:v>0.91570286700000003</c:v>
                </c:pt>
                <c:pt idx="1252">
                  <c:v>0.91566212499999999</c:v>
                </c:pt>
                <c:pt idx="1253">
                  <c:v>0.91564515000000002</c:v>
                </c:pt>
                <c:pt idx="1254">
                  <c:v>0.91558064100000003</c:v>
                </c:pt>
                <c:pt idx="1255">
                  <c:v>0.91557045599999998</c:v>
                </c:pt>
                <c:pt idx="1256">
                  <c:v>0.91552292400000002</c:v>
                </c:pt>
                <c:pt idx="1257">
                  <c:v>0.91554669</c:v>
                </c:pt>
                <c:pt idx="1258">
                  <c:v>0.91547539099999997</c:v>
                </c:pt>
                <c:pt idx="1259">
                  <c:v>0.91545162499999999</c:v>
                </c:pt>
                <c:pt idx="1260">
                  <c:v>0.91541767399999996</c:v>
                </c:pt>
                <c:pt idx="1261">
                  <c:v>0.91528186700000003</c:v>
                </c:pt>
                <c:pt idx="1262">
                  <c:v>0.91528865699999995</c:v>
                </c:pt>
                <c:pt idx="1263">
                  <c:v>0.91521396399999999</c:v>
                </c:pt>
                <c:pt idx="1264">
                  <c:v>0.91518680200000002</c:v>
                </c:pt>
                <c:pt idx="1265">
                  <c:v>0.915183407</c:v>
                </c:pt>
                <c:pt idx="1266">
                  <c:v>0.915183407</c:v>
                </c:pt>
                <c:pt idx="1267">
                  <c:v>0.91511889899999999</c:v>
                </c:pt>
                <c:pt idx="1268">
                  <c:v>0.91508155199999996</c:v>
                </c:pt>
                <c:pt idx="1269">
                  <c:v>0.91504420600000003</c:v>
                </c:pt>
                <c:pt idx="1270">
                  <c:v>0.914972907</c:v>
                </c:pt>
                <c:pt idx="1271">
                  <c:v>0.914945746</c:v>
                </c:pt>
                <c:pt idx="1272">
                  <c:v>0.91491518900000002</c:v>
                </c:pt>
                <c:pt idx="1273">
                  <c:v>0.91488802800000002</c:v>
                </c:pt>
                <c:pt idx="1274">
                  <c:v>0.91482691500000002</c:v>
                </c:pt>
                <c:pt idx="1275">
                  <c:v>0.914762407</c:v>
                </c:pt>
                <c:pt idx="1276">
                  <c:v>0.91475561699999997</c:v>
                </c:pt>
                <c:pt idx="1277">
                  <c:v>0.91472505999999998</c:v>
                </c:pt>
                <c:pt idx="1278">
                  <c:v>0.914674133</c:v>
                </c:pt>
                <c:pt idx="1279">
                  <c:v>0.91467073799999998</c:v>
                </c:pt>
                <c:pt idx="1280">
                  <c:v>0.91460622899999999</c:v>
                </c:pt>
                <c:pt idx="1281">
                  <c:v>0.91458246300000001</c:v>
                </c:pt>
                <c:pt idx="1282">
                  <c:v>0.91453493100000005</c:v>
                </c:pt>
                <c:pt idx="1283">
                  <c:v>0.91455869700000003</c:v>
                </c:pt>
                <c:pt idx="1284">
                  <c:v>0.91458246300000001</c:v>
                </c:pt>
                <c:pt idx="1285">
                  <c:v>0.91447721299999996</c:v>
                </c:pt>
                <c:pt idx="1286">
                  <c:v>0.91441609999999995</c:v>
                </c:pt>
                <c:pt idx="1287">
                  <c:v>0.91440252</c:v>
                </c:pt>
                <c:pt idx="1288">
                  <c:v>0.91439233399999997</c:v>
                </c:pt>
                <c:pt idx="1289">
                  <c:v>0.91433461599999999</c:v>
                </c:pt>
                <c:pt idx="1290">
                  <c:v>0.91432782599999995</c:v>
                </c:pt>
                <c:pt idx="1291">
                  <c:v>0.91428029399999999</c:v>
                </c:pt>
                <c:pt idx="1292">
                  <c:v>0.91427010799999997</c:v>
                </c:pt>
                <c:pt idx="1293">
                  <c:v>0.91423955199999996</c:v>
                </c:pt>
                <c:pt idx="1294">
                  <c:v>0.91414109200000004</c:v>
                </c:pt>
                <c:pt idx="1295">
                  <c:v>0.91411732599999995</c:v>
                </c:pt>
                <c:pt idx="1296">
                  <c:v>0.91405281800000004</c:v>
                </c:pt>
                <c:pt idx="1297">
                  <c:v>0.91403584199999999</c:v>
                </c:pt>
                <c:pt idx="1298">
                  <c:v>0.91400188999999998</c:v>
                </c:pt>
                <c:pt idx="1299">
                  <c:v>0.91396454299999996</c:v>
                </c:pt>
                <c:pt idx="1300">
                  <c:v>0.91397472899999999</c:v>
                </c:pt>
                <c:pt idx="1301">
                  <c:v>0.913944172</c:v>
                </c:pt>
                <c:pt idx="1302">
                  <c:v>0.91393738199999996</c:v>
                </c:pt>
                <c:pt idx="1303">
                  <c:v>0.91387966399999998</c:v>
                </c:pt>
                <c:pt idx="1304">
                  <c:v>0.913801576</c:v>
                </c:pt>
                <c:pt idx="1305">
                  <c:v>0.91379138999999998</c:v>
                </c:pt>
                <c:pt idx="1306">
                  <c:v>0.91373027699999998</c:v>
                </c:pt>
                <c:pt idx="1307">
                  <c:v>0.91372009200000004</c:v>
                </c:pt>
                <c:pt idx="1308">
                  <c:v>0.91371330100000003</c:v>
                </c:pt>
                <c:pt idx="1309">
                  <c:v>0.91365558400000002</c:v>
                </c:pt>
                <c:pt idx="1310">
                  <c:v>0.91363181699999996</c:v>
                </c:pt>
                <c:pt idx="1311">
                  <c:v>0.91363181699999996</c:v>
                </c:pt>
                <c:pt idx="1312">
                  <c:v>0.91372688199999996</c:v>
                </c:pt>
                <c:pt idx="1313">
                  <c:v>0.91369292999999996</c:v>
                </c:pt>
                <c:pt idx="1314">
                  <c:v>0.91363521299999995</c:v>
                </c:pt>
                <c:pt idx="1315">
                  <c:v>0.91347224500000002</c:v>
                </c:pt>
                <c:pt idx="1316">
                  <c:v>0.91338736600000003</c:v>
                </c:pt>
                <c:pt idx="1317">
                  <c:v>0.91335341400000003</c:v>
                </c:pt>
                <c:pt idx="1318">
                  <c:v>0.91348921999999999</c:v>
                </c:pt>
                <c:pt idx="1319">
                  <c:v>0.91350619600000005</c:v>
                </c:pt>
                <c:pt idx="1320">
                  <c:v>0.91343829300000001</c:v>
                </c:pt>
                <c:pt idx="1321">
                  <c:v>0.91330588199999996</c:v>
                </c:pt>
                <c:pt idx="1322">
                  <c:v>0.91320063200000001</c:v>
                </c:pt>
                <c:pt idx="1323">
                  <c:v>0.91315309899999997</c:v>
                </c:pt>
                <c:pt idx="1324">
                  <c:v>0.91332285700000004</c:v>
                </c:pt>
                <c:pt idx="1325">
                  <c:v>0.91329569600000005</c:v>
                </c:pt>
                <c:pt idx="1326">
                  <c:v>0.91326853500000005</c:v>
                </c:pt>
                <c:pt idx="1327">
                  <c:v>0.91308519600000004</c:v>
                </c:pt>
                <c:pt idx="1328">
                  <c:v>0.91301729300000001</c:v>
                </c:pt>
                <c:pt idx="1329">
                  <c:v>0.913010502</c:v>
                </c:pt>
                <c:pt idx="1330">
                  <c:v>0.91320742200000005</c:v>
                </c:pt>
                <c:pt idx="1331">
                  <c:v>0.91314970399999995</c:v>
                </c:pt>
                <c:pt idx="1332">
                  <c:v>0.913071615</c:v>
                </c:pt>
                <c:pt idx="1333">
                  <c:v>0.91282376799999998</c:v>
                </c:pt>
                <c:pt idx="1334">
                  <c:v>0.91280339700000002</c:v>
                </c:pt>
                <c:pt idx="1335">
                  <c:v>0.91276605099999997</c:v>
                </c:pt>
                <c:pt idx="1336">
                  <c:v>0.91278302600000005</c:v>
                </c:pt>
                <c:pt idx="1337">
                  <c:v>0.91275586500000006</c:v>
                </c:pt>
                <c:pt idx="1338">
                  <c:v>0.91266419600000004</c:v>
                </c:pt>
                <c:pt idx="1339">
                  <c:v>0.912650615</c:v>
                </c:pt>
                <c:pt idx="1340">
                  <c:v>0.91256913100000003</c:v>
                </c:pt>
                <c:pt idx="1341">
                  <c:v>0.91257252600000005</c:v>
                </c:pt>
                <c:pt idx="1342">
                  <c:v>0.91249783299999998</c:v>
                </c:pt>
                <c:pt idx="1343">
                  <c:v>0.91249104199999997</c:v>
                </c:pt>
                <c:pt idx="1344">
                  <c:v>0.91247067100000001</c:v>
                </c:pt>
                <c:pt idx="1345">
                  <c:v>0.91245369499999995</c:v>
                </c:pt>
                <c:pt idx="1346">
                  <c:v>0.91246048599999996</c:v>
                </c:pt>
                <c:pt idx="1347">
                  <c:v>0.91239597800000005</c:v>
                </c:pt>
                <c:pt idx="1348">
                  <c:v>0.91239937299999996</c:v>
                </c:pt>
                <c:pt idx="1349">
                  <c:v>0.91234165499999997</c:v>
                </c:pt>
                <c:pt idx="1350">
                  <c:v>0.91226017100000001</c:v>
                </c:pt>
                <c:pt idx="1351">
                  <c:v>0.91222961499999999</c:v>
                </c:pt>
                <c:pt idx="1352">
                  <c:v>0.91224658999999997</c:v>
                </c:pt>
                <c:pt idx="1353">
                  <c:v>0.91223640500000003</c:v>
                </c:pt>
                <c:pt idx="1354">
                  <c:v>0.91215831599999997</c:v>
                </c:pt>
                <c:pt idx="1355">
                  <c:v>0.91216171099999999</c:v>
                </c:pt>
                <c:pt idx="1356">
                  <c:v>0.91210738899999999</c:v>
                </c:pt>
                <c:pt idx="1357">
                  <c:v>0.91206664699999995</c:v>
                </c:pt>
                <c:pt idx="1358">
                  <c:v>0.91203269499999995</c:v>
                </c:pt>
                <c:pt idx="1359">
                  <c:v>0.91199195300000002</c:v>
                </c:pt>
                <c:pt idx="1360">
                  <c:v>0.91199874400000003</c:v>
                </c:pt>
                <c:pt idx="1361">
                  <c:v>0.91193423500000004</c:v>
                </c:pt>
                <c:pt idx="1362">
                  <c:v>0.911927445</c:v>
                </c:pt>
                <c:pt idx="1363">
                  <c:v>0.91183577599999999</c:v>
                </c:pt>
                <c:pt idx="1364">
                  <c:v>0.91183238</c:v>
                </c:pt>
                <c:pt idx="1365">
                  <c:v>0.91177466299999999</c:v>
                </c:pt>
                <c:pt idx="1366">
                  <c:v>0.911750897</c:v>
                </c:pt>
                <c:pt idx="1367">
                  <c:v>0.91172373500000004</c:v>
                </c:pt>
                <c:pt idx="1368">
                  <c:v>0.91169317900000002</c:v>
                </c:pt>
                <c:pt idx="1369">
                  <c:v>0.911628671</c:v>
                </c:pt>
                <c:pt idx="1370">
                  <c:v>0.911628671</c:v>
                </c:pt>
                <c:pt idx="1371">
                  <c:v>0.91162188</c:v>
                </c:pt>
                <c:pt idx="1372">
                  <c:v>0.91158792899999996</c:v>
                </c:pt>
                <c:pt idx="1373">
                  <c:v>0.91148607400000003</c:v>
                </c:pt>
                <c:pt idx="1374">
                  <c:v>0.91150304999999998</c:v>
                </c:pt>
                <c:pt idx="1375">
                  <c:v>0.91145891199999995</c:v>
                </c:pt>
                <c:pt idx="1376">
                  <c:v>0.91139440400000005</c:v>
                </c:pt>
                <c:pt idx="1377">
                  <c:v>0.91140119500000005</c:v>
                </c:pt>
                <c:pt idx="1378">
                  <c:v>0.91136045300000001</c:v>
                </c:pt>
                <c:pt idx="1379">
                  <c:v>0.91136384800000003</c:v>
                </c:pt>
                <c:pt idx="1380">
                  <c:v>0.91115674300000005</c:v>
                </c:pt>
                <c:pt idx="1381">
                  <c:v>0.91119069500000005</c:v>
                </c:pt>
                <c:pt idx="1382">
                  <c:v>0.91115334800000003</c:v>
                </c:pt>
                <c:pt idx="1383">
                  <c:v>0.91113637199999997</c:v>
                </c:pt>
                <c:pt idx="1384">
                  <c:v>0.91104809799999997</c:v>
                </c:pt>
                <c:pt idx="1385">
                  <c:v>0.91109223500000003</c:v>
                </c:pt>
                <c:pt idx="1386">
                  <c:v>0.91107525899999997</c:v>
                </c:pt>
                <c:pt idx="1387">
                  <c:v>0.91104470199999998</c:v>
                </c:pt>
                <c:pt idx="1388">
                  <c:v>0.91102772700000001</c:v>
                </c:pt>
                <c:pt idx="1389">
                  <c:v>0.91098019399999997</c:v>
                </c:pt>
                <c:pt idx="1390">
                  <c:v>0.91097340400000004</c:v>
                </c:pt>
                <c:pt idx="1391">
                  <c:v>0.91088852499999995</c:v>
                </c:pt>
                <c:pt idx="1392">
                  <c:v>0.910837597</c:v>
                </c:pt>
                <c:pt idx="1393">
                  <c:v>0.91080364599999997</c:v>
                </c:pt>
                <c:pt idx="1394">
                  <c:v>0.91071197599999998</c:v>
                </c:pt>
                <c:pt idx="1395">
                  <c:v>0.910871549</c:v>
                </c:pt>
                <c:pt idx="1396">
                  <c:v>0.91080364599999997</c:v>
                </c:pt>
                <c:pt idx="1397">
                  <c:v>0.91071876699999998</c:v>
                </c:pt>
                <c:pt idx="1398">
                  <c:v>0.91070179100000004</c:v>
                </c:pt>
                <c:pt idx="1399">
                  <c:v>0.91067123400000005</c:v>
                </c:pt>
                <c:pt idx="1400">
                  <c:v>0.910627097</c:v>
                </c:pt>
                <c:pt idx="1401">
                  <c:v>0.91058635499999996</c:v>
                </c:pt>
                <c:pt idx="1402">
                  <c:v>0.91055240400000004</c:v>
                </c:pt>
                <c:pt idx="1403">
                  <c:v>0.91051505700000002</c:v>
                </c:pt>
                <c:pt idx="1404">
                  <c:v>0.91052863799999995</c:v>
                </c:pt>
                <c:pt idx="1405">
                  <c:v>0.91049129100000004</c:v>
                </c:pt>
                <c:pt idx="1406">
                  <c:v>0.91043696799999996</c:v>
                </c:pt>
                <c:pt idx="1407">
                  <c:v>0.91038264499999999</c:v>
                </c:pt>
                <c:pt idx="1408">
                  <c:v>0.91035208899999998</c:v>
                </c:pt>
                <c:pt idx="1409">
                  <c:v>0.91030455700000001</c:v>
                </c:pt>
                <c:pt idx="1410">
                  <c:v>0.91027060500000001</c:v>
                </c:pt>
                <c:pt idx="1411">
                  <c:v>0.91022986299999997</c:v>
                </c:pt>
                <c:pt idx="1412">
                  <c:v>0.910240049</c:v>
                </c:pt>
                <c:pt idx="1413">
                  <c:v>0.91023665300000001</c:v>
                </c:pt>
                <c:pt idx="1414">
                  <c:v>0.91021628200000004</c:v>
                </c:pt>
                <c:pt idx="1415">
                  <c:v>0.91017214499999999</c:v>
                </c:pt>
                <c:pt idx="1416">
                  <c:v>0.91011442799999998</c:v>
                </c:pt>
                <c:pt idx="1417">
                  <c:v>0.91004652399999997</c:v>
                </c:pt>
                <c:pt idx="1418">
                  <c:v>0.91003294400000001</c:v>
                </c:pt>
                <c:pt idx="1419">
                  <c:v>0.90999559699999999</c:v>
                </c:pt>
                <c:pt idx="1420">
                  <c:v>0.90998541099999997</c:v>
                </c:pt>
                <c:pt idx="1421">
                  <c:v>0.91004312899999995</c:v>
                </c:pt>
                <c:pt idx="1422">
                  <c:v>0.90999220199999997</c:v>
                </c:pt>
                <c:pt idx="1423">
                  <c:v>0.90993448399999999</c:v>
                </c:pt>
                <c:pt idx="1424">
                  <c:v>0.90987337099999999</c:v>
                </c:pt>
                <c:pt idx="1425">
                  <c:v>0.90982583900000003</c:v>
                </c:pt>
                <c:pt idx="1426">
                  <c:v>0.90979528200000004</c:v>
                </c:pt>
                <c:pt idx="1427">
                  <c:v>0.90975114499999998</c:v>
                </c:pt>
                <c:pt idx="1428">
                  <c:v>0.90973077400000002</c:v>
                </c:pt>
                <c:pt idx="1429">
                  <c:v>0.90967305600000004</c:v>
                </c:pt>
                <c:pt idx="1430">
                  <c:v>0.90968663699999996</c:v>
                </c:pt>
                <c:pt idx="1431">
                  <c:v>0.90963570900000001</c:v>
                </c:pt>
                <c:pt idx="1432">
                  <c:v>0.90964250000000002</c:v>
                </c:pt>
                <c:pt idx="1433">
                  <c:v>0.90960175799999998</c:v>
                </c:pt>
                <c:pt idx="1434">
                  <c:v>0.90954064499999998</c:v>
                </c:pt>
                <c:pt idx="1435">
                  <c:v>0.90952706400000005</c:v>
                </c:pt>
                <c:pt idx="1436">
                  <c:v>0.90944897499999999</c:v>
                </c:pt>
                <c:pt idx="1437">
                  <c:v>0.90944218499999996</c:v>
                </c:pt>
                <c:pt idx="1438">
                  <c:v>0.90943200000000002</c:v>
                </c:pt>
                <c:pt idx="1439">
                  <c:v>0.90942860400000003</c:v>
                </c:pt>
                <c:pt idx="1440">
                  <c:v>0.90944218499999996</c:v>
                </c:pt>
                <c:pt idx="1441">
                  <c:v>0.90939804800000001</c:v>
                </c:pt>
                <c:pt idx="1442">
                  <c:v>0.90934372500000005</c:v>
                </c:pt>
                <c:pt idx="1443">
                  <c:v>0.90926903199999998</c:v>
                </c:pt>
                <c:pt idx="1444">
                  <c:v>0.90922829000000005</c:v>
                </c:pt>
                <c:pt idx="1445">
                  <c:v>0.90922149900000004</c:v>
                </c:pt>
                <c:pt idx="1446">
                  <c:v>0.90916378200000003</c:v>
                </c:pt>
                <c:pt idx="1447">
                  <c:v>0.90917057199999995</c:v>
                </c:pt>
                <c:pt idx="1448">
                  <c:v>0.90916717700000005</c:v>
                </c:pt>
                <c:pt idx="1449">
                  <c:v>0.90915699100000003</c:v>
                </c:pt>
                <c:pt idx="1450">
                  <c:v>0.90910266900000003</c:v>
                </c:pt>
                <c:pt idx="1451">
                  <c:v>0.90905853199999997</c:v>
                </c:pt>
                <c:pt idx="1452">
                  <c:v>0.90903137000000001</c:v>
                </c:pt>
                <c:pt idx="1453">
                  <c:v>0.90899402299999998</c:v>
                </c:pt>
                <c:pt idx="1454">
                  <c:v>0.90893630599999997</c:v>
                </c:pt>
                <c:pt idx="1455">
                  <c:v>0.90891593500000001</c:v>
                </c:pt>
                <c:pt idx="1456">
                  <c:v>0.90896686199999999</c:v>
                </c:pt>
                <c:pt idx="1457">
                  <c:v>0.90896007199999995</c:v>
                </c:pt>
                <c:pt idx="1458">
                  <c:v>0.90889216900000003</c:v>
                </c:pt>
                <c:pt idx="1459">
                  <c:v>0.90884124099999997</c:v>
                </c:pt>
                <c:pt idx="1460">
                  <c:v>0.90880389399999995</c:v>
                </c:pt>
                <c:pt idx="1461">
                  <c:v>0.90875636199999998</c:v>
                </c:pt>
                <c:pt idx="1462">
                  <c:v>0.90872240999999998</c:v>
                </c:pt>
                <c:pt idx="1463">
                  <c:v>0.90866808799999998</c:v>
                </c:pt>
                <c:pt idx="1464">
                  <c:v>0.90870543500000001</c:v>
                </c:pt>
                <c:pt idx="1465">
                  <c:v>0.90865450699999994</c:v>
                </c:pt>
                <c:pt idx="1466">
                  <c:v>0.908644322</c:v>
                </c:pt>
                <c:pt idx="1467">
                  <c:v>0.90861037</c:v>
                </c:pt>
                <c:pt idx="1468">
                  <c:v>0.90854586199999998</c:v>
                </c:pt>
                <c:pt idx="1469">
                  <c:v>0.90853567599999996</c:v>
                </c:pt>
                <c:pt idx="1470">
                  <c:v>0.90845758799999998</c:v>
                </c:pt>
                <c:pt idx="1471">
                  <c:v>0.90843721700000002</c:v>
                </c:pt>
                <c:pt idx="1472">
                  <c:v>0.90837949900000003</c:v>
                </c:pt>
                <c:pt idx="1473">
                  <c:v>0.90838968399999998</c:v>
                </c:pt>
                <c:pt idx="1474">
                  <c:v>0.90841005500000005</c:v>
                </c:pt>
                <c:pt idx="1475">
                  <c:v>0.90837949900000003</c:v>
                </c:pt>
                <c:pt idx="1476">
                  <c:v>0.908311596</c:v>
                </c:pt>
                <c:pt idx="1477">
                  <c:v>0.90824369199999999</c:v>
                </c:pt>
                <c:pt idx="1478">
                  <c:v>0.90822332100000003</c:v>
                </c:pt>
                <c:pt idx="1479">
                  <c:v>0.90821313599999998</c:v>
                </c:pt>
                <c:pt idx="1480">
                  <c:v>0.90814862799999996</c:v>
                </c:pt>
                <c:pt idx="1481">
                  <c:v>0.90811807099999997</c:v>
                </c:pt>
                <c:pt idx="1482">
                  <c:v>0.90814183699999995</c:v>
                </c:pt>
                <c:pt idx="1483">
                  <c:v>0.90813844200000005</c:v>
                </c:pt>
                <c:pt idx="1484">
                  <c:v>0.90810109500000002</c:v>
                </c:pt>
                <c:pt idx="1485">
                  <c:v>0.90800263599999997</c:v>
                </c:pt>
                <c:pt idx="1486">
                  <c:v>0.90796189400000005</c:v>
                </c:pt>
                <c:pt idx="1487">
                  <c:v>0.90792115200000001</c:v>
                </c:pt>
                <c:pt idx="1488">
                  <c:v>0.90790078100000005</c:v>
                </c:pt>
                <c:pt idx="1489">
                  <c:v>0.907853248</c:v>
                </c:pt>
                <c:pt idx="1490">
                  <c:v>0.90783966800000004</c:v>
                </c:pt>
                <c:pt idx="1491">
                  <c:v>0.90783287700000004</c:v>
                </c:pt>
                <c:pt idx="1492">
                  <c:v>0.90780911099999995</c:v>
                </c:pt>
                <c:pt idx="1493">
                  <c:v>0.90780911099999995</c:v>
                </c:pt>
                <c:pt idx="1494">
                  <c:v>0.90768009500000002</c:v>
                </c:pt>
                <c:pt idx="1495">
                  <c:v>0.90766311899999996</c:v>
                </c:pt>
                <c:pt idx="1496">
                  <c:v>0.90760200599999996</c:v>
                </c:pt>
                <c:pt idx="1497">
                  <c:v>0.90759182100000002</c:v>
                </c:pt>
                <c:pt idx="1498">
                  <c:v>0.907520522</c:v>
                </c:pt>
                <c:pt idx="1499">
                  <c:v>0.90753070800000002</c:v>
                </c:pt>
                <c:pt idx="1500">
                  <c:v>0.90753410300000004</c:v>
                </c:pt>
                <c:pt idx="1501">
                  <c:v>0.90753749800000005</c:v>
                </c:pt>
                <c:pt idx="1502">
                  <c:v>0.90748657099999996</c:v>
                </c:pt>
                <c:pt idx="1503">
                  <c:v>0.90740169199999998</c:v>
                </c:pt>
                <c:pt idx="1504">
                  <c:v>0.90737453000000001</c:v>
                </c:pt>
                <c:pt idx="1505">
                  <c:v>0.90733718299999999</c:v>
                </c:pt>
                <c:pt idx="1506">
                  <c:v>0.90729304600000005</c:v>
                </c:pt>
                <c:pt idx="1507">
                  <c:v>0.90727267499999997</c:v>
                </c:pt>
                <c:pt idx="1508">
                  <c:v>0.9072557</c:v>
                </c:pt>
                <c:pt idx="1509">
                  <c:v>0.90718440099999997</c:v>
                </c:pt>
                <c:pt idx="1510">
                  <c:v>0.90767330499999999</c:v>
                </c:pt>
                <c:pt idx="1511">
                  <c:v>0.90757144999999995</c:v>
                </c:pt>
                <c:pt idx="1512">
                  <c:v>0.90756805500000004</c:v>
                </c:pt>
                <c:pt idx="1513">
                  <c:v>0.90750694200000004</c:v>
                </c:pt>
                <c:pt idx="1514">
                  <c:v>0.90748657099999996</c:v>
                </c:pt>
                <c:pt idx="1515">
                  <c:v>0.90748996599999998</c:v>
                </c:pt>
                <c:pt idx="1516">
                  <c:v>0.90745261899999996</c:v>
                </c:pt>
                <c:pt idx="1517">
                  <c:v>0.90738132100000002</c:v>
                </c:pt>
                <c:pt idx="1518">
                  <c:v>0.90727946599999998</c:v>
                </c:pt>
                <c:pt idx="1519">
                  <c:v>0.90731002199999999</c:v>
                </c:pt>
                <c:pt idx="1520">
                  <c:v>0.90723872400000005</c:v>
                </c:pt>
                <c:pt idx="1521">
                  <c:v>0.90728965100000003</c:v>
                </c:pt>
                <c:pt idx="1522">
                  <c:v>0.90725230400000001</c:v>
                </c:pt>
                <c:pt idx="1523">
                  <c:v>0.90720816699999995</c:v>
                </c:pt>
                <c:pt idx="1524">
                  <c:v>0.90718779599999999</c:v>
                </c:pt>
                <c:pt idx="1525">
                  <c:v>0.90721156199999997</c:v>
                </c:pt>
                <c:pt idx="1526">
                  <c:v>0.90711989299999995</c:v>
                </c:pt>
                <c:pt idx="1527">
                  <c:v>0.90708933700000005</c:v>
                </c:pt>
                <c:pt idx="1528">
                  <c:v>0.90710631200000003</c:v>
                </c:pt>
                <c:pt idx="1529">
                  <c:v>0.90703161899999996</c:v>
                </c:pt>
                <c:pt idx="1530">
                  <c:v>0.90705877999999995</c:v>
                </c:pt>
                <c:pt idx="1531">
                  <c:v>0.90703161899999996</c:v>
                </c:pt>
                <c:pt idx="1532">
                  <c:v>0.90692297300000002</c:v>
                </c:pt>
                <c:pt idx="1533">
                  <c:v>0.90693655399999995</c:v>
                </c:pt>
                <c:pt idx="1534">
                  <c:v>0.90695013499999999</c:v>
                </c:pt>
                <c:pt idx="1535">
                  <c:v>0.90692297300000002</c:v>
                </c:pt>
                <c:pt idx="1536">
                  <c:v>0.90695353000000001</c:v>
                </c:pt>
                <c:pt idx="1537">
                  <c:v>0.90688562699999997</c:v>
                </c:pt>
                <c:pt idx="1538">
                  <c:v>0.90686525600000001</c:v>
                </c:pt>
                <c:pt idx="1539">
                  <c:v>0.90671586800000004</c:v>
                </c:pt>
                <c:pt idx="1540">
                  <c:v>0.90676000599999995</c:v>
                </c:pt>
                <c:pt idx="1541">
                  <c:v>0.90675321499999995</c:v>
                </c:pt>
                <c:pt idx="1542">
                  <c:v>0.906709078</c:v>
                </c:pt>
                <c:pt idx="1543">
                  <c:v>0.90671586800000004</c:v>
                </c:pt>
                <c:pt idx="1544">
                  <c:v>0.90668531200000002</c:v>
                </c:pt>
                <c:pt idx="1545">
                  <c:v>0.906681917</c:v>
                </c:pt>
                <c:pt idx="1546">
                  <c:v>0.90656987600000005</c:v>
                </c:pt>
                <c:pt idx="1547">
                  <c:v>0.90656308600000002</c:v>
                </c:pt>
                <c:pt idx="1548">
                  <c:v>0.90647820700000004</c:v>
                </c:pt>
                <c:pt idx="1549">
                  <c:v>0.90648499699999996</c:v>
                </c:pt>
                <c:pt idx="1550">
                  <c:v>0.90637974700000001</c:v>
                </c:pt>
                <c:pt idx="1551">
                  <c:v>0.90639672299999996</c:v>
                </c:pt>
                <c:pt idx="1552">
                  <c:v>0.906437465</c:v>
                </c:pt>
                <c:pt idx="1553">
                  <c:v>0.90644086000000001</c:v>
                </c:pt>
                <c:pt idx="1554">
                  <c:v>0.90626770700000003</c:v>
                </c:pt>
                <c:pt idx="1555">
                  <c:v>0.90633560999999996</c:v>
                </c:pt>
                <c:pt idx="1556">
                  <c:v>0.90628468299999998</c:v>
                </c:pt>
                <c:pt idx="1557">
                  <c:v>0.90625073099999998</c:v>
                </c:pt>
                <c:pt idx="1558">
                  <c:v>0.90620998900000005</c:v>
                </c:pt>
                <c:pt idx="1559">
                  <c:v>0.90612510999999996</c:v>
                </c:pt>
                <c:pt idx="1560">
                  <c:v>0.90614548100000003</c:v>
                </c:pt>
                <c:pt idx="1561">
                  <c:v>0.90616585199999999</c:v>
                </c:pt>
                <c:pt idx="1562">
                  <c:v>0.90613529500000001</c:v>
                </c:pt>
                <c:pt idx="1563">
                  <c:v>0.90601986000000001</c:v>
                </c:pt>
                <c:pt idx="1564">
                  <c:v>0.90604702100000001</c:v>
                </c:pt>
                <c:pt idx="1565">
                  <c:v>0.90595535199999999</c:v>
                </c:pt>
                <c:pt idx="1566">
                  <c:v>0.90589084399999997</c:v>
                </c:pt>
                <c:pt idx="1567">
                  <c:v>0.90584331100000004</c:v>
                </c:pt>
                <c:pt idx="1568">
                  <c:v>0.905863682</c:v>
                </c:pt>
                <c:pt idx="1569">
                  <c:v>0.90586028699999999</c:v>
                </c:pt>
                <c:pt idx="1570">
                  <c:v>0.90577880300000002</c:v>
                </c:pt>
                <c:pt idx="1571">
                  <c:v>0.90580596499999999</c:v>
                </c:pt>
                <c:pt idx="1572">
                  <c:v>0.90573806099999998</c:v>
                </c:pt>
                <c:pt idx="1573">
                  <c:v>0.90567694799999998</c:v>
                </c:pt>
                <c:pt idx="1574">
                  <c:v>0.90562941600000002</c:v>
                </c:pt>
                <c:pt idx="1575">
                  <c:v>0.90555472199999998</c:v>
                </c:pt>
                <c:pt idx="1576">
                  <c:v>0.905476634</c:v>
                </c:pt>
                <c:pt idx="1577">
                  <c:v>0.90542231100000004</c:v>
                </c:pt>
                <c:pt idx="1578">
                  <c:v>0.90555132699999996</c:v>
                </c:pt>
                <c:pt idx="1579">
                  <c:v>0.90554114200000002</c:v>
                </c:pt>
                <c:pt idx="1580">
                  <c:v>0.90545286800000002</c:v>
                </c:pt>
                <c:pt idx="1581">
                  <c:v>0.90543249699999995</c:v>
                </c:pt>
                <c:pt idx="1582">
                  <c:v>0.905381569</c:v>
                </c:pt>
                <c:pt idx="1583">
                  <c:v>0.90527292400000003</c:v>
                </c:pt>
                <c:pt idx="1584">
                  <c:v>0.90519483499999998</c:v>
                </c:pt>
                <c:pt idx="1585">
                  <c:v>0.90525934299999999</c:v>
                </c:pt>
                <c:pt idx="1586">
                  <c:v>0.90520162500000001</c:v>
                </c:pt>
                <c:pt idx="1587">
                  <c:v>0.90519483499999998</c:v>
                </c:pt>
                <c:pt idx="1588">
                  <c:v>0.90523557700000001</c:v>
                </c:pt>
                <c:pt idx="1589">
                  <c:v>0.90524236700000005</c:v>
                </c:pt>
                <c:pt idx="1590">
                  <c:v>0.90520162500000001</c:v>
                </c:pt>
                <c:pt idx="1591">
                  <c:v>0.90519822999999999</c:v>
                </c:pt>
                <c:pt idx="1592">
                  <c:v>0.90513372199999997</c:v>
                </c:pt>
                <c:pt idx="1593">
                  <c:v>0.90507260899999997</c:v>
                </c:pt>
                <c:pt idx="1594">
                  <c:v>0.90505902800000004</c:v>
                </c:pt>
                <c:pt idx="1595">
                  <c:v>0.90504884299999999</c:v>
                </c:pt>
                <c:pt idx="1596">
                  <c:v>0.90499452000000002</c:v>
                </c:pt>
                <c:pt idx="1597">
                  <c:v>0.90498772999999999</c:v>
                </c:pt>
                <c:pt idx="1598">
                  <c:v>0.90491982699999995</c:v>
                </c:pt>
                <c:pt idx="1599">
                  <c:v>0.90490285100000001</c:v>
                </c:pt>
                <c:pt idx="1600">
                  <c:v>0.90483494799999997</c:v>
                </c:pt>
                <c:pt idx="1601">
                  <c:v>0.90478402000000002</c:v>
                </c:pt>
                <c:pt idx="1602">
                  <c:v>0.90472969800000003</c:v>
                </c:pt>
                <c:pt idx="1603">
                  <c:v>0.90470932699999995</c:v>
                </c:pt>
                <c:pt idx="1604">
                  <c:v>0.90466518900000004</c:v>
                </c:pt>
                <c:pt idx="1605">
                  <c:v>0.90473309300000004</c:v>
                </c:pt>
                <c:pt idx="1606">
                  <c:v>0.90465160899999997</c:v>
                </c:pt>
                <c:pt idx="1607">
                  <c:v>0.90463802800000004</c:v>
                </c:pt>
                <c:pt idx="1608">
                  <c:v>0.90462105199999998</c:v>
                </c:pt>
                <c:pt idx="1609">
                  <c:v>0.90456672999999999</c:v>
                </c:pt>
                <c:pt idx="1610">
                  <c:v>0.904542964</c:v>
                </c:pt>
                <c:pt idx="1611">
                  <c:v>0.90449543099999996</c:v>
                </c:pt>
                <c:pt idx="1612">
                  <c:v>0.90450561699999998</c:v>
                </c:pt>
                <c:pt idx="1613">
                  <c:v>0.90443431799999996</c:v>
                </c:pt>
                <c:pt idx="1614">
                  <c:v>0.90445129400000002</c:v>
                </c:pt>
                <c:pt idx="1615">
                  <c:v>0.90441055199999998</c:v>
                </c:pt>
                <c:pt idx="1616">
                  <c:v>0.90433925400000004</c:v>
                </c:pt>
                <c:pt idx="1617">
                  <c:v>0.904386786</c:v>
                </c:pt>
                <c:pt idx="1618">
                  <c:v>0.90429511699999998</c:v>
                </c:pt>
                <c:pt idx="1619">
                  <c:v>0.90428832599999998</c:v>
                </c:pt>
                <c:pt idx="1620">
                  <c:v>0.90420684200000001</c:v>
                </c:pt>
                <c:pt idx="1621">
                  <c:v>0.90415591500000003</c:v>
                </c:pt>
                <c:pt idx="1622">
                  <c:v>0.90412875400000003</c:v>
                </c:pt>
                <c:pt idx="1623">
                  <c:v>0.90413554399999996</c:v>
                </c:pt>
                <c:pt idx="1624">
                  <c:v>0.90416270499999996</c:v>
                </c:pt>
                <c:pt idx="1625">
                  <c:v>0.90409819700000005</c:v>
                </c:pt>
                <c:pt idx="1626">
                  <c:v>0.90396239099999998</c:v>
                </c:pt>
                <c:pt idx="1627">
                  <c:v>0.90394202000000001</c:v>
                </c:pt>
                <c:pt idx="1628">
                  <c:v>0.90391485800000004</c:v>
                </c:pt>
                <c:pt idx="1629">
                  <c:v>0.90386393099999995</c:v>
                </c:pt>
                <c:pt idx="1630">
                  <c:v>0.90384355999999999</c:v>
                </c:pt>
                <c:pt idx="1631">
                  <c:v>0.90385035000000002</c:v>
                </c:pt>
                <c:pt idx="1632">
                  <c:v>0.90373831000000004</c:v>
                </c:pt>
                <c:pt idx="1633">
                  <c:v>0.90370096300000002</c:v>
                </c:pt>
                <c:pt idx="1634">
                  <c:v>0.90365343099999995</c:v>
                </c:pt>
                <c:pt idx="1635">
                  <c:v>0.90357194699999999</c:v>
                </c:pt>
                <c:pt idx="1636">
                  <c:v>0.90352441400000005</c:v>
                </c:pt>
                <c:pt idx="1637">
                  <c:v>0.90346669700000004</c:v>
                </c:pt>
                <c:pt idx="1638">
                  <c:v>0.90343614000000005</c:v>
                </c:pt>
                <c:pt idx="1639">
                  <c:v>0.90341237399999996</c:v>
                </c:pt>
                <c:pt idx="1640">
                  <c:v>0.90341576899999998</c:v>
                </c:pt>
                <c:pt idx="1641">
                  <c:v>0.90336144699999998</c:v>
                </c:pt>
                <c:pt idx="1642">
                  <c:v>0.90338181799999995</c:v>
                </c:pt>
                <c:pt idx="1643">
                  <c:v>0.90334786600000005</c:v>
                </c:pt>
                <c:pt idx="1644">
                  <c:v>0.90326298699999996</c:v>
                </c:pt>
                <c:pt idx="1645">
                  <c:v>0.90324601100000002</c:v>
                </c:pt>
                <c:pt idx="1646">
                  <c:v>0.903181503</c:v>
                </c:pt>
                <c:pt idx="1647">
                  <c:v>0.90312718000000003</c:v>
                </c:pt>
                <c:pt idx="1648">
                  <c:v>0.90307625300000005</c:v>
                </c:pt>
                <c:pt idx="1649">
                  <c:v>0.90310341400000005</c:v>
                </c:pt>
                <c:pt idx="1650">
                  <c:v>0.90311359999999996</c:v>
                </c:pt>
                <c:pt idx="1651">
                  <c:v>0.90303890600000003</c:v>
                </c:pt>
                <c:pt idx="1652">
                  <c:v>0.90299816399999999</c:v>
                </c:pt>
                <c:pt idx="1653">
                  <c:v>0.90298797900000005</c:v>
                </c:pt>
                <c:pt idx="1654">
                  <c:v>0.90292346999999995</c:v>
                </c:pt>
                <c:pt idx="1655">
                  <c:v>0.90289291400000005</c:v>
                </c:pt>
                <c:pt idx="1656">
                  <c:v>0.90286914799999995</c:v>
                </c:pt>
                <c:pt idx="1657">
                  <c:v>0.90284877699999999</c:v>
                </c:pt>
                <c:pt idx="1658">
                  <c:v>0.90284877699999999</c:v>
                </c:pt>
                <c:pt idx="1659">
                  <c:v>0.90282840600000003</c:v>
                </c:pt>
                <c:pt idx="1660">
                  <c:v>0.90276050299999999</c:v>
                </c:pt>
                <c:pt idx="1661">
                  <c:v>0.90268920399999997</c:v>
                </c:pt>
                <c:pt idx="1662">
                  <c:v>0.90262809099999997</c:v>
                </c:pt>
                <c:pt idx="1663">
                  <c:v>0.90259413899999996</c:v>
                </c:pt>
                <c:pt idx="1664">
                  <c:v>0.90252963100000005</c:v>
                </c:pt>
                <c:pt idx="1665">
                  <c:v>0.90247191400000004</c:v>
                </c:pt>
                <c:pt idx="1666">
                  <c:v>0.90251605099999999</c:v>
                </c:pt>
                <c:pt idx="1667">
                  <c:v>0.90251265599999997</c:v>
                </c:pt>
                <c:pt idx="1668">
                  <c:v>0.90251605099999999</c:v>
                </c:pt>
                <c:pt idx="1669">
                  <c:v>0.90248888900000002</c:v>
                </c:pt>
                <c:pt idx="1670">
                  <c:v>0.90239722</c:v>
                </c:pt>
                <c:pt idx="1671">
                  <c:v>0.90237684900000004</c:v>
                </c:pt>
                <c:pt idx="1672">
                  <c:v>0.90232252599999996</c:v>
                </c:pt>
                <c:pt idx="1673">
                  <c:v>0.90226820399999996</c:v>
                </c:pt>
                <c:pt idx="1674">
                  <c:v>0.90223764699999998</c:v>
                </c:pt>
                <c:pt idx="1675">
                  <c:v>0.90215616300000001</c:v>
                </c:pt>
                <c:pt idx="1676">
                  <c:v>0.90227838900000001</c:v>
                </c:pt>
                <c:pt idx="1677">
                  <c:v>0.90223085700000005</c:v>
                </c:pt>
                <c:pt idx="1678">
                  <c:v>0.90217992899999999</c:v>
                </c:pt>
                <c:pt idx="1679">
                  <c:v>0.90200338099999999</c:v>
                </c:pt>
                <c:pt idx="1680">
                  <c:v>0.90207128400000003</c:v>
                </c:pt>
                <c:pt idx="1681">
                  <c:v>0.90200338099999999</c:v>
                </c:pt>
                <c:pt idx="1682">
                  <c:v>0.90197961500000001</c:v>
                </c:pt>
                <c:pt idx="1683">
                  <c:v>0.90194905800000003</c:v>
                </c:pt>
                <c:pt idx="1684">
                  <c:v>0.90193547799999996</c:v>
                </c:pt>
                <c:pt idx="1685">
                  <c:v>0.90194226799999999</c:v>
                </c:pt>
                <c:pt idx="1686">
                  <c:v>0.90191850200000001</c:v>
                </c:pt>
                <c:pt idx="1687">
                  <c:v>0.90184041299999995</c:v>
                </c:pt>
                <c:pt idx="1688">
                  <c:v>0.90183022800000001</c:v>
                </c:pt>
                <c:pt idx="1689">
                  <c:v>0.90176571900000002</c:v>
                </c:pt>
                <c:pt idx="1690">
                  <c:v>0.90173176799999999</c:v>
                </c:pt>
                <c:pt idx="1691">
                  <c:v>0.90168763100000004</c:v>
                </c:pt>
                <c:pt idx="1692">
                  <c:v>0.90167065499999999</c:v>
                </c:pt>
                <c:pt idx="1693">
                  <c:v>0.90164349399999999</c:v>
                </c:pt>
                <c:pt idx="1694">
                  <c:v>0.90164349399999999</c:v>
                </c:pt>
                <c:pt idx="1695">
                  <c:v>0.90161633200000002</c:v>
                </c:pt>
                <c:pt idx="1696">
                  <c:v>0.90156201000000002</c:v>
                </c:pt>
                <c:pt idx="1697">
                  <c:v>0.90151447699999998</c:v>
                </c:pt>
                <c:pt idx="1698">
                  <c:v>0.90149410600000002</c:v>
                </c:pt>
                <c:pt idx="1699">
                  <c:v>0.90141601800000004</c:v>
                </c:pt>
                <c:pt idx="1700">
                  <c:v>0.90136508999999998</c:v>
                </c:pt>
                <c:pt idx="1701">
                  <c:v>0.901375276</c:v>
                </c:pt>
                <c:pt idx="1702">
                  <c:v>0.90138206600000004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59-4726-9C0E-34FF273D2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055512"/>
        <c:axId val="826056232"/>
      </c:scatterChart>
      <c:valAx>
        <c:axId val="826055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6056232"/>
        <c:crosses val="autoZero"/>
        <c:crossBetween val="midCat"/>
      </c:valAx>
      <c:valAx>
        <c:axId val="826056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6055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'计算Cycle_0_1DC_25@1'!$I$1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'计算Cycle_0_1DC_25@1'!$A$2:$A$2139</c:f>
              <c:numCache>
                <c:formatCode>General</c:formatCode>
                <c:ptCount val="2138"/>
                <c:pt idx="0">
                  <c:v>300</c:v>
                </c:pt>
                <c:pt idx="1">
                  <c:v>301</c:v>
                </c:pt>
                <c:pt idx="2">
                  <c:v>302</c:v>
                </c:pt>
                <c:pt idx="3">
                  <c:v>303</c:v>
                </c:pt>
                <c:pt idx="4">
                  <c:v>304</c:v>
                </c:pt>
                <c:pt idx="5">
                  <c:v>305</c:v>
                </c:pt>
                <c:pt idx="6">
                  <c:v>306</c:v>
                </c:pt>
                <c:pt idx="7">
                  <c:v>307</c:v>
                </c:pt>
                <c:pt idx="8">
                  <c:v>308</c:v>
                </c:pt>
                <c:pt idx="9">
                  <c:v>309</c:v>
                </c:pt>
                <c:pt idx="10">
                  <c:v>310</c:v>
                </c:pt>
                <c:pt idx="11">
                  <c:v>311</c:v>
                </c:pt>
                <c:pt idx="12">
                  <c:v>312</c:v>
                </c:pt>
                <c:pt idx="13">
                  <c:v>313</c:v>
                </c:pt>
                <c:pt idx="14">
                  <c:v>314</c:v>
                </c:pt>
                <c:pt idx="15">
                  <c:v>315</c:v>
                </c:pt>
                <c:pt idx="16">
                  <c:v>316</c:v>
                </c:pt>
                <c:pt idx="17">
                  <c:v>317</c:v>
                </c:pt>
                <c:pt idx="18">
                  <c:v>318</c:v>
                </c:pt>
                <c:pt idx="19">
                  <c:v>319</c:v>
                </c:pt>
                <c:pt idx="20">
                  <c:v>320</c:v>
                </c:pt>
                <c:pt idx="21">
                  <c:v>321</c:v>
                </c:pt>
                <c:pt idx="22">
                  <c:v>322</c:v>
                </c:pt>
                <c:pt idx="23">
                  <c:v>323</c:v>
                </c:pt>
                <c:pt idx="24">
                  <c:v>324</c:v>
                </c:pt>
                <c:pt idx="25">
                  <c:v>325</c:v>
                </c:pt>
                <c:pt idx="26">
                  <c:v>326</c:v>
                </c:pt>
                <c:pt idx="27">
                  <c:v>327</c:v>
                </c:pt>
                <c:pt idx="28">
                  <c:v>328</c:v>
                </c:pt>
                <c:pt idx="29">
                  <c:v>329</c:v>
                </c:pt>
                <c:pt idx="30">
                  <c:v>330</c:v>
                </c:pt>
                <c:pt idx="31">
                  <c:v>331</c:v>
                </c:pt>
                <c:pt idx="32">
                  <c:v>332</c:v>
                </c:pt>
                <c:pt idx="33">
                  <c:v>333</c:v>
                </c:pt>
                <c:pt idx="34">
                  <c:v>334</c:v>
                </c:pt>
                <c:pt idx="35">
                  <c:v>335</c:v>
                </c:pt>
                <c:pt idx="36">
                  <c:v>336</c:v>
                </c:pt>
                <c:pt idx="37">
                  <c:v>337</c:v>
                </c:pt>
                <c:pt idx="38">
                  <c:v>338</c:v>
                </c:pt>
                <c:pt idx="39">
                  <c:v>339</c:v>
                </c:pt>
                <c:pt idx="40">
                  <c:v>340</c:v>
                </c:pt>
                <c:pt idx="41">
                  <c:v>341</c:v>
                </c:pt>
                <c:pt idx="42">
                  <c:v>342</c:v>
                </c:pt>
                <c:pt idx="43">
                  <c:v>343</c:v>
                </c:pt>
                <c:pt idx="44">
                  <c:v>344</c:v>
                </c:pt>
                <c:pt idx="45">
                  <c:v>345</c:v>
                </c:pt>
                <c:pt idx="46">
                  <c:v>346</c:v>
                </c:pt>
                <c:pt idx="47">
                  <c:v>347</c:v>
                </c:pt>
                <c:pt idx="48">
                  <c:v>348</c:v>
                </c:pt>
                <c:pt idx="49">
                  <c:v>349</c:v>
                </c:pt>
                <c:pt idx="50">
                  <c:v>350</c:v>
                </c:pt>
                <c:pt idx="51">
                  <c:v>351</c:v>
                </c:pt>
                <c:pt idx="52">
                  <c:v>352</c:v>
                </c:pt>
                <c:pt idx="53">
                  <c:v>353</c:v>
                </c:pt>
                <c:pt idx="54">
                  <c:v>354</c:v>
                </c:pt>
                <c:pt idx="55">
                  <c:v>355</c:v>
                </c:pt>
                <c:pt idx="56">
                  <c:v>356</c:v>
                </c:pt>
                <c:pt idx="57">
                  <c:v>357</c:v>
                </c:pt>
                <c:pt idx="58">
                  <c:v>358</c:v>
                </c:pt>
                <c:pt idx="59">
                  <c:v>359</c:v>
                </c:pt>
                <c:pt idx="60">
                  <c:v>360</c:v>
                </c:pt>
                <c:pt idx="61">
                  <c:v>361</c:v>
                </c:pt>
                <c:pt idx="62">
                  <c:v>362</c:v>
                </c:pt>
                <c:pt idx="63">
                  <c:v>363</c:v>
                </c:pt>
                <c:pt idx="64">
                  <c:v>364</c:v>
                </c:pt>
                <c:pt idx="65">
                  <c:v>365</c:v>
                </c:pt>
                <c:pt idx="66">
                  <c:v>366</c:v>
                </c:pt>
                <c:pt idx="67">
                  <c:v>367</c:v>
                </c:pt>
                <c:pt idx="68">
                  <c:v>368</c:v>
                </c:pt>
                <c:pt idx="69">
                  <c:v>369</c:v>
                </c:pt>
                <c:pt idx="70">
                  <c:v>370</c:v>
                </c:pt>
                <c:pt idx="71">
                  <c:v>371</c:v>
                </c:pt>
                <c:pt idx="72">
                  <c:v>372</c:v>
                </c:pt>
                <c:pt idx="73">
                  <c:v>373</c:v>
                </c:pt>
                <c:pt idx="74">
                  <c:v>374</c:v>
                </c:pt>
                <c:pt idx="75">
                  <c:v>375</c:v>
                </c:pt>
                <c:pt idx="76">
                  <c:v>376</c:v>
                </c:pt>
                <c:pt idx="77">
                  <c:v>377</c:v>
                </c:pt>
                <c:pt idx="78">
                  <c:v>378</c:v>
                </c:pt>
                <c:pt idx="79">
                  <c:v>379</c:v>
                </c:pt>
                <c:pt idx="80">
                  <c:v>380</c:v>
                </c:pt>
                <c:pt idx="81">
                  <c:v>381</c:v>
                </c:pt>
                <c:pt idx="82">
                  <c:v>382</c:v>
                </c:pt>
                <c:pt idx="83">
                  <c:v>383</c:v>
                </c:pt>
                <c:pt idx="84">
                  <c:v>384</c:v>
                </c:pt>
                <c:pt idx="85">
                  <c:v>385</c:v>
                </c:pt>
                <c:pt idx="86">
                  <c:v>386</c:v>
                </c:pt>
                <c:pt idx="87">
                  <c:v>387</c:v>
                </c:pt>
                <c:pt idx="88">
                  <c:v>388</c:v>
                </c:pt>
                <c:pt idx="89">
                  <c:v>389</c:v>
                </c:pt>
                <c:pt idx="90">
                  <c:v>390</c:v>
                </c:pt>
                <c:pt idx="91">
                  <c:v>391</c:v>
                </c:pt>
                <c:pt idx="92">
                  <c:v>392</c:v>
                </c:pt>
                <c:pt idx="93">
                  <c:v>393</c:v>
                </c:pt>
                <c:pt idx="94">
                  <c:v>394</c:v>
                </c:pt>
                <c:pt idx="95">
                  <c:v>395</c:v>
                </c:pt>
                <c:pt idx="96">
                  <c:v>396</c:v>
                </c:pt>
                <c:pt idx="97">
                  <c:v>397</c:v>
                </c:pt>
                <c:pt idx="98">
                  <c:v>398</c:v>
                </c:pt>
                <c:pt idx="99">
                  <c:v>399</c:v>
                </c:pt>
                <c:pt idx="100">
                  <c:v>400</c:v>
                </c:pt>
                <c:pt idx="101">
                  <c:v>401</c:v>
                </c:pt>
                <c:pt idx="102">
                  <c:v>402</c:v>
                </c:pt>
                <c:pt idx="103">
                  <c:v>403</c:v>
                </c:pt>
                <c:pt idx="104">
                  <c:v>404</c:v>
                </c:pt>
                <c:pt idx="105">
                  <c:v>405</c:v>
                </c:pt>
                <c:pt idx="106">
                  <c:v>406</c:v>
                </c:pt>
                <c:pt idx="107">
                  <c:v>407</c:v>
                </c:pt>
                <c:pt idx="108">
                  <c:v>408</c:v>
                </c:pt>
                <c:pt idx="109">
                  <c:v>409</c:v>
                </c:pt>
                <c:pt idx="110">
                  <c:v>410</c:v>
                </c:pt>
                <c:pt idx="111">
                  <c:v>411</c:v>
                </c:pt>
                <c:pt idx="112">
                  <c:v>412</c:v>
                </c:pt>
                <c:pt idx="113">
                  <c:v>413</c:v>
                </c:pt>
                <c:pt idx="114">
                  <c:v>414</c:v>
                </c:pt>
                <c:pt idx="115">
                  <c:v>415</c:v>
                </c:pt>
                <c:pt idx="116">
                  <c:v>416</c:v>
                </c:pt>
                <c:pt idx="117">
                  <c:v>417</c:v>
                </c:pt>
                <c:pt idx="118">
                  <c:v>418</c:v>
                </c:pt>
                <c:pt idx="119">
                  <c:v>419</c:v>
                </c:pt>
                <c:pt idx="120">
                  <c:v>420</c:v>
                </c:pt>
                <c:pt idx="121">
                  <c:v>421</c:v>
                </c:pt>
                <c:pt idx="122">
                  <c:v>422</c:v>
                </c:pt>
                <c:pt idx="123">
                  <c:v>423</c:v>
                </c:pt>
                <c:pt idx="124">
                  <c:v>424</c:v>
                </c:pt>
                <c:pt idx="125">
                  <c:v>425</c:v>
                </c:pt>
                <c:pt idx="126">
                  <c:v>426</c:v>
                </c:pt>
                <c:pt idx="127">
                  <c:v>427</c:v>
                </c:pt>
                <c:pt idx="128">
                  <c:v>428</c:v>
                </c:pt>
                <c:pt idx="129">
                  <c:v>429</c:v>
                </c:pt>
                <c:pt idx="130">
                  <c:v>430</c:v>
                </c:pt>
                <c:pt idx="131">
                  <c:v>431</c:v>
                </c:pt>
                <c:pt idx="132">
                  <c:v>432</c:v>
                </c:pt>
                <c:pt idx="133">
                  <c:v>433</c:v>
                </c:pt>
                <c:pt idx="134">
                  <c:v>434</c:v>
                </c:pt>
                <c:pt idx="135">
                  <c:v>435</c:v>
                </c:pt>
                <c:pt idx="136">
                  <c:v>436</c:v>
                </c:pt>
                <c:pt idx="137">
                  <c:v>437</c:v>
                </c:pt>
                <c:pt idx="138">
                  <c:v>438</c:v>
                </c:pt>
                <c:pt idx="139">
                  <c:v>439</c:v>
                </c:pt>
                <c:pt idx="140">
                  <c:v>440</c:v>
                </c:pt>
                <c:pt idx="141">
                  <c:v>441</c:v>
                </c:pt>
                <c:pt idx="142">
                  <c:v>442</c:v>
                </c:pt>
                <c:pt idx="143">
                  <c:v>443</c:v>
                </c:pt>
                <c:pt idx="144">
                  <c:v>444</c:v>
                </c:pt>
                <c:pt idx="145">
                  <c:v>445</c:v>
                </c:pt>
                <c:pt idx="146">
                  <c:v>446</c:v>
                </c:pt>
                <c:pt idx="147">
                  <c:v>447</c:v>
                </c:pt>
                <c:pt idx="148">
                  <c:v>448</c:v>
                </c:pt>
                <c:pt idx="149">
                  <c:v>449</c:v>
                </c:pt>
                <c:pt idx="150">
                  <c:v>450</c:v>
                </c:pt>
                <c:pt idx="151">
                  <c:v>451</c:v>
                </c:pt>
                <c:pt idx="152">
                  <c:v>452</c:v>
                </c:pt>
                <c:pt idx="153">
                  <c:v>453</c:v>
                </c:pt>
                <c:pt idx="154">
                  <c:v>454</c:v>
                </c:pt>
                <c:pt idx="155">
                  <c:v>455</c:v>
                </c:pt>
                <c:pt idx="156">
                  <c:v>456</c:v>
                </c:pt>
                <c:pt idx="157">
                  <c:v>457</c:v>
                </c:pt>
                <c:pt idx="158">
                  <c:v>458</c:v>
                </c:pt>
                <c:pt idx="159">
                  <c:v>459</c:v>
                </c:pt>
                <c:pt idx="160">
                  <c:v>460</c:v>
                </c:pt>
                <c:pt idx="161">
                  <c:v>461</c:v>
                </c:pt>
                <c:pt idx="162">
                  <c:v>462</c:v>
                </c:pt>
                <c:pt idx="163">
                  <c:v>463</c:v>
                </c:pt>
                <c:pt idx="164">
                  <c:v>464</c:v>
                </c:pt>
                <c:pt idx="165">
                  <c:v>465</c:v>
                </c:pt>
                <c:pt idx="166">
                  <c:v>466</c:v>
                </c:pt>
                <c:pt idx="167">
                  <c:v>467</c:v>
                </c:pt>
                <c:pt idx="168">
                  <c:v>468</c:v>
                </c:pt>
                <c:pt idx="169">
                  <c:v>469</c:v>
                </c:pt>
                <c:pt idx="170">
                  <c:v>470</c:v>
                </c:pt>
                <c:pt idx="171">
                  <c:v>471</c:v>
                </c:pt>
                <c:pt idx="172">
                  <c:v>472</c:v>
                </c:pt>
                <c:pt idx="173">
                  <c:v>473</c:v>
                </c:pt>
                <c:pt idx="174">
                  <c:v>474</c:v>
                </c:pt>
                <c:pt idx="175">
                  <c:v>475</c:v>
                </c:pt>
                <c:pt idx="176">
                  <c:v>476</c:v>
                </c:pt>
                <c:pt idx="177">
                  <c:v>477</c:v>
                </c:pt>
                <c:pt idx="178">
                  <c:v>478</c:v>
                </c:pt>
                <c:pt idx="179">
                  <c:v>479</c:v>
                </c:pt>
                <c:pt idx="180">
                  <c:v>480</c:v>
                </c:pt>
                <c:pt idx="181">
                  <c:v>481</c:v>
                </c:pt>
                <c:pt idx="182">
                  <c:v>482</c:v>
                </c:pt>
                <c:pt idx="183">
                  <c:v>483</c:v>
                </c:pt>
                <c:pt idx="184">
                  <c:v>484</c:v>
                </c:pt>
                <c:pt idx="185">
                  <c:v>485</c:v>
                </c:pt>
                <c:pt idx="186">
                  <c:v>486</c:v>
                </c:pt>
                <c:pt idx="187">
                  <c:v>487</c:v>
                </c:pt>
                <c:pt idx="188">
                  <c:v>488</c:v>
                </c:pt>
                <c:pt idx="189">
                  <c:v>489</c:v>
                </c:pt>
                <c:pt idx="190">
                  <c:v>490</c:v>
                </c:pt>
                <c:pt idx="191">
                  <c:v>491</c:v>
                </c:pt>
                <c:pt idx="192">
                  <c:v>492</c:v>
                </c:pt>
                <c:pt idx="193">
                  <c:v>493</c:v>
                </c:pt>
                <c:pt idx="194">
                  <c:v>494</c:v>
                </c:pt>
                <c:pt idx="195">
                  <c:v>495</c:v>
                </c:pt>
                <c:pt idx="196">
                  <c:v>496</c:v>
                </c:pt>
                <c:pt idx="197">
                  <c:v>497</c:v>
                </c:pt>
                <c:pt idx="198">
                  <c:v>498</c:v>
                </c:pt>
                <c:pt idx="199">
                  <c:v>499</c:v>
                </c:pt>
                <c:pt idx="200">
                  <c:v>500</c:v>
                </c:pt>
                <c:pt idx="201">
                  <c:v>501</c:v>
                </c:pt>
                <c:pt idx="202">
                  <c:v>502</c:v>
                </c:pt>
                <c:pt idx="203">
                  <c:v>503</c:v>
                </c:pt>
                <c:pt idx="204">
                  <c:v>504</c:v>
                </c:pt>
                <c:pt idx="205">
                  <c:v>505</c:v>
                </c:pt>
                <c:pt idx="206">
                  <c:v>506</c:v>
                </c:pt>
                <c:pt idx="207">
                  <c:v>507</c:v>
                </c:pt>
                <c:pt idx="208">
                  <c:v>508</c:v>
                </c:pt>
                <c:pt idx="209">
                  <c:v>509</c:v>
                </c:pt>
                <c:pt idx="210">
                  <c:v>510</c:v>
                </c:pt>
                <c:pt idx="211">
                  <c:v>511</c:v>
                </c:pt>
                <c:pt idx="212">
                  <c:v>512</c:v>
                </c:pt>
                <c:pt idx="213">
                  <c:v>513</c:v>
                </c:pt>
                <c:pt idx="214">
                  <c:v>514</c:v>
                </c:pt>
                <c:pt idx="215">
                  <c:v>515</c:v>
                </c:pt>
                <c:pt idx="216">
                  <c:v>516</c:v>
                </c:pt>
                <c:pt idx="217">
                  <c:v>517</c:v>
                </c:pt>
                <c:pt idx="218">
                  <c:v>518</c:v>
                </c:pt>
                <c:pt idx="219">
                  <c:v>519</c:v>
                </c:pt>
                <c:pt idx="220">
                  <c:v>520</c:v>
                </c:pt>
                <c:pt idx="221">
                  <c:v>521</c:v>
                </c:pt>
                <c:pt idx="222">
                  <c:v>522</c:v>
                </c:pt>
                <c:pt idx="223">
                  <c:v>523</c:v>
                </c:pt>
                <c:pt idx="224">
                  <c:v>524</c:v>
                </c:pt>
                <c:pt idx="225">
                  <c:v>525</c:v>
                </c:pt>
                <c:pt idx="226">
                  <c:v>526</c:v>
                </c:pt>
                <c:pt idx="227">
                  <c:v>527</c:v>
                </c:pt>
                <c:pt idx="228">
                  <c:v>528</c:v>
                </c:pt>
                <c:pt idx="229">
                  <c:v>529</c:v>
                </c:pt>
                <c:pt idx="230">
                  <c:v>530</c:v>
                </c:pt>
                <c:pt idx="231">
                  <c:v>531</c:v>
                </c:pt>
                <c:pt idx="232">
                  <c:v>532</c:v>
                </c:pt>
                <c:pt idx="233">
                  <c:v>533</c:v>
                </c:pt>
                <c:pt idx="234">
                  <c:v>534</c:v>
                </c:pt>
                <c:pt idx="235">
                  <c:v>535</c:v>
                </c:pt>
                <c:pt idx="236">
                  <c:v>536</c:v>
                </c:pt>
                <c:pt idx="237">
                  <c:v>537</c:v>
                </c:pt>
                <c:pt idx="238">
                  <c:v>538</c:v>
                </c:pt>
                <c:pt idx="239">
                  <c:v>539</c:v>
                </c:pt>
                <c:pt idx="240">
                  <c:v>540</c:v>
                </c:pt>
                <c:pt idx="241">
                  <c:v>541</c:v>
                </c:pt>
                <c:pt idx="242">
                  <c:v>542</c:v>
                </c:pt>
                <c:pt idx="243">
                  <c:v>543</c:v>
                </c:pt>
                <c:pt idx="244">
                  <c:v>544</c:v>
                </c:pt>
                <c:pt idx="245">
                  <c:v>545</c:v>
                </c:pt>
                <c:pt idx="246">
                  <c:v>546</c:v>
                </c:pt>
                <c:pt idx="247">
                  <c:v>547</c:v>
                </c:pt>
                <c:pt idx="248">
                  <c:v>548</c:v>
                </c:pt>
                <c:pt idx="249">
                  <c:v>549</c:v>
                </c:pt>
                <c:pt idx="250">
                  <c:v>550</c:v>
                </c:pt>
                <c:pt idx="251">
                  <c:v>551</c:v>
                </c:pt>
                <c:pt idx="252">
                  <c:v>552</c:v>
                </c:pt>
                <c:pt idx="253">
                  <c:v>553</c:v>
                </c:pt>
                <c:pt idx="254">
                  <c:v>554</c:v>
                </c:pt>
                <c:pt idx="255">
                  <c:v>555</c:v>
                </c:pt>
                <c:pt idx="256">
                  <c:v>556</c:v>
                </c:pt>
                <c:pt idx="257">
                  <c:v>557</c:v>
                </c:pt>
                <c:pt idx="258">
                  <c:v>558</c:v>
                </c:pt>
                <c:pt idx="259">
                  <c:v>559</c:v>
                </c:pt>
                <c:pt idx="260">
                  <c:v>560</c:v>
                </c:pt>
                <c:pt idx="261">
                  <c:v>561</c:v>
                </c:pt>
                <c:pt idx="262">
                  <c:v>562</c:v>
                </c:pt>
                <c:pt idx="263">
                  <c:v>563</c:v>
                </c:pt>
                <c:pt idx="264">
                  <c:v>564</c:v>
                </c:pt>
                <c:pt idx="265">
                  <c:v>565</c:v>
                </c:pt>
                <c:pt idx="266">
                  <c:v>566</c:v>
                </c:pt>
                <c:pt idx="267">
                  <c:v>567</c:v>
                </c:pt>
                <c:pt idx="268">
                  <c:v>568</c:v>
                </c:pt>
                <c:pt idx="269">
                  <c:v>569</c:v>
                </c:pt>
                <c:pt idx="270">
                  <c:v>570</c:v>
                </c:pt>
                <c:pt idx="271">
                  <c:v>571</c:v>
                </c:pt>
                <c:pt idx="272">
                  <c:v>572</c:v>
                </c:pt>
                <c:pt idx="273">
                  <c:v>573</c:v>
                </c:pt>
                <c:pt idx="274">
                  <c:v>574</c:v>
                </c:pt>
                <c:pt idx="275">
                  <c:v>575</c:v>
                </c:pt>
                <c:pt idx="276">
                  <c:v>576</c:v>
                </c:pt>
                <c:pt idx="277">
                  <c:v>577</c:v>
                </c:pt>
                <c:pt idx="278">
                  <c:v>578</c:v>
                </c:pt>
                <c:pt idx="279">
                  <c:v>579</c:v>
                </c:pt>
                <c:pt idx="280">
                  <c:v>580</c:v>
                </c:pt>
                <c:pt idx="281">
                  <c:v>581</c:v>
                </c:pt>
                <c:pt idx="282">
                  <c:v>582</c:v>
                </c:pt>
                <c:pt idx="283">
                  <c:v>583</c:v>
                </c:pt>
                <c:pt idx="284">
                  <c:v>584</c:v>
                </c:pt>
                <c:pt idx="285">
                  <c:v>585</c:v>
                </c:pt>
                <c:pt idx="286">
                  <c:v>586</c:v>
                </c:pt>
                <c:pt idx="287">
                  <c:v>587</c:v>
                </c:pt>
                <c:pt idx="288">
                  <c:v>588</c:v>
                </c:pt>
                <c:pt idx="289">
                  <c:v>589</c:v>
                </c:pt>
                <c:pt idx="290">
                  <c:v>590</c:v>
                </c:pt>
                <c:pt idx="291">
                  <c:v>591</c:v>
                </c:pt>
                <c:pt idx="292">
                  <c:v>592</c:v>
                </c:pt>
                <c:pt idx="293">
                  <c:v>593</c:v>
                </c:pt>
                <c:pt idx="294">
                  <c:v>594</c:v>
                </c:pt>
                <c:pt idx="295">
                  <c:v>595</c:v>
                </c:pt>
                <c:pt idx="296">
                  <c:v>596</c:v>
                </c:pt>
                <c:pt idx="297">
                  <c:v>597</c:v>
                </c:pt>
                <c:pt idx="298">
                  <c:v>598</c:v>
                </c:pt>
                <c:pt idx="299">
                  <c:v>599</c:v>
                </c:pt>
                <c:pt idx="300">
                  <c:v>600</c:v>
                </c:pt>
                <c:pt idx="301">
                  <c:v>601</c:v>
                </c:pt>
                <c:pt idx="302">
                  <c:v>602</c:v>
                </c:pt>
                <c:pt idx="303">
                  <c:v>603</c:v>
                </c:pt>
                <c:pt idx="304">
                  <c:v>604</c:v>
                </c:pt>
                <c:pt idx="305">
                  <c:v>605</c:v>
                </c:pt>
                <c:pt idx="306">
                  <c:v>606</c:v>
                </c:pt>
                <c:pt idx="307">
                  <c:v>607</c:v>
                </c:pt>
                <c:pt idx="308">
                  <c:v>608</c:v>
                </c:pt>
                <c:pt idx="309">
                  <c:v>609</c:v>
                </c:pt>
                <c:pt idx="310">
                  <c:v>610</c:v>
                </c:pt>
                <c:pt idx="311">
                  <c:v>611</c:v>
                </c:pt>
                <c:pt idx="312">
                  <c:v>612</c:v>
                </c:pt>
                <c:pt idx="313">
                  <c:v>613</c:v>
                </c:pt>
                <c:pt idx="314">
                  <c:v>614</c:v>
                </c:pt>
                <c:pt idx="315">
                  <c:v>615</c:v>
                </c:pt>
                <c:pt idx="316">
                  <c:v>616</c:v>
                </c:pt>
                <c:pt idx="317">
                  <c:v>617</c:v>
                </c:pt>
                <c:pt idx="318">
                  <c:v>618</c:v>
                </c:pt>
                <c:pt idx="319">
                  <c:v>619</c:v>
                </c:pt>
                <c:pt idx="320">
                  <c:v>620</c:v>
                </c:pt>
                <c:pt idx="321">
                  <c:v>621</c:v>
                </c:pt>
                <c:pt idx="322">
                  <c:v>622</c:v>
                </c:pt>
                <c:pt idx="323">
                  <c:v>623</c:v>
                </c:pt>
                <c:pt idx="324">
                  <c:v>624</c:v>
                </c:pt>
                <c:pt idx="325">
                  <c:v>625</c:v>
                </c:pt>
                <c:pt idx="326">
                  <c:v>626</c:v>
                </c:pt>
                <c:pt idx="327">
                  <c:v>627</c:v>
                </c:pt>
                <c:pt idx="328">
                  <c:v>628</c:v>
                </c:pt>
                <c:pt idx="329">
                  <c:v>629</c:v>
                </c:pt>
                <c:pt idx="330">
                  <c:v>630</c:v>
                </c:pt>
                <c:pt idx="331">
                  <c:v>631</c:v>
                </c:pt>
                <c:pt idx="332">
                  <c:v>632</c:v>
                </c:pt>
                <c:pt idx="333">
                  <c:v>633</c:v>
                </c:pt>
                <c:pt idx="334">
                  <c:v>634</c:v>
                </c:pt>
                <c:pt idx="335">
                  <c:v>635</c:v>
                </c:pt>
                <c:pt idx="336">
                  <c:v>636</c:v>
                </c:pt>
                <c:pt idx="337">
                  <c:v>637</c:v>
                </c:pt>
                <c:pt idx="338">
                  <c:v>638</c:v>
                </c:pt>
                <c:pt idx="339">
                  <c:v>639</c:v>
                </c:pt>
                <c:pt idx="340">
                  <c:v>640</c:v>
                </c:pt>
                <c:pt idx="341">
                  <c:v>641</c:v>
                </c:pt>
                <c:pt idx="342">
                  <c:v>642</c:v>
                </c:pt>
                <c:pt idx="343">
                  <c:v>643</c:v>
                </c:pt>
                <c:pt idx="344">
                  <c:v>644</c:v>
                </c:pt>
                <c:pt idx="345">
                  <c:v>645</c:v>
                </c:pt>
                <c:pt idx="346">
                  <c:v>646</c:v>
                </c:pt>
                <c:pt idx="347">
                  <c:v>647</c:v>
                </c:pt>
                <c:pt idx="348">
                  <c:v>648</c:v>
                </c:pt>
                <c:pt idx="349">
                  <c:v>649</c:v>
                </c:pt>
                <c:pt idx="350">
                  <c:v>650</c:v>
                </c:pt>
                <c:pt idx="351">
                  <c:v>651</c:v>
                </c:pt>
                <c:pt idx="352">
                  <c:v>652</c:v>
                </c:pt>
                <c:pt idx="353">
                  <c:v>653</c:v>
                </c:pt>
                <c:pt idx="354">
                  <c:v>654</c:v>
                </c:pt>
                <c:pt idx="355">
                  <c:v>655</c:v>
                </c:pt>
                <c:pt idx="356">
                  <c:v>656</c:v>
                </c:pt>
                <c:pt idx="357">
                  <c:v>657</c:v>
                </c:pt>
                <c:pt idx="358">
                  <c:v>658</c:v>
                </c:pt>
                <c:pt idx="359">
                  <c:v>659</c:v>
                </c:pt>
                <c:pt idx="360">
                  <c:v>660</c:v>
                </c:pt>
                <c:pt idx="361">
                  <c:v>661</c:v>
                </c:pt>
                <c:pt idx="362">
                  <c:v>662</c:v>
                </c:pt>
                <c:pt idx="363">
                  <c:v>663</c:v>
                </c:pt>
                <c:pt idx="364">
                  <c:v>664</c:v>
                </c:pt>
                <c:pt idx="365">
                  <c:v>665</c:v>
                </c:pt>
                <c:pt idx="366">
                  <c:v>666</c:v>
                </c:pt>
                <c:pt idx="367">
                  <c:v>667</c:v>
                </c:pt>
                <c:pt idx="368">
                  <c:v>668</c:v>
                </c:pt>
                <c:pt idx="369">
                  <c:v>669</c:v>
                </c:pt>
                <c:pt idx="370">
                  <c:v>670</c:v>
                </c:pt>
                <c:pt idx="371">
                  <c:v>671</c:v>
                </c:pt>
                <c:pt idx="372">
                  <c:v>672</c:v>
                </c:pt>
                <c:pt idx="373">
                  <c:v>673</c:v>
                </c:pt>
                <c:pt idx="374">
                  <c:v>674</c:v>
                </c:pt>
                <c:pt idx="375">
                  <c:v>675</c:v>
                </c:pt>
                <c:pt idx="376">
                  <c:v>676</c:v>
                </c:pt>
                <c:pt idx="377">
                  <c:v>677</c:v>
                </c:pt>
                <c:pt idx="378">
                  <c:v>678</c:v>
                </c:pt>
                <c:pt idx="379">
                  <c:v>679</c:v>
                </c:pt>
                <c:pt idx="380">
                  <c:v>680</c:v>
                </c:pt>
                <c:pt idx="381">
                  <c:v>681</c:v>
                </c:pt>
                <c:pt idx="382">
                  <c:v>682</c:v>
                </c:pt>
                <c:pt idx="383">
                  <c:v>683</c:v>
                </c:pt>
                <c:pt idx="384">
                  <c:v>684</c:v>
                </c:pt>
                <c:pt idx="385">
                  <c:v>685</c:v>
                </c:pt>
                <c:pt idx="386">
                  <c:v>686</c:v>
                </c:pt>
                <c:pt idx="387">
                  <c:v>687</c:v>
                </c:pt>
                <c:pt idx="388">
                  <c:v>688</c:v>
                </c:pt>
                <c:pt idx="389">
                  <c:v>689</c:v>
                </c:pt>
                <c:pt idx="390">
                  <c:v>690</c:v>
                </c:pt>
                <c:pt idx="391">
                  <c:v>691</c:v>
                </c:pt>
                <c:pt idx="392">
                  <c:v>692</c:v>
                </c:pt>
                <c:pt idx="393">
                  <c:v>693</c:v>
                </c:pt>
                <c:pt idx="394">
                  <c:v>694</c:v>
                </c:pt>
                <c:pt idx="395">
                  <c:v>695</c:v>
                </c:pt>
                <c:pt idx="396">
                  <c:v>696</c:v>
                </c:pt>
                <c:pt idx="397">
                  <c:v>697</c:v>
                </c:pt>
                <c:pt idx="398">
                  <c:v>698</c:v>
                </c:pt>
                <c:pt idx="399">
                  <c:v>699</c:v>
                </c:pt>
                <c:pt idx="400">
                  <c:v>700</c:v>
                </c:pt>
                <c:pt idx="401">
                  <c:v>701</c:v>
                </c:pt>
                <c:pt idx="402">
                  <c:v>702</c:v>
                </c:pt>
                <c:pt idx="403">
                  <c:v>703</c:v>
                </c:pt>
                <c:pt idx="404">
                  <c:v>704</c:v>
                </c:pt>
                <c:pt idx="405">
                  <c:v>705</c:v>
                </c:pt>
                <c:pt idx="406">
                  <c:v>706</c:v>
                </c:pt>
                <c:pt idx="407">
                  <c:v>707</c:v>
                </c:pt>
                <c:pt idx="408">
                  <c:v>708</c:v>
                </c:pt>
                <c:pt idx="409">
                  <c:v>709</c:v>
                </c:pt>
                <c:pt idx="410">
                  <c:v>710</c:v>
                </c:pt>
                <c:pt idx="411">
                  <c:v>711</c:v>
                </c:pt>
                <c:pt idx="412">
                  <c:v>712</c:v>
                </c:pt>
                <c:pt idx="413">
                  <c:v>713</c:v>
                </c:pt>
                <c:pt idx="414">
                  <c:v>714</c:v>
                </c:pt>
                <c:pt idx="415">
                  <c:v>715</c:v>
                </c:pt>
                <c:pt idx="416">
                  <c:v>716</c:v>
                </c:pt>
                <c:pt idx="417">
                  <c:v>717</c:v>
                </c:pt>
                <c:pt idx="418">
                  <c:v>718</c:v>
                </c:pt>
                <c:pt idx="419">
                  <c:v>719</c:v>
                </c:pt>
                <c:pt idx="420">
                  <c:v>720</c:v>
                </c:pt>
                <c:pt idx="421">
                  <c:v>721</c:v>
                </c:pt>
                <c:pt idx="422">
                  <c:v>722</c:v>
                </c:pt>
                <c:pt idx="423">
                  <c:v>723</c:v>
                </c:pt>
                <c:pt idx="424">
                  <c:v>724</c:v>
                </c:pt>
                <c:pt idx="425">
                  <c:v>725</c:v>
                </c:pt>
                <c:pt idx="426">
                  <c:v>726</c:v>
                </c:pt>
                <c:pt idx="427">
                  <c:v>727</c:v>
                </c:pt>
                <c:pt idx="428">
                  <c:v>728</c:v>
                </c:pt>
                <c:pt idx="429">
                  <c:v>729</c:v>
                </c:pt>
                <c:pt idx="430">
                  <c:v>730</c:v>
                </c:pt>
                <c:pt idx="431">
                  <c:v>731</c:v>
                </c:pt>
                <c:pt idx="432">
                  <c:v>732</c:v>
                </c:pt>
                <c:pt idx="433">
                  <c:v>733</c:v>
                </c:pt>
                <c:pt idx="434">
                  <c:v>734</c:v>
                </c:pt>
                <c:pt idx="435">
                  <c:v>735</c:v>
                </c:pt>
                <c:pt idx="436">
                  <c:v>736</c:v>
                </c:pt>
                <c:pt idx="437">
                  <c:v>737</c:v>
                </c:pt>
                <c:pt idx="438">
                  <c:v>738</c:v>
                </c:pt>
                <c:pt idx="439">
                  <c:v>739</c:v>
                </c:pt>
                <c:pt idx="440">
                  <c:v>740</c:v>
                </c:pt>
                <c:pt idx="441">
                  <c:v>741</c:v>
                </c:pt>
                <c:pt idx="442">
                  <c:v>742</c:v>
                </c:pt>
                <c:pt idx="443">
                  <c:v>743</c:v>
                </c:pt>
                <c:pt idx="444">
                  <c:v>744</c:v>
                </c:pt>
                <c:pt idx="445">
                  <c:v>745</c:v>
                </c:pt>
                <c:pt idx="446">
                  <c:v>746</c:v>
                </c:pt>
                <c:pt idx="447">
                  <c:v>747</c:v>
                </c:pt>
                <c:pt idx="448">
                  <c:v>748</c:v>
                </c:pt>
                <c:pt idx="449">
                  <c:v>749</c:v>
                </c:pt>
                <c:pt idx="450">
                  <c:v>750</c:v>
                </c:pt>
                <c:pt idx="451">
                  <c:v>751</c:v>
                </c:pt>
                <c:pt idx="452">
                  <c:v>752</c:v>
                </c:pt>
                <c:pt idx="453">
                  <c:v>753</c:v>
                </c:pt>
                <c:pt idx="454">
                  <c:v>754</c:v>
                </c:pt>
                <c:pt idx="455">
                  <c:v>755</c:v>
                </c:pt>
                <c:pt idx="456">
                  <c:v>756</c:v>
                </c:pt>
                <c:pt idx="457">
                  <c:v>757</c:v>
                </c:pt>
                <c:pt idx="458">
                  <c:v>758</c:v>
                </c:pt>
                <c:pt idx="459">
                  <c:v>759</c:v>
                </c:pt>
                <c:pt idx="460">
                  <c:v>760</c:v>
                </c:pt>
                <c:pt idx="461">
                  <c:v>761</c:v>
                </c:pt>
                <c:pt idx="462">
                  <c:v>762</c:v>
                </c:pt>
                <c:pt idx="463">
                  <c:v>763</c:v>
                </c:pt>
                <c:pt idx="464">
                  <c:v>764</c:v>
                </c:pt>
                <c:pt idx="465">
                  <c:v>765</c:v>
                </c:pt>
                <c:pt idx="466">
                  <c:v>766</c:v>
                </c:pt>
                <c:pt idx="467">
                  <c:v>767</c:v>
                </c:pt>
                <c:pt idx="468">
                  <c:v>768</c:v>
                </c:pt>
                <c:pt idx="469">
                  <c:v>769</c:v>
                </c:pt>
                <c:pt idx="470">
                  <c:v>770</c:v>
                </c:pt>
                <c:pt idx="471">
                  <c:v>771</c:v>
                </c:pt>
                <c:pt idx="472">
                  <c:v>772</c:v>
                </c:pt>
                <c:pt idx="473">
                  <c:v>773</c:v>
                </c:pt>
                <c:pt idx="474">
                  <c:v>774</c:v>
                </c:pt>
                <c:pt idx="475">
                  <c:v>775</c:v>
                </c:pt>
                <c:pt idx="476">
                  <c:v>776</c:v>
                </c:pt>
                <c:pt idx="477">
                  <c:v>777</c:v>
                </c:pt>
                <c:pt idx="478">
                  <c:v>778</c:v>
                </c:pt>
                <c:pt idx="479">
                  <c:v>779</c:v>
                </c:pt>
                <c:pt idx="480">
                  <c:v>780</c:v>
                </c:pt>
                <c:pt idx="481">
                  <c:v>781</c:v>
                </c:pt>
                <c:pt idx="482">
                  <c:v>782</c:v>
                </c:pt>
                <c:pt idx="483">
                  <c:v>783</c:v>
                </c:pt>
                <c:pt idx="484">
                  <c:v>784</c:v>
                </c:pt>
                <c:pt idx="485">
                  <c:v>785</c:v>
                </c:pt>
                <c:pt idx="486">
                  <c:v>786</c:v>
                </c:pt>
                <c:pt idx="487">
                  <c:v>787</c:v>
                </c:pt>
                <c:pt idx="488">
                  <c:v>788</c:v>
                </c:pt>
                <c:pt idx="489">
                  <c:v>789</c:v>
                </c:pt>
                <c:pt idx="490">
                  <c:v>790</c:v>
                </c:pt>
                <c:pt idx="491">
                  <c:v>791</c:v>
                </c:pt>
                <c:pt idx="492">
                  <c:v>792</c:v>
                </c:pt>
                <c:pt idx="493">
                  <c:v>793</c:v>
                </c:pt>
                <c:pt idx="494">
                  <c:v>794</c:v>
                </c:pt>
                <c:pt idx="495">
                  <c:v>795</c:v>
                </c:pt>
                <c:pt idx="496">
                  <c:v>796</c:v>
                </c:pt>
                <c:pt idx="497">
                  <c:v>797</c:v>
                </c:pt>
                <c:pt idx="498">
                  <c:v>798</c:v>
                </c:pt>
                <c:pt idx="499">
                  <c:v>799</c:v>
                </c:pt>
                <c:pt idx="500">
                  <c:v>800</c:v>
                </c:pt>
                <c:pt idx="501">
                  <c:v>801</c:v>
                </c:pt>
                <c:pt idx="502">
                  <c:v>802</c:v>
                </c:pt>
                <c:pt idx="503">
                  <c:v>803</c:v>
                </c:pt>
                <c:pt idx="504">
                  <c:v>804</c:v>
                </c:pt>
                <c:pt idx="505">
                  <c:v>805</c:v>
                </c:pt>
                <c:pt idx="506">
                  <c:v>806</c:v>
                </c:pt>
                <c:pt idx="507">
                  <c:v>807</c:v>
                </c:pt>
                <c:pt idx="508">
                  <c:v>808</c:v>
                </c:pt>
                <c:pt idx="509">
                  <c:v>809</c:v>
                </c:pt>
                <c:pt idx="510">
                  <c:v>810</c:v>
                </c:pt>
                <c:pt idx="511">
                  <c:v>811</c:v>
                </c:pt>
                <c:pt idx="512">
                  <c:v>812</c:v>
                </c:pt>
                <c:pt idx="513">
                  <c:v>813</c:v>
                </c:pt>
                <c:pt idx="514">
                  <c:v>814</c:v>
                </c:pt>
                <c:pt idx="515">
                  <c:v>815</c:v>
                </c:pt>
                <c:pt idx="516">
                  <c:v>816</c:v>
                </c:pt>
                <c:pt idx="517">
                  <c:v>817</c:v>
                </c:pt>
                <c:pt idx="518">
                  <c:v>818</c:v>
                </c:pt>
                <c:pt idx="519">
                  <c:v>819</c:v>
                </c:pt>
                <c:pt idx="520">
                  <c:v>820</c:v>
                </c:pt>
                <c:pt idx="521">
                  <c:v>821</c:v>
                </c:pt>
                <c:pt idx="522">
                  <c:v>822</c:v>
                </c:pt>
                <c:pt idx="523">
                  <c:v>823</c:v>
                </c:pt>
                <c:pt idx="524">
                  <c:v>824</c:v>
                </c:pt>
                <c:pt idx="525">
                  <c:v>825</c:v>
                </c:pt>
                <c:pt idx="526">
                  <c:v>826</c:v>
                </c:pt>
                <c:pt idx="527">
                  <c:v>827</c:v>
                </c:pt>
                <c:pt idx="528">
                  <c:v>828</c:v>
                </c:pt>
                <c:pt idx="529">
                  <c:v>829</c:v>
                </c:pt>
                <c:pt idx="530">
                  <c:v>830</c:v>
                </c:pt>
                <c:pt idx="531">
                  <c:v>831</c:v>
                </c:pt>
                <c:pt idx="532">
                  <c:v>832</c:v>
                </c:pt>
                <c:pt idx="533">
                  <c:v>833</c:v>
                </c:pt>
                <c:pt idx="534">
                  <c:v>834</c:v>
                </c:pt>
                <c:pt idx="535">
                  <c:v>835</c:v>
                </c:pt>
                <c:pt idx="536">
                  <c:v>836</c:v>
                </c:pt>
                <c:pt idx="537">
                  <c:v>837</c:v>
                </c:pt>
                <c:pt idx="538">
                  <c:v>838</c:v>
                </c:pt>
                <c:pt idx="539">
                  <c:v>839</c:v>
                </c:pt>
                <c:pt idx="540">
                  <c:v>840</c:v>
                </c:pt>
                <c:pt idx="541">
                  <c:v>841</c:v>
                </c:pt>
                <c:pt idx="542">
                  <c:v>842</c:v>
                </c:pt>
                <c:pt idx="543">
                  <c:v>843</c:v>
                </c:pt>
                <c:pt idx="544">
                  <c:v>844</c:v>
                </c:pt>
                <c:pt idx="545">
                  <c:v>845</c:v>
                </c:pt>
                <c:pt idx="546">
                  <c:v>846</c:v>
                </c:pt>
                <c:pt idx="547">
                  <c:v>847</c:v>
                </c:pt>
                <c:pt idx="548">
                  <c:v>848</c:v>
                </c:pt>
                <c:pt idx="549">
                  <c:v>849</c:v>
                </c:pt>
                <c:pt idx="550">
                  <c:v>850</c:v>
                </c:pt>
                <c:pt idx="551">
                  <c:v>851</c:v>
                </c:pt>
                <c:pt idx="552">
                  <c:v>852</c:v>
                </c:pt>
                <c:pt idx="553">
                  <c:v>853</c:v>
                </c:pt>
                <c:pt idx="554">
                  <c:v>854</c:v>
                </c:pt>
                <c:pt idx="555">
                  <c:v>855</c:v>
                </c:pt>
                <c:pt idx="556">
                  <c:v>856</c:v>
                </c:pt>
                <c:pt idx="557">
                  <c:v>857</c:v>
                </c:pt>
                <c:pt idx="558">
                  <c:v>858</c:v>
                </c:pt>
                <c:pt idx="559">
                  <c:v>859</c:v>
                </c:pt>
                <c:pt idx="560">
                  <c:v>860</c:v>
                </c:pt>
                <c:pt idx="561">
                  <c:v>861</c:v>
                </c:pt>
                <c:pt idx="562">
                  <c:v>862</c:v>
                </c:pt>
                <c:pt idx="563">
                  <c:v>863</c:v>
                </c:pt>
                <c:pt idx="564">
                  <c:v>864</c:v>
                </c:pt>
                <c:pt idx="565">
                  <c:v>865</c:v>
                </c:pt>
                <c:pt idx="566">
                  <c:v>866</c:v>
                </c:pt>
                <c:pt idx="567">
                  <c:v>867</c:v>
                </c:pt>
                <c:pt idx="568">
                  <c:v>868</c:v>
                </c:pt>
                <c:pt idx="569">
                  <c:v>869</c:v>
                </c:pt>
                <c:pt idx="570">
                  <c:v>870</c:v>
                </c:pt>
                <c:pt idx="571">
                  <c:v>871</c:v>
                </c:pt>
                <c:pt idx="572">
                  <c:v>872</c:v>
                </c:pt>
                <c:pt idx="573">
                  <c:v>873</c:v>
                </c:pt>
                <c:pt idx="574">
                  <c:v>874</c:v>
                </c:pt>
                <c:pt idx="575">
                  <c:v>875</c:v>
                </c:pt>
                <c:pt idx="576">
                  <c:v>876</c:v>
                </c:pt>
                <c:pt idx="577">
                  <c:v>877</c:v>
                </c:pt>
                <c:pt idx="578">
                  <c:v>878</c:v>
                </c:pt>
                <c:pt idx="579">
                  <c:v>879</c:v>
                </c:pt>
                <c:pt idx="580">
                  <c:v>880</c:v>
                </c:pt>
                <c:pt idx="581">
                  <c:v>881</c:v>
                </c:pt>
                <c:pt idx="582">
                  <c:v>882</c:v>
                </c:pt>
                <c:pt idx="583">
                  <c:v>883</c:v>
                </c:pt>
                <c:pt idx="584">
                  <c:v>884</c:v>
                </c:pt>
                <c:pt idx="585">
                  <c:v>885</c:v>
                </c:pt>
                <c:pt idx="586">
                  <c:v>886</c:v>
                </c:pt>
                <c:pt idx="587">
                  <c:v>887</c:v>
                </c:pt>
                <c:pt idx="588">
                  <c:v>888</c:v>
                </c:pt>
                <c:pt idx="589">
                  <c:v>889</c:v>
                </c:pt>
                <c:pt idx="590">
                  <c:v>890</c:v>
                </c:pt>
                <c:pt idx="591">
                  <c:v>891</c:v>
                </c:pt>
                <c:pt idx="592">
                  <c:v>892</c:v>
                </c:pt>
                <c:pt idx="593">
                  <c:v>893</c:v>
                </c:pt>
                <c:pt idx="594">
                  <c:v>894</c:v>
                </c:pt>
                <c:pt idx="595">
                  <c:v>895</c:v>
                </c:pt>
                <c:pt idx="596">
                  <c:v>896</c:v>
                </c:pt>
                <c:pt idx="597">
                  <c:v>897</c:v>
                </c:pt>
                <c:pt idx="598">
                  <c:v>898</c:v>
                </c:pt>
                <c:pt idx="599">
                  <c:v>899</c:v>
                </c:pt>
                <c:pt idx="600">
                  <c:v>900</c:v>
                </c:pt>
                <c:pt idx="601">
                  <c:v>901</c:v>
                </c:pt>
                <c:pt idx="602">
                  <c:v>902</c:v>
                </c:pt>
                <c:pt idx="603">
                  <c:v>903</c:v>
                </c:pt>
                <c:pt idx="604">
                  <c:v>904</c:v>
                </c:pt>
                <c:pt idx="605">
                  <c:v>905</c:v>
                </c:pt>
                <c:pt idx="606">
                  <c:v>906</c:v>
                </c:pt>
                <c:pt idx="607">
                  <c:v>907</c:v>
                </c:pt>
                <c:pt idx="608">
                  <c:v>908</c:v>
                </c:pt>
                <c:pt idx="609">
                  <c:v>909</c:v>
                </c:pt>
                <c:pt idx="610">
                  <c:v>910</c:v>
                </c:pt>
                <c:pt idx="611">
                  <c:v>911</c:v>
                </c:pt>
                <c:pt idx="612">
                  <c:v>912</c:v>
                </c:pt>
                <c:pt idx="613">
                  <c:v>913</c:v>
                </c:pt>
                <c:pt idx="614">
                  <c:v>914</c:v>
                </c:pt>
                <c:pt idx="615">
                  <c:v>915</c:v>
                </c:pt>
                <c:pt idx="616">
                  <c:v>916</c:v>
                </c:pt>
                <c:pt idx="617">
                  <c:v>917</c:v>
                </c:pt>
                <c:pt idx="618">
                  <c:v>918</c:v>
                </c:pt>
                <c:pt idx="619">
                  <c:v>919</c:v>
                </c:pt>
                <c:pt idx="620">
                  <c:v>920</c:v>
                </c:pt>
                <c:pt idx="621">
                  <c:v>921</c:v>
                </c:pt>
                <c:pt idx="622">
                  <c:v>922</c:v>
                </c:pt>
                <c:pt idx="623">
                  <c:v>923</c:v>
                </c:pt>
                <c:pt idx="624">
                  <c:v>924</c:v>
                </c:pt>
                <c:pt idx="625">
                  <c:v>925</c:v>
                </c:pt>
                <c:pt idx="626">
                  <c:v>926</c:v>
                </c:pt>
                <c:pt idx="627">
                  <c:v>927</c:v>
                </c:pt>
                <c:pt idx="628">
                  <c:v>928</c:v>
                </c:pt>
                <c:pt idx="629">
                  <c:v>929</c:v>
                </c:pt>
                <c:pt idx="630">
                  <c:v>930</c:v>
                </c:pt>
                <c:pt idx="631">
                  <c:v>931</c:v>
                </c:pt>
                <c:pt idx="632">
                  <c:v>932</c:v>
                </c:pt>
                <c:pt idx="633">
                  <c:v>933</c:v>
                </c:pt>
                <c:pt idx="634">
                  <c:v>934</c:v>
                </c:pt>
                <c:pt idx="635">
                  <c:v>935</c:v>
                </c:pt>
                <c:pt idx="636">
                  <c:v>936</c:v>
                </c:pt>
                <c:pt idx="637">
                  <c:v>937</c:v>
                </c:pt>
                <c:pt idx="638">
                  <c:v>938</c:v>
                </c:pt>
                <c:pt idx="639">
                  <c:v>939</c:v>
                </c:pt>
                <c:pt idx="640">
                  <c:v>940</c:v>
                </c:pt>
                <c:pt idx="641">
                  <c:v>941</c:v>
                </c:pt>
                <c:pt idx="642">
                  <c:v>942</c:v>
                </c:pt>
                <c:pt idx="643">
                  <c:v>943</c:v>
                </c:pt>
                <c:pt idx="644">
                  <c:v>944</c:v>
                </c:pt>
                <c:pt idx="645">
                  <c:v>945</c:v>
                </c:pt>
                <c:pt idx="646">
                  <c:v>946</c:v>
                </c:pt>
                <c:pt idx="647">
                  <c:v>947</c:v>
                </c:pt>
                <c:pt idx="648">
                  <c:v>948</c:v>
                </c:pt>
                <c:pt idx="649">
                  <c:v>949</c:v>
                </c:pt>
                <c:pt idx="650">
                  <c:v>950</c:v>
                </c:pt>
                <c:pt idx="651">
                  <c:v>951</c:v>
                </c:pt>
                <c:pt idx="652">
                  <c:v>952</c:v>
                </c:pt>
                <c:pt idx="653">
                  <c:v>953</c:v>
                </c:pt>
                <c:pt idx="654">
                  <c:v>954</c:v>
                </c:pt>
                <c:pt idx="655">
                  <c:v>955</c:v>
                </c:pt>
                <c:pt idx="656">
                  <c:v>956</c:v>
                </c:pt>
                <c:pt idx="657">
                  <c:v>957</c:v>
                </c:pt>
                <c:pt idx="658">
                  <c:v>958</c:v>
                </c:pt>
                <c:pt idx="659">
                  <c:v>959</c:v>
                </c:pt>
                <c:pt idx="660">
                  <c:v>960</c:v>
                </c:pt>
                <c:pt idx="661">
                  <c:v>961</c:v>
                </c:pt>
                <c:pt idx="662">
                  <c:v>962</c:v>
                </c:pt>
                <c:pt idx="663">
                  <c:v>963</c:v>
                </c:pt>
                <c:pt idx="664">
                  <c:v>964</c:v>
                </c:pt>
                <c:pt idx="665">
                  <c:v>965</c:v>
                </c:pt>
                <c:pt idx="666">
                  <c:v>966</c:v>
                </c:pt>
                <c:pt idx="667">
                  <c:v>967</c:v>
                </c:pt>
                <c:pt idx="668">
                  <c:v>968</c:v>
                </c:pt>
                <c:pt idx="669">
                  <c:v>969</c:v>
                </c:pt>
                <c:pt idx="670">
                  <c:v>970</c:v>
                </c:pt>
                <c:pt idx="671">
                  <c:v>971</c:v>
                </c:pt>
                <c:pt idx="672">
                  <c:v>972</c:v>
                </c:pt>
                <c:pt idx="673">
                  <c:v>973</c:v>
                </c:pt>
                <c:pt idx="674">
                  <c:v>974</c:v>
                </c:pt>
                <c:pt idx="675">
                  <c:v>975</c:v>
                </c:pt>
                <c:pt idx="676">
                  <c:v>976</c:v>
                </c:pt>
                <c:pt idx="677">
                  <c:v>977</c:v>
                </c:pt>
                <c:pt idx="678">
                  <c:v>978</c:v>
                </c:pt>
                <c:pt idx="679">
                  <c:v>979</c:v>
                </c:pt>
                <c:pt idx="680">
                  <c:v>980</c:v>
                </c:pt>
                <c:pt idx="681">
                  <c:v>981</c:v>
                </c:pt>
                <c:pt idx="682">
                  <c:v>982</c:v>
                </c:pt>
                <c:pt idx="683">
                  <c:v>983</c:v>
                </c:pt>
                <c:pt idx="684">
                  <c:v>984</c:v>
                </c:pt>
                <c:pt idx="685">
                  <c:v>985</c:v>
                </c:pt>
                <c:pt idx="686">
                  <c:v>986</c:v>
                </c:pt>
                <c:pt idx="687">
                  <c:v>987</c:v>
                </c:pt>
                <c:pt idx="688">
                  <c:v>988</c:v>
                </c:pt>
                <c:pt idx="689">
                  <c:v>989</c:v>
                </c:pt>
                <c:pt idx="690">
                  <c:v>990</c:v>
                </c:pt>
                <c:pt idx="691">
                  <c:v>991</c:v>
                </c:pt>
                <c:pt idx="692">
                  <c:v>992</c:v>
                </c:pt>
                <c:pt idx="693">
                  <c:v>993</c:v>
                </c:pt>
                <c:pt idx="694">
                  <c:v>994</c:v>
                </c:pt>
                <c:pt idx="695">
                  <c:v>995</c:v>
                </c:pt>
                <c:pt idx="696">
                  <c:v>996</c:v>
                </c:pt>
                <c:pt idx="697">
                  <c:v>997</c:v>
                </c:pt>
                <c:pt idx="698">
                  <c:v>998</c:v>
                </c:pt>
                <c:pt idx="699">
                  <c:v>999</c:v>
                </c:pt>
                <c:pt idx="700">
                  <c:v>1000</c:v>
                </c:pt>
                <c:pt idx="701">
                  <c:v>1001</c:v>
                </c:pt>
                <c:pt idx="702">
                  <c:v>1002</c:v>
                </c:pt>
                <c:pt idx="703">
                  <c:v>1003</c:v>
                </c:pt>
                <c:pt idx="704">
                  <c:v>1004</c:v>
                </c:pt>
                <c:pt idx="705">
                  <c:v>1005</c:v>
                </c:pt>
                <c:pt idx="706">
                  <c:v>1006</c:v>
                </c:pt>
                <c:pt idx="707">
                  <c:v>1007</c:v>
                </c:pt>
                <c:pt idx="708">
                  <c:v>1008</c:v>
                </c:pt>
                <c:pt idx="709">
                  <c:v>1009</c:v>
                </c:pt>
                <c:pt idx="710">
                  <c:v>1010</c:v>
                </c:pt>
                <c:pt idx="711">
                  <c:v>1011</c:v>
                </c:pt>
                <c:pt idx="712">
                  <c:v>1012</c:v>
                </c:pt>
                <c:pt idx="713">
                  <c:v>1013</c:v>
                </c:pt>
                <c:pt idx="714">
                  <c:v>1014</c:v>
                </c:pt>
                <c:pt idx="715">
                  <c:v>1015</c:v>
                </c:pt>
                <c:pt idx="716">
                  <c:v>1016</c:v>
                </c:pt>
                <c:pt idx="717">
                  <c:v>1017</c:v>
                </c:pt>
                <c:pt idx="718">
                  <c:v>1018</c:v>
                </c:pt>
                <c:pt idx="719">
                  <c:v>1019</c:v>
                </c:pt>
                <c:pt idx="720">
                  <c:v>1020</c:v>
                </c:pt>
                <c:pt idx="721">
                  <c:v>1021</c:v>
                </c:pt>
                <c:pt idx="722">
                  <c:v>1022</c:v>
                </c:pt>
                <c:pt idx="723">
                  <c:v>1023</c:v>
                </c:pt>
                <c:pt idx="724">
                  <c:v>1024</c:v>
                </c:pt>
                <c:pt idx="725">
                  <c:v>1025</c:v>
                </c:pt>
                <c:pt idx="726">
                  <c:v>1026</c:v>
                </c:pt>
                <c:pt idx="727">
                  <c:v>1027</c:v>
                </c:pt>
                <c:pt idx="728">
                  <c:v>1028</c:v>
                </c:pt>
                <c:pt idx="729">
                  <c:v>1029</c:v>
                </c:pt>
                <c:pt idx="730">
                  <c:v>1030</c:v>
                </c:pt>
                <c:pt idx="731">
                  <c:v>1031</c:v>
                </c:pt>
                <c:pt idx="732">
                  <c:v>1032</c:v>
                </c:pt>
                <c:pt idx="733">
                  <c:v>1033</c:v>
                </c:pt>
                <c:pt idx="734">
                  <c:v>1034</c:v>
                </c:pt>
                <c:pt idx="735">
                  <c:v>1035</c:v>
                </c:pt>
                <c:pt idx="736">
                  <c:v>1036</c:v>
                </c:pt>
                <c:pt idx="737">
                  <c:v>1037</c:v>
                </c:pt>
                <c:pt idx="738">
                  <c:v>1038</c:v>
                </c:pt>
                <c:pt idx="739">
                  <c:v>1039</c:v>
                </c:pt>
                <c:pt idx="740">
                  <c:v>1040</c:v>
                </c:pt>
                <c:pt idx="741">
                  <c:v>1041</c:v>
                </c:pt>
                <c:pt idx="742">
                  <c:v>1042</c:v>
                </c:pt>
                <c:pt idx="743">
                  <c:v>1043</c:v>
                </c:pt>
                <c:pt idx="744">
                  <c:v>1044</c:v>
                </c:pt>
                <c:pt idx="745">
                  <c:v>1045</c:v>
                </c:pt>
                <c:pt idx="746">
                  <c:v>1046</c:v>
                </c:pt>
                <c:pt idx="747">
                  <c:v>1047</c:v>
                </c:pt>
                <c:pt idx="748">
                  <c:v>1048</c:v>
                </c:pt>
                <c:pt idx="749">
                  <c:v>1049</c:v>
                </c:pt>
                <c:pt idx="750">
                  <c:v>1050</c:v>
                </c:pt>
                <c:pt idx="751">
                  <c:v>1051</c:v>
                </c:pt>
                <c:pt idx="752">
                  <c:v>1052</c:v>
                </c:pt>
                <c:pt idx="753">
                  <c:v>1053</c:v>
                </c:pt>
                <c:pt idx="754">
                  <c:v>1054</c:v>
                </c:pt>
                <c:pt idx="755">
                  <c:v>1055</c:v>
                </c:pt>
                <c:pt idx="756">
                  <c:v>1056</c:v>
                </c:pt>
                <c:pt idx="757">
                  <c:v>1057</c:v>
                </c:pt>
                <c:pt idx="758">
                  <c:v>1058</c:v>
                </c:pt>
                <c:pt idx="759">
                  <c:v>1059</c:v>
                </c:pt>
                <c:pt idx="760">
                  <c:v>1060</c:v>
                </c:pt>
                <c:pt idx="761">
                  <c:v>1061</c:v>
                </c:pt>
                <c:pt idx="762">
                  <c:v>1062</c:v>
                </c:pt>
                <c:pt idx="763">
                  <c:v>1063</c:v>
                </c:pt>
                <c:pt idx="764">
                  <c:v>1064</c:v>
                </c:pt>
                <c:pt idx="765">
                  <c:v>1065</c:v>
                </c:pt>
                <c:pt idx="766">
                  <c:v>1066</c:v>
                </c:pt>
                <c:pt idx="767">
                  <c:v>1067</c:v>
                </c:pt>
                <c:pt idx="768">
                  <c:v>1068</c:v>
                </c:pt>
                <c:pt idx="769">
                  <c:v>1069</c:v>
                </c:pt>
                <c:pt idx="770">
                  <c:v>1070</c:v>
                </c:pt>
                <c:pt idx="771">
                  <c:v>1071</c:v>
                </c:pt>
                <c:pt idx="772">
                  <c:v>1072</c:v>
                </c:pt>
                <c:pt idx="773">
                  <c:v>1073</c:v>
                </c:pt>
                <c:pt idx="774">
                  <c:v>1074</c:v>
                </c:pt>
                <c:pt idx="775">
                  <c:v>1075</c:v>
                </c:pt>
                <c:pt idx="776">
                  <c:v>1076</c:v>
                </c:pt>
                <c:pt idx="777">
                  <c:v>1077</c:v>
                </c:pt>
                <c:pt idx="778">
                  <c:v>1078</c:v>
                </c:pt>
                <c:pt idx="779">
                  <c:v>1079</c:v>
                </c:pt>
                <c:pt idx="780">
                  <c:v>1080</c:v>
                </c:pt>
                <c:pt idx="781">
                  <c:v>1081</c:v>
                </c:pt>
                <c:pt idx="782">
                  <c:v>1082</c:v>
                </c:pt>
                <c:pt idx="783">
                  <c:v>1083</c:v>
                </c:pt>
                <c:pt idx="784">
                  <c:v>1084</c:v>
                </c:pt>
                <c:pt idx="785">
                  <c:v>1085</c:v>
                </c:pt>
                <c:pt idx="786">
                  <c:v>1086</c:v>
                </c:pt>
                <c:pt idx="787">
                  <c:v>1087</c:v>
                </c:pt>
                <c:pt idx="788">
                  <c:v>1088</c:v>
                </c:pt>
                <c:pt idx="789">
                  <c:v>1089</c:v>
                </c:pt>
                <c:pt idx="790">
                  <c:v>1090</c:v>
                </c:pt>
                <c:pt idx="791">
                  <c:v>1091</c:v>
                </c:pt>
                <c:pt idx="792">
                  <c:v>1092</c:v>
                </c:pt>
                <c:pt idx="793">
                  <c:v>1093</c:v>
                </c:pt>
                <c:pt idx="794">
                  <c:v>1094</c:v>
                </c:pt>
                <c:pt idx="795">
                  <c:v>1095</c:v>
                </c:pt>
                <c:pt idx="796">
                  <c:v>1096</c:v>
                </c:pt>
                <c:pt idx="797">
                  <c:v>1097</c:v>
                </c:pt>
                <c:pt idx="798">
                  <c:v>1098</c:v>
                </c:pt>
                <c:pt idx="799">
                  <c:v>1099</c:v>
                </c:pt>
                <c:pt idx="800">
                  <c:v>1100</c:v>
                </c:pt>
                <c:pt idx="801">
                  <c:v>1101</c:v>
                </c:pt>
                <c:pt idx="802">
                  <c:v>1102</c:v>
                </c:pt>
                <c:pt idx="803">
                  <c:v>1103</c:v>
                </c:pt>
                <c:pt idx="804">
                  <c:v>1104</c:v>
                </c:pt>
                <c:pt idx="805">
                  <c:v>1105</c:v>
                </c:pt>
                <c:pt idx="806">
                  <c:v>1106</c:v>
                </c:pt>
                <c:pt idx="807">
                  <c:v>1107</c:v>
                </c:pt>
                <c:pt idx="808">
                  <c:v>1108</c:v>
                </c:pt>
                <c:pt idx="809">
                  <c:v>1109</c:v>
                </c:pt>
                <c:pt idx="810">
                  <c:v>1110</c:v>
                </c:pt>
                <c:pt idx="811">
                  <c:v>1111</c:v>
                </c:pt>
                <c:pt idx="812">
                  <c:v>1112</c:v>
                </c:pt>
                <c:pt idx="813">
                  <c:v>1113</c:v>
                </c:pt>
                <c:pt idx="814">
                  <c:v>1114</c:v>
                </c:pt>
                <c:pt idx="815">
                  <c:v>1115</c:v>
                </c:pt>
                <c:pt idx="816">
                  <c:v>1116</c:v>
                </c:pt>
                <c:pt idx="817">
                  <c:v>1117</c:v>
                </c:pt>
                <c:pt idx="818">
                  <c:v>1118</c:v>
                </c:pt>
                <c:pt idx="819">
                  <c:v>1119</c:v>
                </c:pt>
                <c:pt idx="820">
                  <c:v>1120</c:v>
                </c:pt>
                <c:pt idx="821">
                  <c:v>1121</c:v>
                </c:pt>
                <c:pt idx="822">
                  <c:v>1122</c:v>
                </c:pt>
                <c:pt idx="823">
                  <c:v>1123</c:v>
                </c:pt>
                <c:pt idx="824">
                  <c:v>1124</c:v>
                </c:pt>
                <c:pt idx="825">
                  <c:v>1125</c:v>
                </c:pt>
                <c:pt idx="826">
                  <c:v>1126</c:v>
                </c:pt>
                <c:pt idx="827">
                  <c:v>1127</c:v>
                </c:pt>
                <c:pt idx="828">
                  <c:v>1128</c:v>
                </c:pt>
                <c:pt idx="829">
                  <c:v>1129</c:v>
                </c:pt>
                <c:pt idx="830">
                  <c:v>1130</c:v>
                </c:pt>
                <c:pt idx="831">
                  <c:v>1131</c:v>
                </c:pt>
                <c:pt idx="832">
                  <c:v>1132</c:v>
                </c:pt>
                <c:pt idx="833">
                  <c:v>1133</c:v>
                </c:pt>
                <c:pt idx="834">
                  <c:v>1134</c:v>
                </c:pt>
                <c:pt idx="835">
                  <c:v>1135</c:v>
                </c:pt>
                <c:pt idx="836">
                  <c:v>1136</c:v>
                </c:pt>
                <c:pt idx="837">
                  <c:v>1137</c:v>
                </c:pt>
                <c:pt idx="838">
                  <c:v>1138</c:v>
                </c:pt>
                <c:pt idx="839">
                  <c:v>1139</c:v>
                </c:pt>
                <c:pt idx="840">
                  <c:v>1140</c:v>
                </c:pt>
                <c:pt idx="841">
                  <c:v>1141</c:v>
                </c:pt>
                <c:pt idx="842">
                  <c:v>1142</c:v>
                </c:pt>
                <c:pt idx="843">
                  <c:v>1143</c:v>
                </c:pt>
                <c:pt idx="844">
                  <c:v>1144</c:v>
                </c:pt>
                <c:pt idx="845">
                  <c:v>1145</c:v>
                </c:pt>
                <c:pt idx="846">
                  <c:v>1146</c:v>
                </c:pt>
                <c:pt idx="847">
                  <c:v>1147</c:v>
                </c:pt>
                <c:pt idx="848">
                  <c:v>1148</c:v>
                </c:pt>
                <c:pt idx="849">
                  <c:v>1149</c:v>
                </c:pt>
                <c:pt idx="850">
                  <c:v>1150</c:v>
                </c:pt>
                <c:pt idx="851">
                  <c:v>1151</c:v>
                </c:pt>
                <c:pt idx="852">
                  <c:v>1152</c:v>
                </c:pt>
                <c:pt idx="853">
                  <c:v>1153</c:v>
                </c:pt>
                <c:pt idx="854">
                  <c:v>1154</c:v>
                </c:pt>
                <c:pt idx="855">
                  <c:v>1155</c:v>
                </c:pt>
                <c:pt idx="856">
                  <c:v>1156</c:v>
                </c:pt>
                <c:pt idx="857">
                  <c:v>1157</c:v>
                </c:pt>
                <c:pt idx="858">
                  <c:v>1158</c:v>
                </c:pt>
                <c:pt idx="859">
                  <c:v>1159</c:v>
                </c:pt>
                <c:pt idx="860">
                  <c:v>1160</c:v>
                </c:pt>
                <c:pt idx="861">
                  <c:v>1161</c:v>
                </c:pt>
                <c:pt idx="862">
                  <c:v>1162</c:v>
                </c:pt>
                <c:pt idx="863">
                  <c:v>1163</c:v>
                </c:pt>
                <c:pt idx="864">
                  <c:v>1164</c:v>
                </c:pt>
                <c:pt idx="865">
                  <c:v>1165</c:v>
                </c:pt>
                <c:pt idx="866">
                  <c:v>1166</c:v>
                </c:pt>
                <c:pt idx="867">
                  <c:v>1167</c:v>
                </c:pt>
                <c:pt idx="868">
                  <c:v>1168</c:v>
                </c:pt>
                <c:pt idx="869">
                  <c:v>1169</c:v>
                </c:pt>
                <c:pt idx="870">
                  <c:v>1170</c:v>
                </c:pt>
                <c:pt idx="871">
                  <c:v>1171</c:v>
                </c:pt>
                <c:pt idx="872">
                  <c:v>1172</c:v>
                </c:pt>
                <c:pt idx="873">
                  <c:v>1173</c:v>
                </c:pt>
                <c:pt idx="874">
                  <c:v>1174</c:v>
                </c:pt>
                <c:pt idx="875">
                  <c:v>1175</c:v>
                </c:pt>
                <c:pt idx="876">
                  <c:v>1176</c:v>
                </c:pt>
                <c:pt idx="877">
                  <c:v>1177</c:v>
                </c:pt>
                <c:pt idx="878">
                  <c:v>1178</c:v>
                </c:pt>
                <c:pt idx="879">
                  <c:v>1179</c:v>
                </c:pt>
                <c:pt idx="880">
                  <c:v>1180</c:v>
                </c:pt>
                <c:pt idx="881">
                  <c:v>1181</c:v>
                </c:pt>
                <c:pt idx="882">
                  <c:v>1182</c:v>
                </c:pt>
                <c:pt idx="883">
                  <c:v>1183</c:v>
                </c:pt>
                <c:pt idx="884">
                  <c:v>1184</c:v>
                </c:pt>
                <c:pt idx="885">
                  <c:v>1185</c:v>
                </c:pt>
                <c:pt idx="886">
                  <c:v>1186</c:v>
                </c:pt>
                <c:pt idx="887">
                  <c:v>1187</c:v>
                </c:pt>
                <c:pt idx="888">
                  <c:v>1188</c:v>
                </c:pt>
                <c:pt idx="889">
                  <c:v>1189</c:v>
                </c:pt>
                <c:pt idx="890">
                  <c:v>1190</c:v>
                </c:pt>
                <c:pt idx="891">
                  <c:v>1191</c:v>
                </c:pt>
                <c:pt idx="892">
                  <c:v>1192</c:v>
                </c:pt>
                <c:pt idx="893">
                  <c:v>1193</c:v>
                </c:pt>
                <c:pt idx="894">
                  <c:v>1194</c:v>
                </c:pt>
                <c:pt idx="895">
                  <c:v>1195</c:v>
                </c:pt>
                <c:pt idx="896">
                  <c:v>1196</c:v>
                </c:pt>
                <c:pt idx="897">
                  <c:v>1197</c:v>
                </c:pt>
                <c:pt idx="898">
                  <c:v>1198</c:v>
                </c:pt>
                <c:pt idx="899">
                  <c:v>1199</c:v>
                </c:pt>
                <c:pt idx="900">
                  <c:v>1200</c:v>
                </c:pt>
                <c:pt idx="901">
                  <c:v>1201</c:v>
                </c:pt>
                <c:pt idx="902">
                  <c:v>1202</c:v>
                </c:pt>
                <c:pt idx="903">
                  <c:v>1203</c:v>
                </c:pt>
                <c:pt idx="904">
                  <c:v>1204</c:v>
                </c:pt>
                <c:pt idx="905">
                  <c:v>1205</c:v>
                </c:pt>
                <c:pt idx="906">
                  <c:v>1206</c:v>
                </c:pt>
                <c:pt idx="907">
                  <c:v>1207</c:v>
                </c:pt>
                <c:pt idx="908">
                  <c:v>1208</c:v>
                </c:pt>
                <c:pt idx="909">
                  <c:v>1209</c:v>
                </c:pt>
                <c:pt idx="910">
                  <c:v>1210</c:v>
                </c:pt>
                <c:pt idx="911">
                  <c:v>1211</c:v>
                </c:pt>
                <c:pt idx="912">
                  <c:v>1212</c:v>
                </c:pt>
                <c:pt idx="913">
                  <c:v>1213</c:v>
                </c:pt>
                <c:pt idx="914">
                  <c:v>1214</c:v>
                </c:pt>
                <c:pt idx="915">
                  <c:v>1215</c:v>
                </c:pt>
                <c:pt idx="916">
                  <c:v>1216</c:v>
                </c:pt>
                <c:pt idx="917">
                  <c:v>1217</c:v>
                </c:pt>
                <c:pt idx="918">
                  <c:v>1218</c:v>
                </c:pt>
                <c:pt idx="919">
                  <c:v>1219</c:v>
                </c:pt>
                <c:pt idx="920">
                  <c:v>1220</c:v>
                </c:pt>
                <c:pt idx="921">
                  <c:v>1221</c:v>
                </c:pt>
                <c:pt idx="922">
                  <c:v>1222</c:v>
                </c:pt>
                <c:pt idx="923">
                  <c:v>1223</c:v>
                </c:pt>
                <c:pt idx="924">
                  <c:v>1224</c:v>
                </c:pt>
                <c:pt idx="925">
                  <c:v>1225</c:v>
                </c:pt>
                <c:pt idx="926">
                  <c:v>1226</c:v>
                </c:pt>
                <c:pt idx="927">
                  <c:v>1227</c:v>
                </c:pt>
                <c:pt idx="928">
                  <c:v>1228</c:v>
                </c:pt>
                <c:pt idx="929">
                  <c:v>1229</c:v>
                </c:pt>
                <c:pt idx="930">
                  <c:v>1230</c:v>
                </c:pt>
                <c:pt idx="931">
                  <c:v>1231</c:v>
                </c:pt>
                <c:pt idx="932">
                  <c:v>1232</c:v>
                </c:pt>
                <c:pt idx="933">
                  <c:v>1233</c:v>
                </c:pt>
                <c:pt idx="934">
                  <c:v>1234</c:v>
                </c:pt>
                <c:pt idx="935">
                  <c:v>1235</c:v>
                </c:pt>
                <c:pt idx="936">
                  <c:v>1236</c:v>
                </c:pt>
                <c:pt idx="937">
                  <c:v>1237</c:v>
                </c:pt>
                <c:pt idx="938">
                  <c:v>1238</c:v>
                </c:pt>
                <c:pt idx="939">
                  <c:v>1239</c:v>
                </c:pt>
                <c:pt idx="940">
                  <c:v>1240</c:v>
                </c:pt>
                <c:pt idx="941">
                  <c:v>1241</c:v>
                </c:pt>
                <c:pt idx="942">
                  <c:v>1242</c:v>
                </c:pt>
                <c:pt idx="943">
                  <c:v>1243</c:v>
                </c:pt>
                <c:pt idx="944">
                  <c:v>1244</c:v>
                </c:pt>
                <c:pt idx="945">
                  <c:v>1245</c:v>
                </c:pt>
                <c:pt idx="946">
                  <c:v>1246</c:v>
                </c:pt>
                <c:pt idx="947">
                  <c:v>1247</c:v>
                </c:pt>
                <c:pt idx="948">
                  <c:v>1248</c:v>
                </c:pt>
                <c:pt idx="949">
                  <c:v>1249</c:v>
                </c:pt>
                <c:pt idx="950">
                  <c:v>1250</c:v>
                </c:pt>
                <c:pt idx="951">
                  <c:v>1251</c:v>
                </c:pt>
                <c:pt idx="952">
                  <c:v>1252</c:v>
                </c:pt>
                <c:pt idx="953">
                  <c:v>1253</c:v>
                </c:pt>
                <c:pt idx="954">
                  <c:v>1254</c:v>
                </c:pt>
                <c:pt idx="955">
                  <c:v>1255</c:v>
                </c:pt>
                <c:pt idx="956">
                  <c:v>1256</c:v>
                </c:pt>
                <c:pt idx="957">
                  <c:v>1257</c:v>
                </c:pt>
                <c:pt idx="958">
                  <c:v>1258</c:v>
                </c:pt>
                <c:pt idx="959">
                  <c:v>1259</c:v>
                </c:pt>
                <c:pt idx="960">
                  <c:v>1260</c:v>
                </c:pt>
                <c:pt idx="961">
                  <c:v>1261</c:v>
                </c:pt>
                <c:pt idx="962">
                  <c:v>1262</c:v>
                </c:pt>
                <c:pt idx="963">
                  <c:v>1263</c:v>
                </c:pt>
                <c:pt idx="964">
                  <c:v>1264</c:v>
                </c:pt>
                <c:pt idx="965">
                  <c:v>1265</c:v>
                </c:pt>
                <c:pt idx="966">
                  <c:v>1266</c:v>
                </c:pt>
                <c:pt idx="967">
                  <c:v>1267</c:v>
                </c:pt>
                <c:pt idx="968">
                  <c:v>1268</c:v>
                </c:pt>
                <c:pt idx="969">
                  <c:v>1269</c:v>
                </c:pt>
                <c:pt idx="970">
                  <c:v>1270</c:v>
                </c:pt>
                <c:pt idx="971">
                  <c:v>1271</c:v>
                </c:pt>
                <c:pt idx="972">
                  <c:v>1272</c:v>
                </c:pt>
                <c:pt idx="973">
                  <c:v>1273</c:v>
                </c:pt>
                <c:pt idx="974">
                  <c:v>1274</c:v>
                </c:pt>
                <c:pt idx="975">
                  <c:v>1275</c:v>
                </c:pt>
                <c:pt idx="976">
                  <c:v>1276</c:v>
                </c:pt>
                <c:pt idx="977">
                  <c:v>1277</c:v>
                </c:pt>
                <c:pt idx="978">
                  <c:v>1278</c:v>
                </c:pt>
                <c:pt idx="979">
                  <c:v>1279</c:v>
                </c:pt>
                <c:pt idx="980">
                  <c:v>1280</c:v>
                </c:pt>
                <c:pt idx="981">
                  <c:v>1281</c:v>
                </c:pt>
                <c:pt idx="982">
                  <c:v>1282</c:v>
                </c:pt>
                <c:pt idx="983">
                  <c:v>1283</c:v>
                </c:pt>
                <c:pt idx="984">
                  <c:v>1284</c:v>
                </c:pt>
                <c:pt idx="985">
                  <c:v>1285</c:v>
                </c:pt>
                <c:pt idx="986">
                  <c:v>1286</c:v>
                </c:pt>
                <c:pt idx="987">
                  <c:v>1287</c:v>
                </c:pt>
                <c:pt idx="988">
                  <c:v>1288</c:v>
                </c:pt>
                <c:pt idx="989">
                  <c:v>1289</c:v>
                </c:pt>
                <c:pt idx="990">
                  <c:v>1290</c:v>
                </c:pt>
                <c:pt idx="991">
                  <c:v>1291</c:v>
                </c:pt>
                <c:pt idx="992">
                  <c:v>1292</c:v>
                </c:pt>
                <c:pt idx="993">
                  <c:v>1293</c:v>
                </c:pt>
                <c:pt idx="994">
                  <c:v>1294</c:v>
                </c:pt>
                <c:pt idx="995">
                  <c:v>1295</c:v>
                </c:pt>
                <c:pt idx="996">
                  <c:v>1296</c:v>
                </c:pt>
                <c:pt idx="997">
                  <c:v>1297</c:v>
                </c:pt>
                <c:pt idx="998">
                  <c:v>1298</c:v>
                </c:pt>
                <c:pt idx="999">
                  <c:v>1299</c:v>
                </c:pt>
                <c:pt idx="1000">
                  <c:v>1300</c:v>
                </c:pt>
                <c:pt idx="1001">
                  <c:v>1301</c:v>
                </c:pt>
                <c:pt idx="1002">
                  <c:v>1302</c:v>
                </c:pt>
                <c:pt idx="1003">
                  <c:v>1303</c:v>
                </c:pt>
                <c:pt idx="1004">
                  <c:v>1304</c:v>
                </c:pt>
                <c:pt idx="1005">
                  <c:v>1305</c:v>
                </c:pt>
                <c:pt idx="1006">
                  <c:v>1306</c:v>
                </c:pt>
                <c:pt idx="1007">
                  <c:v>1307</c:v>
                </c:pt>
                <c:pt idx="1008">
                  <c:v>1308</c:v>
                </c:pt>
                <c:pt idx="1009">
                  <c:v>1309</c:v>
                </c:pt>
                <c:pt idx="1010">
                  <c:v>1310</c:v>
                </c:pt>
                <c:pt idx="1011">
                  <c:v>1311</c:v>
                </c:pt>
                <c:pt idx="1012">
                  <c:v>1312</c:v>
                </c:pt>
                <c:pt idx="1013">
                  <c:v>1313</c:v>
                </c:pt>
                <c:pt idx="1014">
                  <c:v>1314</c:v>
                </c:pt>
                <c:pt idx="1015">
                  <c:v>1315</c:v>
                </c:pt>
                <c:pt idx="1016">
                  <c:v>1316</c:v>
                </c:pt>
                <c:pt idx="1017">
                  <c:v>1317</c:v>
                </c:pt>
                <c:pt idx="1018">
                  <c:v>1318</c:v>
                </c:pt>
                <c:pt idx="1019">
                  <c:v>1319</c:v>
                </c:pt>
                <c:pt idx="1020">
                  <c:v>1320</c:v>
                </c:pt>
                <c:pt idx="1021">
                  <c:v>1321</c:v>
                </c:pt>
                <c:pt idx="1022">
                  <c:v>1322</c:v>
                </c:pt>
                <c:pt idx="1023">
                  <c:v>1323</c:v>
                </c:pt>
                <c:pt idx="1024">
                  <c:v>1324</c:v>
                </c:pt>
                <c:pt idx="1025">
                  <c:v>1325</c:v>
                </c:pt>
                <c:pt idx="1026">
                  <c:v>1326</c:v>
                </c:pt>
                <c:pt idx="1027">
                  <c:v>1327</c:v>
                </c:pt>
                <c:pt idx="1028">
                  <c:v>1328</c:v>
                </c:pt>
                <c:pt idx="1029">
                  <c:v>1329</c:v>
                </c:pt>
                <c:pt idx="1030">
                  <c:v>1330</c:v>
                </c:pt>
                <c:pt idx="1031">
                  <c:v>1331</c:v>
                </c:pt>
                <c:pt idx="1032">
                  <c:v>1332</c:v>
                </c:pt>
                <c:pt idx="1033">
                  <c:v>1333</c:v>
                </c:pt>
                <c:pt idx="1034">
                  <c:v>1334</c:v>
                </c:pt>
                <c:pt idx="1035">
                  <c:v>1335</c:v>
                </c:pt>
                <c:pt idx="1036">
                  <c:v>1336</c:v>
                </c:pt>
                <c:pt idx="1037">
                  <c:v>1337</c:v>
                </c:pt>
                <c:pt idx="1038">
                  <c:v>1338</c:v>
                </c:pt>
                <c:pt idx="1039">
                  <c:v>1339</c:v>
                </c:pt>
                <c:pt idx="1040">
                  <c:v>1340</c:v>
                </c:pt>
                <c:pt idx="1041">
                  <c:v>1341</c:v>
                </c:pt>
                <c:pt idx="1042">
                  <c:v>1342</c:v>
                </c:pt>
                <c:pt idx="1043">
                  <c:v>1343</c:v>
                </c:pt>
                <c:pt idx="1044">
                  <c:v>1344</c:v>
                </c:pt>
                <c:pt idx="1045">
                  <c:v>1345</c:v>
                </c:pt>
                <c:pt idx="1046">
                  <c:v>1346</c:v>
                </c:pt>
                <c:pt idx="1047">
                  <c:v>1347</c:v>
                </c:pt>
                <c:pt idx="1048">
                  <c:v>1348</c:v>
                </c:pt>
                <c:pt idx="1049">
                  <c:v>1349</c:v>
                </c:pt>
                <c:pt idx="1050">
                  <c:v>1350</c:v>
                </c:pt>
                <c:pt idx="1051">
                  <c:v>1351</c:v>
                </c:pt>
                <c:pt idx="1052">
                  <c:v>1352</c:v>
                </c:pt>
                <c:pt idx="1053">
                  <c:v>1353</c:v>
                </c:pt>
                <c:pt idx="1054">
                  <c:v>1354</c:v>
                </c:pt>
                <c:pt idx="1055">
                  <c:v>1355</c:v>
                </c:pt>
                <c:pt idx="1056">
                  <c:v>1356</c:v>
                </c:pt>
                <c:pt idx="1057">
                  <c:v>1357</c:v>
                </c:pt>
                <c:pt idx="1058">
                  <c:v>1358</c:v>
                </c:pt>
                <c:pt idx="1059">
                  <c:v>1359</c:v>
                </c:pt>
                <c:pt idx="1060">
                  <c:v>1360</c:v>
                </c:pt>
                <c:pt idx="1061">
                  <c:v>1361</c:v>
                </c:pt>
                <c:pt idx="1062">
                  <c:v>1362</c:v>
                </c:pt>
                <c:pt idx="1063">
                  <c:v>1363</c:v>
                </c:pt>
                <c:pt idx="1064">
                  <c:v>1364</c:v>
                </c:pt>
                <c:pt idx="1065">
                  <c:v>1365</c:v>
                </c:pt>
                <c:pt idx="1066">
                  <c:v>1366</c:v>
                </c:pt>
                <c:pt idx="1067">
                  <c:v>1367</c:v>
                </c:pt>
                <c:pt idx="1068">
                  <c:v>1368</c:v>
                </c:pt>
                <c:pt idx="1069">
                  <c:v>1369</c:v>
                </c:pt>
                <c:pt idx="1070">
                  <c:v>1370</c:v>
                </c:pt>
                <c:pt idx="1071">
                  <c:v>1371</c:v>
                </c:pt>
                <c:pt idx="1072">
                  <c:v>1372</c:v>
                </c:pt>
                <c:pt idx="1073">
                  <c:v>1373</c:v>
                </c:pt>
                <c:pt idx="1074">
                  <c:v>1374</c:v>
                </c:pt>
                <c:pt idx="1075">
                  <c:v>1375</c:v>
                </c:pt>
                <c:pt idx="1076">
                  <c:v>1376</c:v>
                </c:pt>
                <c:pt idx="1077">
                  <c:v>1377</c:v>
                </c:pt>
                <c:pt idx="1078">
                  <c:v>1378</c:v>
                </c:pt>
                <c:pt idx="1079">
                  <c:v>1379</c:v>
                </c:pt>
                <c:pt idx="1080">
                  <c:v>1380</c:v>
                </c:pt>
                <c:pt idx="1081">
                  <c:v>1381</c:v>
                </c:pt>
                <c:pt idx="1082">
                  <c:v>1382</c:v>
                </c:pt>
                <c:pt idx="1083">
                  <c:v>1383</c:v>
                </c:pt>
                <c:pt idx="1084">
                  <c:v>1384</c:v>
                </c:pt>
                <c:pt idx="1085">
                  <c:v>1385</c:v>
                </c:pt>
                <c:pt idx="1086">
                  <c:v>1386</c:v>
                </c:pt>
                <c:pt idx="1087">
                  <c:v>1387</c:v>
                </c:pt>
                <c:pt idx="1088">
                  <c:v>1388</c:v>
                </c:pt>
                <c:pt idx="1089">
                  <c:v>1389</c:v>
                </c:pt>
                <c:pt idx="1090">
                  <c:v>1390</c:v>
                </c:pt>
                <c:pt idx="1091">
                  <c:v>1391</c:v>
                </c:pt>
                <c:pt idx="1092">
                  <c:v>1392</c:v>
                </c:pt>
                <c:pt idx="1093">
                  <c:v>1393</c:v>
                </c:pt>
                <c:pt idx="1094">
                  <c:v>1394</c:v>
                </c:pt>
                <c:pt idx="1095">
                  <c:v>1395</c:v>
                </c:pt>
                <c:pt idx="1096">
                  <c:v>1396</c:v>
                </c:pt>
                <c:pt idx="1097">
                  <c:v>1397</c:v>
                </c:pt>
                <c:pt idx="1098">
                  <c:v>1398</c:v>
                </c:pt>
                <c:pt idx="1099">
                  <c:v>1399</c:v>
                </c:pt>
                <c:pt idx="1100">
                  <c:v>1400</c:v>
                </c:pt>
                <c:pt idx="1101">
                  <c:v>1401</c:v>
                </c:pt>
                <c:pt idx="1102">
                  <c:v>1402</c:v>
                </c:pt>
                <c:pt idx="1103">
                  <c:v>1403</c:v>
                </c:pt>
                <c:pt idx="1104">
                  <c:v>1404</c:v>
                </c:pt>
                <c:pt idx="1105">
                  <c:v>1405</c:v>
                </c:pt>
                <c:pt idx="1106">
                  <c:v>1406</c:v>
                </c:pt>
                <c:pt idx="1107">
                  <c:v>1407</c:v>
                </c:pt>
                <c:pt idx="1108">
                  <c:v>1408</c:v>
                </c:pt>
                <c:pt idx="1109">
                  <c:v>1409</c:v>
                </c:pt>
                <c:pt idx="1110">
                  <c:v>1410</c:v>
                </c:pt>
                <c:pt idx="1111">
                  <c:v>1411</c:v>
                </c:pt>
                <c:pt idx="1112">
                  <c:v>1412</c:v>
                </c:pt>
                <c:pt idx="1113">
                  <c:v>1413</c:v>
                </c:pt>
                <c:pt idx="1114">
                  <c:v>1414</c:v>
                </c:pt>
                <c:pt idx="1115">
                  <c:v>1415</c:v>
                </c:pt>
                <c:pt idx="1116">
                  <c:v>1416</c:v>
                </c:pt>
                <c:pt idx="1117">
                  <c:v>1417</c:v>
                </c:pt>
                <c:pt idx="1118">
                  <c:v>1418</c:v>
                </c:pt>
                <c:pt idx="1119">
                  <c:v>1419</c:v>
                </c:pt>
                <c:pt idx="1120">
                  <c:v>1420</c:v>
                </c:pt>
                <c:pt idx="1121">
                  <c:v>1421</c:v>
                </c:pt>
                <c:pt idx="1122">
                  <c:v>1422</c:v>
                </c:pt>
                <c:pt idx="1123">
                  <c:v>1423</c:v>
                </c:pt>
                <c:pt idx="1124">
                  <c:v>1424</c:v>
                </c:pt>
                <c:pt idx="1125">
                  <c:v>1425</c:v>
                </c:pt>
                <c:pt idx="1126">
                  <c:v>1426</c:v>
                </c:pt>
                <c:pt idx="1127">
                  <c:v>1427</c:v>
                </c:pt>
                <c:pt idx="1128">
                  <c:v>1428</c:v>
                </c:pt>
                <c:pt idx="1129">
                  <c:v>1429</c:v>
                </c:pt>
                <c:pt idx="1130">
                  <c:v>1430</c:v>
                </c:pt>
                <c:pt idx="1131">
                  <c:v>1431</c:v>
                </c:pt>
                <c:pt idx="1132">
                  <c:v>1432</c:v>
                </c:pt>
                <c:pt idx="1133">
                  <c:v>1433</c:v>
                </c:pt>
                <c:pt idx="1134">
                  <c:v>1434</c:v>
                </c:pt>
                <c:pt idx="1135">
                  <c:v>1435</c:v>
                </c:pt>
                <c:pt idx="1136">
                  <c:v>1436</c:v>
                </c:pt>
                <c:pt idx="1137">
                  <c:v>1437</c:v>
                </c:pt>
                <c:pt idx="1138">
                  <c:v>1438</c:v>
                </c:pt>
                <c:pt idx="1139">
                  <c:v>1439</c:v>
                </c:pt>
                <c:pt idx="1140">
                  <c:v>1440</c:v>
                </c:pt>
                <c:pt idx="1141">
                  <c:v>1441</c:v>
                </c:pt>
                <c:pt idx="1142">
                  <c:v>1442</c:v>
                </c:pt>
                <c:pt idx="1143">
                  <c:v>1443</c:v>
                </c:pt>
                <c:pt idx="1144">
                  <c:v>1444</c:v>
                </c:pt>
                <c:pt idx="1145">
                  <c:v>1445</c:v>
                </c:pt>
                <c:pt idx="1146">
                  <c:v>1446</c:v>
                </c:pt>
                <c:pt idx="1147">
                  <c:v>1447</c:v>
                </c:pt>
                <c:pt idx="1148">
                  <c:v>1448</c:v>
                </c:pt>
                <c:pt idx="1149">
                  <c:v>1449</c:v>
                </c:pt>
                <c:pt idx="1150">
                  <c:v>1450</c:v>
                </c:pt>
                <c:pt idx="1151">
                  <c:v>1451</c:v>
                </c:pt>
                <c:pt idx="1152">
                  <c:v>1452</c:v>
                </c:pt>
                <c:pt idx="1153">
                  <c:v>1453</c:v>
                </c:pt>
                <c:pt idx="1154">
                  <c:v>1454</c:v>
                </c:pt>
                <c:pt idx="1155">
                  <c:v>1455</c:v>
                </c:pt>
                <c:pt idx="1156">
                  <c:v>1456</c:v>
                </c:pt>
                <c:pt idx="1157">
                  <c:v>1457</c:v>
                </c:pt>
                <c:pt idx="1158">
                  <c:v>1458</c:v>
                </c:pt>
                <c:pt idx="1159">
                  <c:v>1459</c:v>
                </c:pt>
                <c:pt idx="1160">
                  <c:v>1460</c:v>
                </c:pt>
                <c:pt idx="1161">
                  <c:v>1461</c:v>
                </c:pt>
                <c:pt idx="1162">
                  <c:v>1462</c:v>
                </c:pt>
                <c:pt idx="1163">
                  <c:v>1463</c:v>
                </c:pt>
                <c:pt idx="1164">
                  <c:v>1464</c:v>
                </c:pt>
                <c:pt idx="1165">
                  <c:v>1465</c:v>
                </c:pt>
                <c:pt idx="1166">
                  <c:v>1466</c:v>
                </c:pt>
                <c:pt idx="1167">
                  <c:v>1467</c:v>
                </c:pt>
                <c:pt idx="1168">
                  <c:v>1468</c:v>
                </c:pt>
                <c:pt idx="1169">
                  <c:v>1469</c:v>
                </c:pt>
                <c:pt idx="1170">
                  <c:v>1470</c:v>
                </c:pt>
                <c:pt idx="1171">
                  <c:v>1471</c:v>
                </c:pt>
                <c:pt idx="1172">
                  <c:v>1472</c:v>
                </c:pt>
                <c:pt idx="1173">
                  <c:v>1473</c:v>
                </c:pt>
                <c:pt idx="1174">
                  <c:v>1474</c:v>
                </c:pt>
                <c:pt idx="1175">
                  <c:v>1475</c:v>
                </c:pt>
                <c:pt idx="1176">
                  <c:v>1476</c:v>
                </c:pt>
                <c:pt idx="1177">
                  <c:v>1477</c:v>
                </c:pt>
                <c:pt idx="1178">
                  <c:v>1478</c:v>
                </c:pt>
                <c:pt idx="1179">
                  <c:v>1479</c:v>
                </c:pt>
                <c:pt idx="1180">
                  <c:v>1480</c:v>
                </c:pt>
                <c:pt idx="1181">
                  <c:v>1481</c:v>
                </c:pt>
                <c:pt idx="1182">
                  <c:v>1482</c:v>
                </c:pt>
                <c:pt idx="1183">
                  <c:v>1483</c:v>
                </c:pt>
                <c:pt idx="1184">
                  <c:v>1484</c:v>
                </c:pt>
                <c:pt idx="1185">
                  <c:v>1485</c:v>
                </c:pt>
                <c:pt idx="1186">
                  <c:v>1486</c:v>
                </c:pt>
                <c:pt idx="1187">
                  <c:v>1487</c:v>
                </c:pt>
                <c:pt idx="1188">
                  <c:v>1488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1495</c:v>
                </c:pt>
                <c:pt idx="1196">
                  <c:v>1496</c:v>
                </c:pt>
                <c:pt idx="1197">
                  <c:v>1497</c:v>
                </c:pt>
                <c:pt idx="1198">
                  <c:v>1498</c:v>
                </c:pt>
                <c:pt idx="1199">
                  <c:v>1499</c:v>
                </c:pt>
                <c:pt idx="1200">
                  <c:v>1500</c:v>
                </c:pt>
                <c:pt idx="1201">
                  <c:v>1501</c:v>
                </c:pt>
                <c:pt idx="1202">
                  <c:v>1502</c:v>
                </c:pt>
                <c:pt idx="1203">
                  <c:v>1503</c:v>
                </c:pt>
                <c:pt idx="1204">
                  <c:v>1504</c:v>
                </c:pt>
                <c:pt idx="1205">
                  <c:v>1505</c:v>
                </c:pt>
                <c:pt idx="1206">
                  <c:v>1506</c:v>
                </c:pt>
                <c:pt idx="1207">
                  <c:v>1507</c:v>
                </c:pt>
                <c:pt idx="1208">
                  <c:v>1508</c:v>
                </c:pt>
                <c:pt idx="1209">
                  <c:v>1509</c:v>
                </c:pt>
                <c:pt idx="1210">
                  <c:v>1510</c:v>
                </c:pt>
                <c:pt idx="1211">
                  <c:v>1511</c:v>
                </c:pt>
                <c:pt idx="1212">
                  <c:v>1512</c:v>
                </c:pt>
                <c:pt idx="1213">
                  <c:v>1513</c:v>
                </c:pt>
                <c:pt idx="1214">
                  <c:v>1514</c:v>
                </c:pt>
                <c:pt idx="1215">
                  <c:v>1515</c:v>
                </c:pt>
                <c:pt idx="1216">
                  <c:v>1516</c:v>
                </c:pt>
                <c:pt idx="1217">
                  <c:v>1517</c:v>
                </c:pt>
                <c:pt idx="1218">
                  <c:v>1518</c:v>
                </c:pt>
                <c:pt idx="1219">
                  <c:v>1519</c:v>
                </c:pt>
                <c:pt idx="1220">
                  <c:v>1520</c:v>
                </c:pt>
                <c:pt idx="1221">
                  <c:v>1521</c:v>
                </c:pt>
                <c:pt idx="1222">
                  <c:v>1522</c:v>
                </c:pt>
                <c:pt idx="1223">
                  <c:v>1523</c:v>
                </c:pt>
                <c:pt idx="1224">
                  <c:v>1524</c:v>
                </c:pt>
                <c:pt idx="1225">
                  <c:v>1525</c:v>
                </c:pt>
                <c:pt idx="1226">
                  <c:v>1526</c:v>
                </c:pt>
                <c:pt idx="1227">
                  <c:v>1527</c:v>
                </c:pt>
                <c:pt idx="1228">
                  <c:v>1528</c:v>
                </c:pt>
                <c:pt idx="1229">
                  <c:v>1529</c:v>
                </c:pt>
                <c:pt idx="1230">
                  <c:v>1530</c:v>
                </c:pt>
                <c:pt idx="1231">
                  <c:v>1531</c:v>
                </c:pt>
                <c:pt idx="1232">
                  <c:v>1532</c:v>
                </c:pt>
                <c:pt idx="1233">
                  <c:v>1533</c:v>
                </c:pt>
                <c:pt idx="1234">
                  <c:v>1534</c:v>
                </c:pt>
                <c:pt idx="1235">
                  <c:v>1535</c:v>
                </c:pt>
                <c:pt idx="1236">
                  <c:v>1536</c:v>
                </c:pt>
                <c:pt idx="1237">
                  <c:v>1537</c:v>
                </c:pt>
                <c:pt idx="1238">
                  <c:v>1538</c:v>
                </c:pt>
                <c:pt idx="1239">
                  <c:v>1539</c:v>
                </c:pt>
                <c:pt idx="1240">
                  <c:v>1540</c:v>
                </c:pt>
                <c:pt idx="1241">
                  <c:v>1541</c:v>
                </c:pt>
                <c:pt idx="1242">
                  <c:v>1542</c:v>
                </c:pt>
                <c:pt idx="1243">
                  <c:v>1543</c:v>
                </c:pt>
                <c:pt idx="1244">
                  <c:v>1544</c:v>
                </c:pt>
                <c:pt idx="1245">
                  <c:v>1545</c:v>
                </c:pt>
                <c:pt idx="1246">
                  <c:v>1546</c:v>
                </c:pt>
                <c:pt idx="1247">
                  <c:v>1547</c:v>
                </c:pt>
                <c:pt idx="1248">
                  <c:v>1548</c:v>
                </c:pt>
                <c:pt idx="1249">
                  <c:v>1549</c:v>
                </c:pt>
                <c:pt idx="1250">
                  <c:v>1550</c:v>
                </c:pt>
                <c:pt idx="1251">
                  <c:v>1551</c:v>
                </c:pt>
                <c:pt idx="1252">
                  <c:v>1552</c:v>
                </c:pt>
                <c:pt idx="1253">
                  <c:v>1553</c:v>
                </c:pt>
                <c:pt idx="1254">
                  <c:v>1554</c:v>
                </c:pt>
                <c:pt idx="1255">
                  <c:v>1555</c:v>
                </c:pt>
                <c:pt idx="1256">
                  <c:v>1556</c:v>
                </c:pt>
                <c:pt idx="1257">
                  <c:v>1557</c:v>
                </c:pt>
                <c:pt idx="1258">
                  <c:v>1558</c:v>
                </c:pt>
                <c:pt idx="1259">
                  <c:v>1559</c:v>
                </c:pt>
                <c:pt idx="1260">
                  <c:v>1560</c:v>
                </c:pt>
                <c:pt idx="1261">
                  <c:v>1561</c:v>
                </c:pt>
                <c:pt idx="1262">
                  <c:v>1562</c:v>
                </c:pt>
                <c:pt idx="1263">
                  <c:v>1563</c:v>
                </c:pt>
                <c:pt idx="1264">
                  <c:v>1564</c:v>
                </c:pt>
                <c:pt idx="1265">
                  <c:v>1565</c:v>
                </c:pt>
                <c:pt idx="1266">
                  <c:v>1566</c:v>
                </c:pt>
                <c:pt idx="1267">
                  <c:v>1567</c:v>
                </c:pt>
                <c:pt idx="1268">
                  <c:v>1568</c:v>
                </c:pt>
                <c:pt idx="1269">
                  <c:v>1569</c:v>
                </c:pt>
                <c:pt idx="1270">
                  <c:v>1570</c:v>
                </c:pt>
                <c:pt idx="1271">
                  <c:v>1571</c:v>
                </c:pt>
                <c:pt idx="1272">
                  <c:v>1572</c:v>
                </c:pt>
                <c:pt idx="1273">
                  <c:v>1573</c:v>
                </c:pt>
                <c:pt idx="1274">
                  <c:v>1574</c:v>
                </c:pt>
                <c:pt idx="1275">
                  <c:v>1575</c:v>
                </c:pt>
                <c:pt idx="1276">
                  <c:v>1576</c:v>
                </c:pt>
                <c:pt idx="1277">
                  <c:v>1577</c:v>
                </c:pt>
                <c:pt idx="1278">
                  <c:v>1578</c:v>
                </c:pt>
                <c:pt idx="1279">
                  <c:v>1579</c:v>
                </c:pt>
                <c:pt idx="1280">
                  <c:v>1580</c:v>
                </c:pt>
                <c:pt idx="1281">
                  <c:v>1581</c:v>
                </c:pt>
                <c:pt idx="1282">
                  <c:v>1582</c:v>
                </c:pt>
                <c:pt idx="1283">
                  <c:v>1583</c:v>
                </c:pt>
                <c:pt idx="1284">
                  <c:v>1584</c:v>
                </c:pt>
                <c:pt idx="1285">
                  <c:v>1585</c:v>
                </c:pt>
                <c:pt idx="1286">
                  <c:v>1586</c:v>
                </c:pt>
                <c:pt idx="1287">
                  <c:v>1587</c:v>
                </c:pt>
                <c:pt idx="1288">
                  <c:v>1588</c:v>
                </c:pt>
                <c:pt idx="1289">
                  <c:v>1589</c:v>
                </c:pt>
                <c:pt idx="1290">
                  <c:v>1590</c:v>
                </c:pt>
                <c:pt idx="1291">
                  <c:v>1591</c:v>
                </c:pt>
                <c:pt idx="1292">
                  <c:v>1592</c:v>
                </c:pt>
                <c:pt idx="1293">
                  <c:v>1593</c:v>
                </c:pt>
                <c:pt idx="1294">
                  <c:v>1594</c:v>
                </c:pt>
                <c:pt idx="1295">
                  <c:v>1595</c:v>
                </c:pt>
                <c:pt idx="1296">
                  <c:v>1596</c:v>
                </c:pt>
                <c:pt idx="1297">
                  <c:v>1597</c:v>
                </c:pt>
                <c:pt idx="1298">
                  <c:v>1598</c:v>
                </c:pt>
                <c:pt idx="1299">
                  <c:v>1599</c:v>
                </c:pt>
                <c:pt idx="1300">
                  <c:v>1600</c:v>
                </c:pt>
                <c:pt idx="1301">
                  <c:v>1601</c:v>
                </c:pt>
                <c:pt idx="1302">
                  <c:v>1602</c:v>
                </c:pt>
                <c:pt idx="1303">
                  <c:v>1603</c:v>
                </c:pt>
                <c:pt idx="1304">
                  <c:v>1604</c:v>
                </c:pt>
                <c:pt idx="1305">
                  <c:v>1605</c:v>
                </c:pt>
                <c:pt idx="1306">
                  <c:v>1606</c:v>
                </c:pt>
                <c:pt idx="1307">
                  <c:v>1607</c:v>
                </c:pt>
                <c:pt idx="1308">
                  <c:v>1608</c:v>
                </c:pt>
                <c:pt idx="1309">
                  <c:v>1609</c:v>
                </c:pt>
                <c:pt idx="1310">
                  <c:v>1610</c:v>
                </c:pt>
                <c:pt idx="1311">
                  <c:v>1611</c:v>
                </c:pt>
                <c:pt idx="1312">
                  <c:v>1612</c:v>
                </c:pt>
                <c:pt idx="1313">
                  <c:v>1613</c:v>
                </c:pt>
                <c:pt idx="1314">
                  <c:v>1614</c:v>
                </c:pt>
                <c:pt idx="1315">
                  <c:v>1615</c:v>
                </c:pt>
                <c:pt idx="1316">
                  <c:v>1616</c:v>
                </c:pt>
                <c:pt idx="1317">
                  <c:v>1617</c:v>
                </c:pt>
                <c:pt idx="1318">
                  <c:v>1618</c:v>
                </c:pt>
                <c:pt idx="1319">
                  <c:v>1619</c:v>
                </c:pt>
                <c:pt idx="1320">
                  <c:v>1620</c:v>
                </c:pt>
                <c:pt idx="1321">
                  <c:v>1621</c:v>
                </c:pt>
                <c:pt idx="1322">
                  <c:v>1622</c:v>
                </c:pt>
                <c:pt idx="1323">
                  <c:v>1623</c:v>
                </c:pt>
                <c:pt idx="1324">
                  <c:v>1624</c:v>
                </c:pt>
                <c:pt idx="1325">
                  <c:v>1625</c:v>
                </c:pt>
                <c:pt idx="1326">
                  <c:v>1626</c:v>
                </c:pt>
                <c:pt idx="1327">
                  <c:v>1627</c:v>
                </c:pt>
                <c:pt idx="1328">
                  <c:v>1628</c:v>
                </c:pt>
                <c:pt idx="1329">
                  <c:v>1629</c:v>
                </c:pt>
                <c:pt idx="1330">
                  <c:v>1630</c:v>
                </c:pt>
                <c:pt idx="1331">
                  <c:v>1631</c:v>
                </c:pt>
                <c:pt idx="1332">
                  <c:v>1632</c:v>
                </c:pt>
                <c:pt idx="1333">
                  <c:v>1633</c:v>
                </c:pt>
                <c:pt idx="1334">
                  <c:v>1634</c:v>
                </c:pt>
                <c:pt idx="1335">
                  <c:v>1635</c:v>
                </c:pt>
                <c:pt idx="1336">
                  <c:v>1636</c:v>
                </c:pt>
                <c:pt idx="1337">
                  <c:v>1637</c:v>
                </c:pt>
                <c:pt idx="1338">
                  <c:v>1638</c:v>
                </c:pt>
                <c:pt idx="1339">
                  <c:v>1639</c:v>
                </c:pt>
                <c:pt idx="1340">
                  <c:v>1640</c:v>
                </c:pt>
                <c:pt idx="1341">
                  <c:v>1641</c:v>
                </c:pt>
                <c:pt idx="1342">
                  <c:v>1642</c:v>
                </c:pt>
                <c:pt idx="1343">
                  <c:v>1643</c:v>
                </c:pt>
                <c:pt idx="1344">
                  <c:v>1644</c:v>
                </c:pt>
                <c:pt idx="1345">
                  <c:v>1645</c:v>
                </c:pt>
                <c:pt idx="1346">
                  <c:v>1646</c:v>
                </c:pt>
                <c:pt idx="1347">
                  <c:v>1647</c:v>
                </c:pt>
                <c:pt idx="1348">
                  <c:v>1648</c:v>
                </c:pt>
                <c:pt idx="1349">
                  <c:v>1649</c:v>
                </c:pt>
                <c:pt idx="1350">
                  <c:v>1650</c:v>
                </c:pt>
                <c:pt idx="1351">
                  <c:v>1651</c:v>
                </c:pt>
                <c:pt idx="1352">
                  <c:v>1652</c:v>
                </c:pt>
                <c:pt idx="1353">
                  <c:v>1653</c:v>
                </c:pt>
                <c:pt idx="1354">
                  <c:v>1654</c:v>
                </c:pt>
                <c:pt idx="1355">
                  <c:v>1655</c:v>
                </c:pt>
                <c:pt idx="1356">
                  <c:v>1656</c:v>
                </c:pt>
                <c:pt idx="1357">
                  <c:v>1657</c:v>
                </c:pt>
                <c:pt idx="1358">
                  <c:v>1658</c:v>
                </c:pt>
                <c:pt idx="1359">
                  <c:v>1659</c:v>
                </c:pt>
                <c:pt idx="1360">
                  <c:v>1660</c:v>
                </c:pt>
                <c:pt idx="1361">
                  <c:v>1661</c:v>
                </c:pt>
                <c:pt idx="1362">
                  <c:v>1662</c:v>
                </c:pt>
                <c:pt idx="1363">
                  <c:v>1663</c:v>
                </c:pt>
                <c:pt idx="1364">
                  <c:v>1664</c:v>
                </c:pt>
                <c:pt idx="1365">
                  <c:v>1665</c:v>
                </c:pt>
                <c:pt idx="1366">
                  <c:v>1666</c:v>
                </c:pt>
                <c:pt idx="1367">
                  <c:v>1667</c:v>
                </c:pt>
                <c:pt idx="1368">
                  <c:v>1668</c:v>
                </c:pt>
                <c:pt idx="1369">
                  <c:v>1669</c:v>
                </c:pt>
                <c:pt idx="1370">
                  <c:v>1670</c:v>
                </c:pt>
                <c:pt idx="1371">
                  <c:v>1671</c:v>
                </c:pt>
                <c:pt idx="1372">
                  <c:v>1672</c:v>
                </c:pt>
                <c:pt idx="1373">
                  <c:v>1673</c:v>
                </c:pt>
                <c:pt idx="1374">
                  <c:v>1674</c:v>
                </c:pt>
                <c:pt idx="1375">
                  <c:v>1675</c:v>
                </c:pt>
                <c:pt idx="1376">
                  <c:v>1676</c:v>
                </c:pt>
                <c:pt idx="1377">
                  <c:v>1677</c:v>
                </c:pt>
                <c:pt idx="1378">
                  <c:v>1678</c:v>
                </c:pt>
                <c:pt idx="1379">
                  <c:v>1679</c:v>
                </c:pt>
                <c:pt idx="1380">
                  <c:v>1680</c:v>
                </c:pt>
                <c:pt idx="1381">
                  <c:v>1681</c:v>
                </c:pt>
                <c:pt idx="1382">
                  <c:v>1682</c:v>
                </c:pt>
                <c:pt idx="1383">
                  <c:v>1683</c:v>
                </c:pt>
                <c:pt idx="1384">
                  <c:v>1684</c:v>
                </c:pt>
                <c:pt idx="1385">
                  <c:v>1685</c:v>
                </c:pt>
                <c:pt idx="1386">
                  <c:v>1686</c:v>
                </c:pt>
                <c:pt idx="1387">
                  <c:v>1687</c:v>
                </c:pt>
                <c:pt idx="1388">
                  <c:v>1688</c:v>
                </c:pt>
                <c:pt idx="1389">
                  <c:v>1689</c:v>
                </c:pt>
                <c:pt idx="1390">
                  <c:v>1690</c:v>
                </c:pt>
                <c:pt idx="1391">
                  <c:v>1691</c:v>
                </c:pt>
                <c:pt idx="1392">
                  <c:v>1692</c:v>
                </c:pt>
                <c:pt idx="1393">
                  <c:v>1693</c:v>
                </c:pt>
                <c:pt idx="1394">
                  <c:v>1694</c:v>
                </c:pt>
                <c:pt idx="1395">
                  <c:v>1695</c:v>
                </c:pt>
                <c:pt idx="1396">
                  <c:v>1696</c:v>
                </c:pt>
                <c:pt idx="1397">
                  <c:v>1697</c:v>
                </c:pt>
                <c:pt idx="1398">
                  <c:v>1698</c:v>
                </c:pt>
                <c:pt idx="1399">
                  <c:v>1699</c:v>
                </c:pt>
                <c:pt idx="1400">
                  <c:v>1700</c:v>
                </c:pt>
                <c:pt idx="1401">
                  <c:v>1701</c:v>
                </c:pt>
                <c:pt idx="1402">
                  <c:v>1702</c:v>
                </c:pt>
                <c:pt idx="1403">
                  <c:v>1703</c:v>
                </c:pt>
                <c:pt idx="1404">
                  <c:v>1704</c:v>
                </c:pt>
                <c:pt idx="1405">
                  <c:v>1705</c:v>
                </c:pt>
                <c:pt idx="1406">
                  <c:v>1706</c:v>
                </c:pt>
                <c:pt idx="1407">
                  <c:v>1707</c:v>
                </c:pt>
                <c:pt idx="1408">
                  <c:v>1708</c:v>
                </c:pt>
                <c:pt idx="1409">
                  <c:v>1709</c:v>
                </c:pt>
                <c:pt idx="1410">
                  <c:v>1710</c:v>
                </c:pt>
                <c:pt idx="1411">
                  <c:v>1711</c:v>
                </c:pt>
                <c:pt idx="1412">
                  <c:v>1712</c:v>
                </c:pt>
                <c:pt idx="1413">
                  <c:v>1713</c:v>
                </c:pt>
                <c:pt idx="1414">
                  <c:v>1714</c:v>
                </c:pt>
                <c:pt idx="1415">
                  <c:v>1715</c:v>
                </c:pt>
                <c:pt idx="1416">
                  <c:v>1716</c:v>
                </c:pt>
                <c:pt idx="1417">
                  <c:v>1717</c:v>
                </c:pt>
                <c:pt idx="1418">
                  <c:v>1718</c:v>
                </c:pt>
                <c:pt idx="1419">
                  <c:v>1719</c:v>
                </c:pt>
                <c:pt idx="1420">
                  <c:v>1720</c:v>
                </c:pt>
                <c:pt idx="1421">
                  <c:v>1721</c:v>
                </c:pt>
                <c:pt idx="1422">
                  <c:v>1722</c:v>
                </c:pt>
                <c:pt idx="1423">
                  <c:v>1723</c:v>
                </c:pt>
                <c:pt idx="1424">
                  <c:v>1724</c:v>
                </c:pt>
                <c:pt idx="1425">
                  <c:v>1725</c:v>
                </c:pt>
                <c:pt idx="1426">
                  <c:v>1726</c:v>
                </c:pt>
                <c:pt idx="1427">
                  <c:v>1727</c:v>
                </c:pt>
                <c:pt idx="1428">
                  <c:v>1728</c:v>
                </c:pt>
                <c:pt idx="1429">
                  <c:v>1729</c:v>
                </c:pt>
                <c:pt idx="1430">
                  <c:v>1730</c:v>
                </c:pt>
                <c:pt idx="1431">
                  <c:v>1731</c:v>
                </c:pt>
                <c:pt idx="1432">
                  <c:v>1732</c:v>
                </c:pt>
                <c:pt idx="1433">
                  <c:v>1733</c:v>
                </c:pt>
                <c:pt idx="1434">
                  <c:v>1734</c:v>
                </c:pt>
                <c:pt idx="1435">
                  <c:v>1735</c:v>
                </c:pt>
                <c:pt idx="1436">
                  <c:v>1736</c:v>
                </c:pt>
                <c:pt idx="1437">
                  <c:v>1737</c:v>
                </c:pt>
                <c:pt idx="1438">
                  <c:v>1738</c:v>
                </c:pt>
                <c:pt idx="1439">
                  <c:v>1739</c:v>
                </c:pt>
                <c:pt idx="1440">
                  <c:v>1740</c:v>
                </c:pt>
                <c:pt idx="1441">
                  <c:v>1741</c:v>
                </c:pt>
                <c:pt idx="1442">
                  <c:v>1742</c:v>
                </c:pt>
                <c:pt idx="1443">
                  <c:v>1743</c:v>
                </c:pt>
                <c:pt idx="1444">
                  <c:v>1744</c:v>
                </c:pt>
                <c:pt idx="1445">
                  <c:v>1745</c:v>
                </c:pt>
                <c:pt idx="1446">
                  <c:v>1746</c:v>
                </c:pt>
                <c:pt idx="1447">
                  <c:v>1747</c:v>
                </c:pt>
                <c:pt idx="1448">
                  <c:v>1748</c:v>
                </c:pt>
                <c:pt idx="1449">
                  <c:v>1749</c:v>
                </c:pt>
                <c:pt idx="1450">
                  <c:v>1750</c:v>
                </c:pt>
                <c:pt idx="1451">
                  <c:v>1751</c:v>
                </c:pt>
                <c:pt idx="1452">
                  <c:v>1752</c:v>
                </c:pt>
                <c:pt idx="1453">
                  <c:v>1753</c:v>
                </c:pt>
                <c:pt idx="1454">
                  <c:v>1754</c:v>
                </c:pt>
                <c:pt idx="1455">
                  <c:v>1755</c:v>
                </c:pt>
                <c:pt idx="1456">
                  <c:v>1756</c:v>
                </c:pt>
                <c:pt idx="1457">
                  <c:v>1757</c:v>
                </c:pt>
                <c:pt idx="1458">
                  <c:v>1758</c:v>
                </c:pt>
                <c:pt idx="1459">
                  <c:v>1759</c:v>
                </c:pt>
                <c:pt idx="1460">
                  <c:v>1760</c:v>
                </c:pt>
                <c:pt idx="1461">
                  <c:v>1761</c:v>
                </c:pt>
                <c:pt idx="1462">
                  <c:v>1762</c:v>
                </c:pt>
                <c:pt idx="1463">
                  <c:v>1763</c:v>
                </c:pt>
                <c:pt idx="1464">
                  <c:v>1764</c:v>
                </c:pt>
                <c:pt idx="1465">
                  <c:v>1765</c:v>
                </c:pt>
                <c:pt idx="1466">
                  <c:v>1766</c:v>
                </c:pt>
                <c:pt idx="1467">
                  <c:v>1767</c:v>
                </c:pt>
                <c:pt idx="1468">
                  <c:v>1768</c:v>
                </c:pt>
                <c:pt idx="1469">
                  <c:v>1769</c:v>
                </c:pt>
                <c:pt idx="1470">
                  <c:v>1770</c:v>
                </c:pt>
                <c:pt idx="1471">
                  <c:v>1771</c:v>
                </c:pt>
                <c:pt idx="1472">
                  <c:v>1772</c:v>
                </c:pt>
                <c:pt idx="1473">
                  <c:v>1773</c:v>
                </c:pt>
                <c:pt idx="1474">
                  <c:v>1774</c:v>
                </c:pt>
                <c:pt idx="1475">
                  <c:v>1775</c:v>
                </c:pt>
                <c:pt idx="1476">
                  <c:v>1776</c:v>
                </c:pt>
                <c:pt idx="1477">
                  <c:v>1777</c:v>
                </c:pt>
                <c:pt idx="1478">
                  <c:v>1778</c:v>
                </c:pt>
                <c:pt idx="1479">
                  <c:v>1779</c:v>
                </c:pt>
                <c:pt idx="1480">
                  <c:v>1780</c:v>
                </c:pt>
                <c:pt idx="1481">
                  <c:v>1781</c:v>
                </c:pt>
                <c:pt idx="1482">
                  <c:v>1782</c:v>
                </c:pt>
                <c:pt idx="1483">
                  <c:v>1783</c:v>
                </c:pt>
                <c:pt idx="1484">
                  <c:v>1784</c:v>
                </c:pt>
                <c:pt idx="1485">
                  <c:v>1785</c:v>
                </c:pt>
                <c:pt idx="1486">
                  <c:v>1786</c:v>
                </c:pt>
                <c:pt idx="1487">
                  <c:v>1787</c:v>
                </c:pt>
                <c:pt idx="1488">
                  <c:v>1788</c:v>
                </c:pt>
                <c:pt idx="1489">
                  <c:v>1789</c:v>
                </c:pt>
                <c:pt idx="1490">
                  <c:v>1790</c:v>
                </c:pt>
                <c:pt idx="1491">
                  <c:v>1791</c:v>
                </c:pt>
                <c:pt idx="1492">
                  <c:v>1792</c:v>
                </c:pt>
                <c:pt idx="1493">
                  <c:v>1793</c:v>
                </c:pt>
                <c:pt idx="1494">
                  <c:v>1794</c:v>
                </c:pt>
                <c:pt idx="1495">
                  <c:v>1795</c:v>
                </c:pt>
                <c:pt idx="1496">
                  <c:v>1796</c:v>
                </c:pt>
                <c:pt idx="1497">
                  <c:v>1797</c:v>
                </c:pt>
                <c:pt idx="1498">
                  <c:v>1798</c:v>
                </c:pt>
                <c:pt idx="1499">
                  <c:v>1799</c:v>
                </c:pt>
                <c:pt idx="1500">
                  <c:v>1800</c:v>
                </c:pt>
                <c:pt idx="1501">
                  <c:v>1801</c:v>
                </c:pt>
                <c:pt idx="1502">
                  <c:v>1802</c:v>
                </c:pt>
                <c:pt idx="1503">
                  <c:v>1803</c:v>
                </c:pt>
                <c:pt idx="1504">
                  <c:v>1804</c:v>
                </c:pt>
                <c:pt idx="1505">
                  <c:v>1805</c:v>
                </c:pt>
                <c:pt idx="1506">
                  <c:v>1806</c:v>
                </c:pt>
                <c:pt idx="1507">
                  <c:v>1807</c:v>
                </c:pt>
                <c:pt idx="1508">
                  <c:v>1808</c:v>
                </c:pt>
                <c:pt idx="1509">
                  <c:v>1809</c:v>
                </c:pt>
                <c:pt idx="1510">
                  <c:v>1810</c:v>
                </c:pt>
                <c:pt idx="1511">
                  <c:v>1811</c:v>
                </c:pt>
                <c:pt idx="1512">
                  <c:v>1812</c:v>
                </c:pt>
                <c:pt idx="1513">
                  <c:v>1813</c:v>
                </c:pt>
                <c:pt idx="1514">
                  <c:v>1814</c:v>
                </c:pt>
                <c:pt idx="1515">
                  <c:v>1815</c:v>
                </c:pt>
                <c:pt idx="1516">
                  <c:v>1816</c:v>
                </c:pt>
                <c:pt idx="1517">
                  <c:v>1817</c:v>
                </c:pt>
                <c:pt idx="1518">
                  <c:v>1818</c:v>
                </c:pt>
                <c:pt idx="1519">
                  <c:v>1819</c:v>
                </c:pt>
                <c:pt idx="1520">
                  <c:v>1820</c:v>
                </c:pt>
                <c:pt idx="1521">
                  <c:v>1821</c:v>
                </c:pt>
                <c:pt idx="1522">
                  <c:v>1822</c:v>
                </c:pt>
                <c:pt idx="1523">
                  <c:v>1823</c:v>
                </c:pt>
                <c:pt idx="1524">
                  <c:v>1824</c:v>
                </c:pt>
                <c:pt idx="1525">
                  <c:v>1825</c:v>
                </c:pt>
                <c:pt idx="1526">
                  <c:v>1826</c:v>
                </c:pt>
                <c:pt idx="1527">
                  <c:v>1827</c:v>
                </c:pt>
                <c:pt idx="1528">
                  <c:v>1828</c:v>
                </c:pt>
                <c:pt idx="1529">
                  <c:v>1829</c:v>
                </c:pt>
                <c:pt idx="1530">
                  <c:v>1830</c:v>
                </c:pt>
                <c:pt idx="1531">
                  <c:v>1831</c:v>
                </c:pt>
                <c:pt idx="1532">
                  <c:v>1832</c:v>
                </c:pt>
                <c:pt idx="1533">
                  <c:v>1833</c:v>
                </c:pt>
                <c:pt idx="1534">
                  <c:v>1834</c:v>
                </c:pt>
                <c:pt idx="1535">
                  <c:v>1835</c:v>
                </c:pt>
                <c:pt idx="1536">
                  <c:v>1836</c:v>
                </c:pt>
                <c:pt idx="1537">
                  <c:v>1837</c:v>
                </c:pt>
                <c:pt idx="1538">
                  <c:v>1838</c:v>
                </c:pt>
                <c:pt idx="1539">
                  <c:v>1839</c:v>
                </c:pt>
                <c:pt idx="1540">
                  <c:v>1840</c:v>
                </c:pt>
                <c:pt idx="1541">
                  <c:v>1841</c:v>
                </c:pt>
                <c:pt idx="1542">
                  <c:v>1842</c:v>
                </c:pt>
                <c:pt idx="1543">
                  <c:v>1843</c:v>
                </c:pt>
                <c:pt idx="1544">
                  <c:v>1844</c:v>
                </c:pt>
                <c:pt idx="1545">
                  <c:v>1845</c:v>
                </c:pt>
                <c:pt idx="1546">
                  <c:v>1846</c:v>
                </c:pt>
                <c:pt idx="1547">
                  <c:v>1847</c:v>
                </c:pt>
                <c:pt idx="1548">
                  <c:v>1848</c:v>
                </c:pt>
                <c:pt idx="1549">
                  <c:v>1849</c:v>
                </c:pt>
                <c:pt idx="1550">
                  <c:v>1850</c:v>
                </c:pt>
                <c:pt idx="1551">
                  <c:v>1851</c:v>
                </c:pt>
                <c:pt idx="1552">
                  <c:v>1852</c:v>
                </c:pt>
                <c:pt idx="1553">
                  <c:v>1853</c:v>
                </c:pt>
                <c:pt idx="1554">
                  <c:v>1854</c:v>
                </c:pt>
                <c:pt idx="1555">
                  <c:v>1855</c:v>
                </c:pt>
                <c:pt idx="1556">
                  <c:v>1856</c:v>
                </c:pt>
                <c:pt idx="1557">
                  <c:v>1857</c:v>
                </c:pt>
                <c:pt idx="1558">
                  <c:v>1858</c:v>
                </c:pt>
                <c:pt idx="1559">
                  <c:v>1859</c:v>
                </c:pt>
                <c:pt idx="1560">
                  <c:v>1860</c:v>
                </c:pt>
                <c:pt idx="1561">
                  <c:v>1861</c:v>
                </c:pt>
                <c:pt idx="1562">
                  <c:v>1862</c:v>
                </c:pt>
                <c:pt idx="1563">
                  <c:v>1863</c:v>
                </c:pt>
                <c:pt idx="1564">
                  <c:v>1864</c:v>
                </c:pt>
                <c:pt idx="1565">
                  <c:v>1865</c:v>
                </c:pt>
                <c:pt idx="1566">
                  <c:v>1866</c:v>
                </c:pt>
                <c:pt idx="1567">
                  <c:v>1867</c:v>
                </c:pt>
                <c:pt idx="1568">
                  <c:v>1868</c:v>
                </c:pt>
                <c:pt idx="1569">
                  <c:v>1869</c:v>
                </c:pt>
                <c:pt idx="1570">
                  <c:v>1870</c:v>
                </c:pt>
                <c:pt idx="1571">
                  <c:v>1871</c:v>
                </c:pt>
                <c:pt idx="1572">
                  <c:v>1872</c:v>
                </c:pt>
                <c:pt idx="1573">
                  <c:v>1873</c:v>
                </c:pt>
                <c:pt idx="1574">
                  <c:v>1874</c:v>
                </c:pt>
                <c:pt idx="1575">
                  <c:v>1875</c:v>
                </c:pt>
                <c:pt idx="1576">
                  <c:v>1876</c:v>
                </c:pt>
                <c:pt idx="1577">
                  <c:v>1877</c:v>
                </c:pt>
                <c:pt idx="1578">
                  <c:v>1878</c:v>
                </c:pt>
                <c:pt idx="1579">
                  <c:v>1879</c:v>
                </c:pt>
                <c:pt idx="1580">
                  <c:v>1880</c:v>
                </c:pt>
                <c:pt idx="1581">
                  <c:v>1881</c:v>
                </c:pt>
                <c:pt idx="1582">
                  <c:v>1882</c:v>
                </c:pt>
                <c:pt idx="1583">
                  <c:v>1883</c:v>
                </c:pt>
                <c:pt idx="1584">
                  <c:v>1884</c:v>
                </c:pt>
                <c:pt idx="1585">
                  <c:v>1885</c:v>
                </c:pt>
                <c:pt idx="1586">
                  <c:v>1886</c:v>
                </c:pt>
                <c:pt idx="1587">
                  <c:v>1887</c:v>
                </c:pt>
                <c:pt idx="1588">
                  <c:v>1888</c:v>
                </c:pt>
                <c:pt idx="1589">
                  <c:v>1889</c:v>
                </c:pt>
                <c:pt idx="1590">
                  <c:v>1890</c:v>
                </c:pt>
                <c:pt idx="1591">
                  <c:v>1891</c:v>
                </c:pt>
                <c:pt idx="1592">
                  <c:v>1892</c:v>
                </c:pt>
                <c:pt idx="1593">
                  <c:v>1893</c:v>
                </c:pt>
                <c:pt idx="1594">
                  <c:v>1894</c:v>
                </c:pt>
                <c:pt idx="1595">
                  <c:v>1895</c:v>
                </c:pt>
                <c:pt idx="1596">
                  <c:v>1896</c:v>
                </c:pt>
                <c:pt idx="1597">
                  <c:v>1897</c:v>
                </c:pt>
                <c:pt idx="1598">
                  <c:v>1898</c:v>
                </c:pt>
                <c:pt idx="1599">
                  <c:v>1899</c:v>
                </c:pt>
                <c:pt idx="1600">
                  <c:v>1900</c:v>
                </c:pt>
                <c:pt idx="1601">
                  <c:v>1901</c:v>
                </c:pt>
                <c:pt idx="1602">
                  <c:v>1902</c:v>
                </c:pt>
                <c:pt idx="1603">
                  <c:v>1903</c:v>
                </c:pt>
                <c:pt idx="1604">
                  <c:v>1904</c:v>
                </c:pt>
                <c:pt idx="1605">
                  <c:v>1905</c:v>
                </c:pt>
                <c:pt idx="1606">
                  <c:v>1906</c:v>
                </c:pt>
                <c:pt idx="1607">
                  <c:v>1907</c:v>
                </c:pt>
                <c:pt idx="1608">
                  <c:v>1908</c:v>
                </c:pt>
                <c:pt idx="1609">
                  <c:v>1909</c:v>
                </c:pt>
                <c:pt idx="1610">
                  <c:v>1910</c:v>
                </c:pt>
                <c:pt idx="1611">
                  <c:v>1911</c:v>
                </c:pt>
                <c:pt idx="1612">
                  <c:v>1912</c:v>
                </c:pt>
                <c:pt idx="1613">
                  <c:v>1913</c:v>
                </c:pt>
                <c:pt idx="1614">
                  <c:v>1914</c:v>
                </c:pt>
                <c:pt idx="1615">
                  <c:v>1915</c:v>
                </c:pt>
                <c:pt idx="1616">
                  <c:v>1916</c:v>
                </c:pt>
                <c:pt idx="1617">
                  <c:v>1917</c:v>
                </c:pt>
                <c:pt idx="1618">
                  <c:v>1918</c:v>
                </c:pt>
                <c:pt idx="1619">
                  <c:v>1919</c:v>
                </c:pt>
                <c:pt idx="1620">
                  <c:v>1920</c:v>
                </c:pt>
                <c:pt idx="1621">
                  <c:v>1921</c:v>
                </c:pt>
                <c:pt idx="1622">
                  <c:v>1922</c:v>
                </c:pt>
                <c:pt idx="1623">
                  <c:v>1923</c:v>
                </c:pt>
                <c:pt idx="1624">
                  <c:v>1924</c:v>
                </c:pt>
                <c:pt idx="1625">
                  <c:v>1925</c:v>
                </c:pt>
                <c:pt idx="1626">
                  <c:v>1926</c:v>
                </c:pt>
                <c:pt idx="1627">
                  <c:v>1927</c:v>
                </c:pt>
                <c:pt idx="1628">
                  <c:v>1928</c:v>
                </c:pt>
                <c:pt idx="1629">
                  <c:v>1929</c:v>
                </c:pt>
                <c:pt idx="1630">
                  <c:v>1930</c:v>
                </c:pt>
                <c:pt idx="1631">
                  <c:v>1931</c:v>
                </c:pt>
                <c:pt idx="1632">
                  <c:v>1932</c:v>
                </c:pt>
                <c:pt idx="1633">
                  <c:v>1933</c:v>
                </c:pt>
                <c:pt idx="1634">
                  <c:v>1934</c:v>
                </c:pt>
                <c:pt idx="1635">
                  <c:v>1935</c:v>
                </c:pt>
                <c:pt idx="1636">
                  <c:v>1936</c:v>
                </c:pt>
                <c:pt idx="1637">
                  <c:v>1937</c:v>
                </c:pt>
                <c:pt idx="1638">
                  <c:v>1938</c:v>
                </c:pt>
                <c:pt idx="1639">
                  <c:v>1939</c:v>
                </c:pt>
                <c:pt idx="1640">
                  <c:v>1940</c:v>
                </c:pt>
                <c:pt idx="1641">
                  <c:v>1941</c:v>
                </c:pt>
                <c:pt idx="1642">
                  <c:v>1942</c:v>
                </c:pt>
                <c:pt idx="1643">
                  <c:v>1943</c:v>
                </c:pt>
                <c:pt idx="1644">
                  <c:v>1944</c:v>
                </c:pt>
                <c:pt idx="1645">
                  <c:v>1945</c:v>
                </c:pt>
                <c:pt idx="1646">
                  <c:v>1946</c:v>
                </c:pt>
                <c:pt idx="1647">
                  <c:v>1947</c:v>
                </c:pt>
                <c:pt idx="1648">
                  <c:v>1948</c:v>
                </c:pt>
                <c:pt idx="1649">
                  <c:v>1949</c:v>
                </c:pt>
                <c:pt idx="1650">
                  <c:v>1950</c:v>
                </c:pt>
                <c:pt idx="1651">
                  <c:v>1951</c:v>
                </c:pt>
                <c:pt idx="1652">
                  <c:v>1952</c:v>
                </c:pt>
                <c:pt idx="1653">
                  <c:v>1953</c:v>
                </c:pt>
                <c:pt idx="1654">
                  <c:v>1954</c:v>
                </c:pt>
                <c:pt idx="1655">
                  <c:v>1955</c:v>
                </c:pt>
                <c:pt idx="1656">
                  <c:v>1956</c:v>
                </c:pt>
                <c:pt idx="1657">
                  <c:v>1957</c:v>
                </c:pt>
                <c:pt idx="1658">
                  <c:v>1958</c:v>
                </c:pt>
                <c:pt idx="1659">
                  <c:v>1959</c:v>
                </c:pt>
                <c:pt idx="1660">
                  <c:v>1960</c:v>
                </c:pt>
                <c:pt idx="1661">
                  <c:v>1961</c:v>
                </c:pt>
                <c:pt idx="1662">
                  <c:v>1962</c:v>
                </c:pt>
                <c:pt idx="1663">
                  <c:v>1963</c:v>
                </c:pt>
                <c:pt idx="1664">
                  <c:v>1964</c:v>
                </c:pt>
                <c:pt idx="1665">
                  <c:v>1965</c:v>
                </c:pt>
                <c:pt idx="1666">
                  <c:v>1966</c:v>
                </c:pt>
                <c:pt idx="1667">
                  <c:v>1967</c:v>
                </c:pt>
                <c:pt idx="1668">
                  <c:v>1968</c:v>
                </c:pt>
                <c:pt idx="1669">
                  <c:v>1969</c:v>
                </c:pt>
                <c:pt idx="1670">
                  <c:v>1970</c:v>
                </c:pt>
                <c:pt idx="1671">
                  <c:v>1971</c:v>
                </c:pt>
                <c:pt idx="1672">
                  <c:v>1972</c:v>
                </c:pt>
                <c:pt idx="1673">
                  <c:v>1973</c:v>
                </c:pt>
                <c:pt idx="1674">
                  <c:v>1974</c:v>
                </c:pt>
                <c:pt idx="1675">
                  <c:v>1975</c:v>
                </c:pt>
                <c:pt idx="1676">
                  <c:v>1976</c:v>
                </c:pt>
                <c:pt idx="1677">
                  <c:v>1977</c:v>
                </c:pt>
                <c:pt idx="1678">
                  <c:v>1978</c:v>
                </c:pt>
                <c:pt idx="1679">
                  <c:v>1979</c:v>
                </c:pt>
                <c:pt idx="1680">
                  <c:v>1980</c:v>
                </c:pt>
                <c:pt idx="1681">
                  <c:v>1981</c:v>
                </c:pt>
                <c:pt idx="1682">
                  <c:v>1982</c:v>
                </c:pt>
                <c:pt idx="1683">
                  <c:v>1983</c:v>
                </c:pt>
                <c:pt idx="1684">
                  <c:v>1984</c:v>
                </c:pt>
                <c:pt idx="1685">
                  <c:v>1985</c:v>
                </c:pt>
                <c:pt idx="1686">
                  <c:v>1986</c:v>
                </c:pt>
                <c:pt idx="1687">
                  <c:v>1987</c:v>
                </c:pt>
                <c:pt idx="1688">
                  <c:v>1988</c:v>
                </c:pt>
                <c:pt idx="1689">
                  <c:v>1989</c:v>
                </c:pt>
                <c:pt idx="1690">
                  <c:v>1990</c:v>
                </c:pt>
                <c:pt idx="1691">
                  <c:v>1991</c:v>
                </c:pt>
                <c:pt idx="1692">
                  <c:v>1992</c:v>
                </c:pt>
                <c:pt idx="1693">
                  <c:v>1993</c:v>
                </c:pt>
                <c:pt idx="1694">
                  <c:v>1994</c:v>
                </c:pt>
                <c:pt idx="1695">
                  <c:v>1995</c:v>
                </c:pt>
                <c:pt idx="1696">
                  <c:v>1996</c:v>
                </c:pt>
                <c:pt idx="1697">
                  <c:v>1997</c:v>
                </c:pt>
                <c:pt idx="1698">
                  <c:v>1998</c:v>
                </c:pt>
                <c:pt idx="1699">
                  <c:v>1999</c:v>
                </c:pt>
                <c:pt idx="1700">
                  <c:v>2000</c:v>
                </c:pt>
                <c:pt idx="1701">
                  <c:v>2001</c:v>
                </c:pt>
                <c:pt idx="1702">
                  <c:v>2002</c:v>
                </c:pt>
                <c:pt idx="1703">
                  <c:v>2003</c:v>
                </c:pt>
                <c:pt idx="1704">
                  <c:v>2004</c:v>
                </c:pt>
                <c:pt idx="1705">
                  <c:v>2005</c:v>
                </c:pt>
                <c:pt idx="1706">
                  <c:v>2006</c:v>
                </c:pt>
                <c:pt idx="1707">
                  <c:v>2007</c:v>
                </c:pt>
                <c:pt idx="1708">
                  <c:v>2008</c:v>
                </c:pt>
                <c:pt idx="1709">
                  <c:v>2009</c:v>
                </c:pt>
                <c:pt idx="1710">
                  <c:v>2010</c:v>
                </c:pt>
                <c:pt idx="1711">
                  <c:v>2011</c:v>
                </c:pt>
                <c:pt idx="1712">
                  <c:v>2012</c:v>
                </c:pt>
                <c:pt idx="1713">
                  <c:v>2013</c:v>
                </c:pt>
                <c:pt idx="1714">
                  <c:v>2014</c:v>
                </c:pt>
                <c:pt idx="1715">
                  <c:v>2015</c:v>
                </c:pt>
                <c:pt idx="1716">
                  <c:v>2016</c:v>
                </c:pt>
                <c:pt idx="1717">
                  <c:v>2017</c:v>
                </c:pt>
                <c:pt idx="1718">
                  <c:v>2018</c:v>
                </c:pt>
                <c:pt idx="1719">
                  <c:v>2019</c:v>
                </c:pt>
                <c:pt idx="1720">
                  <c:v>2020</c:v>
                </c:pt>
                <c:pt idx="1721">
                  <c:v>2021</c:v>
                </c:pt>
                <c:pt idx="1722">
                  <c:v>2022</c:v>
                </c:pt>
                <c:pt idx="1723">
                  <c:v>2023</c:v>
                </c:pt>
                <c:pt idx="1724">
                  <c:v>2024</c:v>
                </c:pt>
                <c:pt idx="1725">
                  <c:v>2025</c:v>
                </c:pt>
                <c:pt idx="1726">
                  <c:v>2026</c:v>
                </c:pt>
                <c:pt idx="1727">
                  <c:v>2027</c:v>
                </c:pt>
                <c:pt idx="1728">
                  <c:v>2028</c:v>
                </c:pt>
                <c:pt idx="1729">
                  <c:v>2029</c:v>
                </c:pt>
                <c:pt idx="1730">
                  <c:v>2030</c:v>
                </c:pt>
                <c:pt idx="1731">
                  <c:v>2031</c:v>
                </c:pt>
                <c:pt idx="1732">
                  <c:v>2032</c:v>
                </c:pt>
                <c:pt idx="1733">
                  <c:v>2033</c:v>
                </c:pt>
                <c:pt idx="1734">
                  <c:v>2034</c:v>
                </c:pt>
                <c:pt idx="1735">
                  <c:v>2035</c:v>
                </c:pt>
                <c:pt idx="1736">
                  <c:v>2036</c:v>
                </c:pt>
                <c:pt idx="1737">
                  <c:v>2037</c:v>
                </c:pt>
                <c:pt idx="1738">
                  <c:v>2038</c:v>
                </c:pt>
                <c:pt idx="1739">
                  <c:v>2039</c:v>
                </c:pt>
                <c:pt idx="1740">
                  <c:v>2040</c:v>
                </c:pt>
                <c:pt idx="1741">
                  <c:v>2041</c:v>
                </c:pt>
                <c:pt idx="1742">
                  <c:v>2042</c:v>
                </c:pt>
                <c:pt idx="1743">
                  <c:v>2043</c:v>
                </c:pt>
                <c:pt idx="1744">
                  <c:v>2044</c:v>
                </c:pt>
                <c:pt idx="1745">
                  <c:v>2045</c:v>
                </c:pt>
                <c:pt idx="1746">
                  <c:v>2046</c:v>
                </c:pt>
                <c:pt idx="1747">
                  <c:v>2047</c:v>
                </c:pt>
                <c:pt idx="1748">
                  <c:v>2048</c:v>
                </c:pt>
                <c:pt idx="1749">
                  <c:v>2049</c:v>
                </c:pt>
                <c:pt idx="1750">
                  <c:v>2050</c:v>
                </c:pt>
                <c:pt idx="1751">
                  <c:v>2051</c:v>
                </c:pt>
                <c:pt idx="1752">
                  <c:v>2052</c:v>
                </c:pt>
                <c:pt idx="1753">
                  <c:v>2053</c:v>
                </c:pt>
                <c:pt idx="1754">
                  <c:v>2054</c:v>
                </c:pt>
                <c:pt idx="1755">
                  <c:v>2055</c:v>
                </c:pt>
                <c:pt idx="1756">
                  <c:v>2056</c:v>
                </c:pt>
                <c:pt idx="1757">
                  <c:v>2057</c:v>
                </c:pt>
                <c:pt idx="1758">
                  <c:v>2058</c:v>
                </c:pt>
                <c:pt idx="1759">
                  <c:v>2059</c:v>
                </c:pt>
                <c:pt idx="1760">
                  <c:v>2060</c:v>
                </c:pt>
                <c:pt idx="1761">
                  <c:v>2061</c:v>
                </c:pt>
                <c:pt idx="1762">
                  <c:v>2062</c:v>
                </c:pt>
                <c:pt idx="1763">
                  <c:v>2063</c:v>
                </c:pt>
                <c:pt idx="1764">
                  <c:v>2064</c:v>
                </c:pt>
                <c:pt idx="1765">
                  <c:v>2065</c:v>
                </c:pt>
                <c:pt idx="1766">
                  <c:v>2066</c:v>
                </c:pt>
                <c:pt idx="1767">
                  <c:v>2067</c:v>
                </c:pt>
                <c:pt idx="1768">
                  <c:v>2068</c:v>
                </c:pt>
                <c:pt idx="1769">
                  <c:v>2069</c:v>
                </c:pt>
                <c:pt idx="1770">
                  <c:v>2070</c:v>
                </c:pt>
                <c:pt idx="1771">
                  <c:v>2071</c:v>
                </c:pt>
                <c:pt idx="1772">
                  <c:v>2072</c:v>
                </c:pt>
                <c:pt idx="1773">
                  <c:v>2073</c:v>
                </c:pt>
                <c:pt idx="1774">
                  <c:v>2074</c:v>
                </c:pt>
                <c:pt idx="1775">
                  <c:v>2075</c:v>
                </c:pt>
                <c:pt idx="1776">
                  <c:v>2076</c:v>
                </c:pt>
                <c:pt idx="1777">
                  <c:v>2077</c:v>
                </c:pt>
                <c:pt idx="1778">
                  <c:v>2078</c:v>
                </c:pt>
                <c:pt idx="1779">
                  <c:v>2079</c:v>
                </c:pt>
                <c:pt idx="1780">
                  <c:v>2080</c:v>
                </c:pt>
                <c:pt idx="1781">
                  <c:v>2081</c:v>
                </c:pt>
                <c:pt idx="1782">
                  <c:v>2082</c:v>
                </c:pt>
                <c:pt idx="1783">
                  <c:v>2083</c:v>
                </c:pt>
                <c:pt idx="1784">
                  <c:v>2084</c:v>
                </c:pt>
                <c:pt idx="1785">
                  <c:v>2085</c:v>
                </c:pt>
                <c:pt idx="1786">
                  <c:v>2086</c:v>
                </c:pt>
                <c:pt idx="1787">
                  <c:v>2087</c:v>
                </c:pt>
                <c:pt idx="1788">
                  <c:v>2088</c:v>
                </c:pt>
                <c:pt idx="1789">
                  <c:v>2089</c:v>
                </c:pt>
                <c:pt idx="1790">
                  <c:v>2090</c:v>
                </c:pt>
                <c:pt idx="1791">
                  <c:v>2091</c:v>
                </c:pt>
                <c:pt idx="1792">
                  <c:v>2092</c:v>
                </c:pt>
                <c:pt idx="1793">
                  <c:v>2093</c:v>
                </c:pt>
                <c:pt idx="1794">
                  <c:v>2094</c:v>
                </c:pt>
                <c:pt idx="1795">
                  <c:v>2095</c:v>
                </c:pt>
                <c:pt idx="1796">
                  <c:v>2096</c:v>
                </c:pt>
                <c:pt idx="1797">
                  <c:v>2097</c:v>
                </c:pt>
                <c:pt idx="1798">
                  <c:v>2098</c:v>
                </c:pt>
                <c:pt idx="1799">
                  <c:v>2099</c:v>
                </c:pt>
                <c:pt idx="1800">
                  <c:v>2100</c:v>
                </c:pt>
                <c:pt idx="1801">
                  <c:v>2101</c:v>
                </c:pt>
                <c:pt idx="1802">
                  <c:v>2102</c:v>
                </c:pt>
                <c:pt idx="1803">
                  <c:v>2103</c:v>
                </c:pt>
                <c:pt idx="1804">
                  <c:v>2104</c:v>
                </c:pt>
                <c:pt idx="1805">
                  <c:v>2105</c:v>
                </c:pt>
                <c:pt idx="1806">
                  <c:v>2106</c:v>
                </c:pt>
                <c:pt idx="1807">
                  <c:v>2107</c:v>
                </c:pt>
                <c:pt idx="1808">
                  <c:v>2108</c:v>
                </c:pt>
                <c:pt idx="1809">
                  <c:v>2109</c:v>
                </c:pt>
                <c:pt idx="1810">
                  <c:v>2110</c:v>
                </c:pt>
                <c:pt idx="1811">
                  <c:v>2111</c:v>
                </c:pt>
                <c:pt idx="1812">
                  <c:v>2112</c:v>
                </c:pt>
                <c:pt idx="1813">
                  <c:v>2113</c:v>
                </c:pt>
                <c:pt idx="1814">
                  <c:v>2114</c:v>
                </c:pt>
                <c:pt idx="1815">
                  <c:v>2115</c:v>
                </c:pt>
                <c:pt idx="1816">
                  <c:v>2116</c:v>
                </c:pt>
                <c:pt idx="1817">
                  <c:v>2117</c:v>
                </c:pt>
                <c:pt idx="1818">
                  <c:v>2118</c:v>
                </c:pt>
                <c:pt idx="1819">
                  <c:v>2119</c:v>
                </c:pt>
                <c:pt idx="1820">
                  <c:v>2120</c:v>
                </c:pt>
                <c:pt idx="1821">
                  <c:v>2121</c:v>
                </c:pt>
                <c:pt idx="1822">
                  <c:v>2122</c:v>
                </c:pt>
                <c:pt idx="1823">
                  <c:v>2123</c:v>
                </c:pt>
                <c:pt idx="1824">
                  <c:v>2124</c:v>
                </c:pt>
                <c:pt idx="1825">
                  <c:v>2125</c:v>
                </c:pt>
                <c:pt idx="1826">
                  <c:v>2126</c:v>
                </c:pt>
                <c:pt idx="1827">
                  <c:v>2127</c:v>
                </c:pt>
                <c:pt idx="1828">
                  <c:v>2128</c:v>
                </c:pt>
                <c:pt idx="1829">
                  <c:v>2129</c:v>
                </c:pt>
                <c:pt idx="1830">
                  <c:v>2130</c:v>
                </c:pt>
                <c:pt idx="1831">
                  <c:v>2131</c:v>
                </c:pt>
                <c:pt idx="1832">
                  <c:v>2132</c:v>
                </c:pt>
                <c:pt idx="1833">
                  <c:v>2133</c:v>
                </c:pt>
                <c:pt idx="1834">
                  <c:v>2134</c:v>
                </c:pt>
                <c:pt idx="1835">
                  <c:v>2135</c:v>
                </c:pt>
                <c:pt idx="1836">
                  <c:v>2136</c:v>
                </c:pt>
                <c:pt idx="1837">
                  <c:v>2137</c:v>
                </c:pt>
                <c:pt idx="1838">
                  <c:v>2138</c:v>
                </c:pt>
                <c:pt idx="1839">
                  <c:v>2139</c:v>
                </c:pt>
                <c:pt idx="1840">
                  <c:v>2140</c:v>
                </c:pt>
                <c:pt idx="1841">
                  <c:v>2141</c:v>
                </c:pt>
                <c:pt idx="1842">
                  <c:v>2142</c:v>
                </c:pt>
                <c:pt idx="1843">
                  <c:v>2143</c:v>
                </c:pt>
                <c:pt idx="1844">
                  <c:v>2144</c:v>
                </c:pt>
                <c:pt idx="1845">
                  <c:v>2145</c:v>
                </c:pt>
                <c:pt idx="1846">
                  <c:v>2146</c:v>
                </c:pt>
                <c:pt idx="1847">
                  <c:v>2147</c:v>
                </c:pt>
                <c:pt idx="1848">
                  <c:v>2148</c:v>
                </c:pt>
                <c:pt idx="1849">
                  <c:v>2149</c:v>
                </c:pt>
                <c:pt idx="1850">
                  <c:v>2150</c:v>
                </c:pt>
                <c:pt idx="1851">
                  <c:v>2151</c:v>
                </c:pt>
                <c:pt idx="1852">
                  <c:v>2152</c:v>
                </c:pt>
                <c:pt idx="1853">
                  <c:v>2153</c:v>
                </c:pt>
                <c:pt idx="1854">
                  <c:v>2154</c:v>
                </c:pt>
                <c:pt idx="1855">
                  <c:v>2155</c:v>
                </c:pt>
                <c:pt idx="1856">
                  <c:v>2156</c:v>
                </c:pt>
                <c:pt idx="1857">
                  <c:v>2157</c:v>
                </c:pt>
                <c:pt idx="1858">
                  <c:v>2158</c:v>
                </c:pt>
                <c:pt idx="1859">
                  <c:v>2159</c:v>
                </c:pt>
                <c:pt idx="1860">
                  <c:v>2160</c:v>
                </c:pt>
                <c:pt idx="1861">
                  <c:v>2161</c:v>
                </c:pt>
                <c:pt idx="1862">
                  <c:v>2162</c:v>
                </c:pt>
                <c:pt idx="1863">
                  <c:v>2163</c:v>
                </c:pt>
                <c:pt idx="1864">
                  <c:v>2164</c:v>
                </c:pt>
                <c:pt idx="1865">
                  <c:v>2165</c:v>
                </c:pt>
                <c:pt idx="1866">
                  <c:v>2166</c:v>
                </c:pt>
                <c:pt idx="1867">
                  <c:v>2167</c:v>
                </c:pt>
                <c:pt idx="1868">
                  <c:v>2168</c:v>
                </c:pt>
                <c:pt idx="1869">
                  <c:v>2169</c:v>
                </c:pt>
                <c:pt idx="1870">
                  <c:v>2170</c:v>
                </c:pt>
                <c:pt idx="1871">
                  <c:v>2171</c:v>
                </c:pt>
                <c:pt idx="1872">
                  <c:v>2172</c:v>
                </c:pt>
                <c:pt idx="1873">
                  <c:v>2173</c:v>
                </c:pt>
                <c:pt idx="1874">
                  <c:v>2174</c:v>
                </c:pt>
                <c:pt idx="1875">
                  <c:v>2175</c:v>
                </c:pt>
                <c:pt idx="1876">
                  <c:v>2176</c:v>
                </c:pt>
                <c:pt idx="1877">
                  <c:v>2177</c:v>
                </c:pt>
                <c:pt idx="1878">
                  <c:v>2178</c:v>
                </c:pt>
                <c:pt idx="1879">
                  <c:v>2179</c:v>
                </c:pt>
                <c:pt idx="1880">
                  <c:v>2180</c:v>
                </c:pt>
                <c:pt idx="1881">
                  <c:v>2181</c:v>
                </c:pt>
                <c:pt idx="1882">
                  <c:v>2182</c:v>
                </c:pt>
                <c:pt idx="1883">
                  <c:v>2183</c:v>
                </c:pt>
                <c:pt idx="1884">
                  <c:v>2184</c:v>
                </c:pt>
                <c:pt idx="1885">
                  <c:v>2185</c:v>
                </c:pt>
                <c:pt idx="1886">
                  <c:v>2186</c:v>
                </c:pt>
                <c:pt idx="1887">
                  <c:v>2187</c:v>
                </c:pt>
                <c:pt idx="1888">
                  <c:v>2188</c:v>
                </c:pt>
                <c:pt idx="1889">
                  <c:v>2189</c:v>
                </c:pt>
                <c:pt idx="1890">
                  <c:v>2190</c:v>
                </c:pt>
                <c:pt idx="1891">
                  <c:v>2191</c:v>
                </c:pt>
                <c:pt idx="1892">
                  <c:v>2192</c:v>
                </c:pt>
                <c:pt idx="1893">
                  <c:v>2193</c:v>
                </c:pt>
                <c:pt idx="1894">
                  <c:v>2194</c:v>
                </c:pt>
                <c:pt idx="1895">
                  <c:v>2195</c:v>
                </c:pt>
                <c:pt idx="1896">
                  <c:v>2196</c:v>
                </c:pt>
                <c:pt idx="1897">
                  <c:v>2197</c:v>
                </c:pt>
                <c:pt idx="1898">
                  <c:v>2198</c:v>
                </c:pt>
                <c:pt idx="1899">
                  <c:v>2199</c:v>
                </c:pt>
                <c:pt idx="1900">
                  <c:v>2200</c:v>
                </c:pt>
                <c:pt idx="1901">
                  <c:v>2201</c:v>
                </c:pt>
                <c:pt idx="1902">
                  <c:v>2202</c:v>
                </c:pt>
                <c:pt idx="1903">
                  <c:v>2203</c:v>
                </c:pt>
                <c:pt idx="1904">
                  <c:v>2204</c:v>
                </c:pt>
                <c:pt idx="1905">
                  <c:v>2205</c:v>
                </c:pt>
                <c:pt idx="1906">
                  <c:v>2206</c:v>
                </c:pt>
                <c:pt idx="1907">
                  <c:v>2207</c:v>
                </c:pt>
                <c:pt idx="1908">
                  <c:v>2208</c:v>
                </c:pt>
                <c:pt idx="1909">
                  <c:v>2209</c:v>
                </c:pt>
                <c:pt idx="1910">
                  <c:v>2210</c:v>
                </c:pt>
                <c:pt idx="1911">
                  <c:v>2211</c:v>
                </c:pt>
                <c:pt idx="1912">
                  <c:v>2212</c:v>
                </c:pt>
                <c:pt idx="1913">
                  <c:v>2213</c:v>
                </c:pt>
                <c:pt idx="1914">
                  <c:v>2214</c:v>
                </c:pt>
                <c:pt idx="1915">
                  <c:v>2215</c:v>
                </c:pt>
                <c:pt idx="1916">
                  <c:v>2216</c:v>
                </c:pt>
                <c:pt idx="1917">
                  <c:v>2217</c:v>
                </c:pt>
                <c:pt idx="1918">
                  <c:v>2218</c:v>
                </c:pt>
                <c:pt idx="1919">
                  <c:v>2219</c:v>
                </c:pt>
                <c:pt idx="1920">
                  <c:v>2220</c:v>
                </c:pt>
                <c:pt idx="1921">
                  <c:v>2221</c:v>
                </c:pt>
                <c:pt idx="1922">
                  <c:v>2222</c:v>
                </c:pt>
                <c:pt idx="1923">
                  <c:v>2223</c:v>
                </c:pt>
                <c:pt idx="1924">
                  <c:v>2224</c:v>
                </c:pt>
                <c:pt idx="1925">
                  <c:v>2225</c:v>
                </c:pt>
                <c:pt idx="1926">
                  <c:v>2226</c:v>
                </c:pt>
                <c:pt idx="1927">
                  <c:v>2227</c:v>
                </c:pt>
                <c:pt idx="1928">
                  <c:v>2228</c:v>
                </c:pt>
                <c:pt idx="1929">
                  <c:v>2229</c:v>
                </c:pt>
                <c:pt idx="1930">
                  <c:v>2230</c:v>
                </c:pt>
                <c:pt idx="1931">
                  <c:v>2231</c:v>
                </c:pt>
                <c:pt idx="1932">
                  <c:v>2232</c:v>
                </c:pt>
                <c:pt idx="1933">
                  <c:v>2233</c:v>
                </c:pt>
                <c:pt idx="1934">
                  <c:v>2234</c:v>
                </c:pt>
                <c:pt idx="1935">
                  <c:v>2235</c:v>
                </c:pt>
                <c:pt idx="1936">
                  <c:v>2236</c:v>
                </c:pt>
                <c:pt idx="1937">
                  <c:v>2237</c:v>
                </c:pt>
                <c:pt idx="1938">
                  <c:v>2238</c:v>
                </c:pt>
                <c:pt idx="1939">
                  <c:v>2239</c:v>
                </c:pt>
                <c:pt idx="1940">
                  <c:v>2240</c:v>
                </c:pt>
                <c:pt idx="1941">
                  <c:v>2241</c:v>
                </c:pt>
                <c:pt idx="1942">
                  <c:v>2242</c:v>
                </c:pt>
                <c:pt idx="1943">
                  <c:v>2243</c:v>
                </c:pt>
                <c:pt idx="1944">
                  <c:v>2244</c:v>
                </c:pt>
                <c:pt idx="1945">
                  <c:v>2245</c:v>
                </c:pt>
                <c:pt idx="1946">
                  <c:v>2246</c:v>
                </c:pt>
                <c:pt idx="1947">
                  <c:v>2247</c:v>
                </c:pt>
                <c:pt idx="1948">
                  <c:v>2248</c:v>
                </c:pt>
                <c:pt idx="1949">
                  <c:v>2249</c:v>
                </c:pt>
                <c:pt idx="1950">
                  <c:v>2250</c:v>
                </c:pt>
                <c:pt idx="1951">
                  <c:v>2251</c:v>
                </c:pt>
                <c:pt idx="1952">
                  <c:v>2252</c:v>
                </c:pt>
                <c:pt idx="1953">
                  <c:v>2253</c:v>
                </c:pt>
                <c:pt idx="1954">
                  <c:v>2254</c:v>
                </c:pt>
                <c:pt idx="1955">
                  <c:v>2255</c:v>
                </c:pt>
                <c:pt idx="1956">
                  <c:v>2256</c:v>
                </c:pt>
                <c:pt idx="1957">
                  <c:v>2257</c:v>
                </c:pt>
                <c:pt idx="1958">
                  <c:v>2258</c:v>
                </c:pt>
                <c:pt idx="1959">
                  <c:v>2259</c:v>
                </c:pt>
                <c:pt idx="1960">
                  <c:v>2260</c:v>
                </c:pt>
                <c:pt idx="1961">
                  <c:v>2261</c:v>
                </c:pt>
                <c:pt idx="1962">
                  <c:v>2262</c:v>
                </c:pt>
                <c:pt idx="1963">
                  <c:v>2263</c:v>
                </c:pt>
                <c:pt idx="1964">
                  <c:v>2264</c:v>
                </c:pt>
                <c:pt idx="1965">
                  <c:v>2265</c:v>
                </c:pt>
                <c:pt idx="1966">
                  <c:v>2266</c:v>
                </c:pt>
                <c:pt idx="1967">
                  <c:v>2267</c:v>
                </c:pt>
                <c:pt idx="1968">
                  <c:v>2268</c:v>
                </c:pt>
                <c:pt idx="1969">
                  <c:v>2269</c:v>
                </c:pt>
                <c:pt idx="1970">
                  <c:v>2270</c:v>
                </c:pt>
                <c:pt idx="1971">
                  <c:v>2271</c:v>
                </c:pt>
                <c:pt idx="1972">
                  <c:v>2272</c:v>
                </c:pt>
                <c:pt idx="1973">
                  <c:v>2273</c:v>
                </c:pt>
                <c:pt idx="1974">
                  <c:v>2274</c:v>
                </c:pt>
                <c:pt idx="1975">
                  <c:v>2275</c:v>
                </c:pt>
                <c:pt idx="1976">
                  <c:v>2276</c:v>
                </c:pt>
                <c:pt idx="1977">
                  <c:v>2277</c:v>
                </c:pt>
                <c:pt idx="1978">
                  <c:v>2278</c:v>
                </c:pt>
                <c:pt idx="1979">
                  <c:v>2279</c:v>
                </c:pt>
                <c:pt idx="1980">
                  <c:v>2280</c:v>
                </c:pt>
                <c:pt idx="1981">
                  <c:v>2281</c:v>
                </c:pt>
                <c:pt idx="1982">
                  <c:v>2282</c:v>
                </c:pt>
                <c:pt idx="1983">
                  <c:v>2283</c:v>
                </c:pt>
                <c:pt idx="1984">
                  <c:v>2284</c:v>
                </c:pt>
                <c:pt idx="1985">
                  <c:v>2285</c:v>
                </c:pt>
                <c:pt idx="1986">
                  <c:v>2286</c:v>
                </c:pt>
                <c:pt idx="1987">
                  <c:v>2287</c:v>
                </c:pt>
                <c:pt idx="1988">
                  <c:v>2288</c:v>
                </c:pt>
                <c:pt idx="1989">
                  <c:v>2289</c:v>
                </c:pt>
                <c:pt idx="1990">
                  <c:v>2290</c:v>
                </c:pt>
                <c:pt idx="1991">
                  <c:v>2291</c:v>
                </c:pt>
                <c:pt idx="1992">
                  <c:v>2292</c:v>
                </c:pt>
                <c:pt idx="1993">
                  <c:v>2293</c:v>
                </c:pt>
                <c:pt idx="1994">
                  <c:v>2294</c:v>
                </c:pt>
                <c:pt idx="1995">
                  <c:v>2295</c:v>
                </c:pt>
                <c:pt idx="1996">
                  <c:v>2296</c:v>
                </c:pt>
                <c:pt idx="1997">
                  <c:v>2297</c:v>
                </c:pt>
                <c:pt idx="1998">
                  <c:v>2298</c:v>
                </c:pt>
                <c:pt idx="1999">
                  <c:v>2299</c:v>
                </c:pt>
                <c:pt idx="2000">
                  <c:v>2300</c:v>
                </c:pt>
                <c:pt idx="2001">
                  <c:v>2301</c:v>
                </c:pt>
                <c:pt idx="2002">
                  <c:v>2302</c:v>
                </c:pt>
                <c:pt idx="2003">
                  <c:v>2303</c:v>
                </c:pt>
                <c:pt idx="2004">
                  <c:v>2304</c:v>
                </c:pt>
                <c:pt idx="2005">
                  <c:v>2305</c:v>
                </c:pt>
                <c:pt idx="2006">
                  <c:v>2306</c:v>
                </c:pt>
                <c:pt idx="2007">
                  <c:v>2307</c:v>
                </c:pt>
                <c:pt idx="2008">
                  <c:v>2308</c:v>
                </c:pt>
                <c:pt idx="2009">
                  <c:v>2309</c:v>
                </c:pt>
                <c:pt idx="2010">
                  <c:v>2310</c:v>
                </c:pt>
                <c:pt idx="2011">
                  <c:v>2311</c:v>
                </c:pt>
                <c:pt idx="2012">
                  <c:v>2312</c:v>
                </c:pt>
                <c:pt idx="2013">
                  <c:v>2313</c:v>
                </c:pt>
                <c:pt idx="2014">
                  <c:v>2314</c:v>
                </c:pt>
                <c:pt idx="2015">
                  <c:v>2315</c:v>
                </c:pt>
                <c:pt idx="2016">
                  <c:v>2316</c:v>
                </c:pt>
                <c:pt idx="2017">
                  <c:v>2317</c:v>
                </c:pt>
                <c:pt idx="2018">
                  <c:v>2318</c:v>
                </c:pt>
                <c:pt idx="2019">
                  <c:v>2319</c:v>
                </c:pt>
                <c:pt idx="2020">
                  <c:v>2320</c:v>
                </c:pt>
                <c:pt idx="2021">
                  <c:v>2321</c:v>
                </c:pt>
                <c:pt idx="2022">
                  <c:v>2322</c:v>
                </c:pt>
                <c:pt idx="2023">
                  <c:v>2323</c:v>
                </c:pt>
                <c:pt idx="2024">
                  <c:v>2324</c:v>
                </c:pt>
                <c:pt idx="2025">
                  <c:v>2325</c:v>
                </c:pt>
                <c:pt idx="2026">
                  <c:v>2326</c:v>
                </c:pt>
                <c:pt idx="2027">
                  <c:v>2327</c:v>
                </c:pt>
                <c:pt idx="2028">
                  <c:v>2328</c:v>
                </c:pt>
                <c:pt idx="2029">
                  <c:v>2329</c:v>
                </c:pt>
                <c:pt idx="2030">
                  <c:v>2330</c:v>
                </c:pt>
                <c:pt idx="2031">
                  <c:v>2331</c:v>
                </c:pt>
                <c:pt idx="2032">
                  <c:v>2332</c:v>
                </c:pt>
                <c:pt idx="2033">
                  <c:v>2333</c:v>
                </c:pt>
                <c:pt idx="2034">
                  <c:v>2334</c:v>
                </c:pt>
                <c:pt idx="2035">
                  <c:v>2335</c:v>
                </c:pt>
                <c:pt idx="2036">
                  <c:v>2336</c:v>
                </c:pt>
                <c:pt idx="2037">
                  <c:v>2337</c:v>
                </c:pt>
                <c:pt idx="2038">
                  <c:v>2338</c:v>
                </c:pt>
                <c:pt idx="2039">
                  <c:v>2339</c:v>
                </c:pt>
                <c:pt idx="2040">
                  <c:v>2340</c:v>
                </c:pt>
                <c:pt idx="2041">
                  <c:v>2341</c:v>
                </c:pt>
                <c:pt idx="2042">
                  <c:v>2342</c:v>
                </c:pt>
                <c:pt idx="2043">
                  <c:v>2343</c:v>
                </c:pt>
                <c:pt idx="2044">
                  <c:v>2344</c:v>
                </c:pt>
                <c:pt idx="2045">
                  <c:v>2345</c:v>
                </c:pt>
                <c:pt idx="2046">
                  <c:v>2346</c:v>
                </c:pt>
                <c:pt idx="2047">
                  <c:v>2347</c:v>
                </c:pt>
                <c:pt idx="2048">
                  <c:v>2348</c:v>
                </c:pt>
                <c:pt idx="2049">
                  <c:v>2349</c:v>
                </c:pt>
                <c:pt idx="2050">
                  <c:v>2350</c:v>
                </c:pt>
                <c:pt idx="2051">
                  <c:v>2351</c:v>
                </c:pt>
                <c:pt idx="2052">
                  <c:v>2352</c:v>
                </c:pt>
                <c:pt idx="2053">
                  <c:v>2353</c:v>
                </c:pt>
                <c:pt idx="2054">
                  <c:v>2354</c:v>
                </c:pt>
                <c:pt idx="2055">
                  <c:v>2355</c:v>
                </c:pt>
                <c:pt idx="2056">
                  <c:v>2356</c:v>
                </c:pt>
                <c:pt idx="2057">
                  <c:v>2357</c:v>
                </c:pt>
                <c:pt idx="2058">
                  <c:v>2358</c:v>
                </c:pt>
                <c:pt idx="2059">
                  <c:v>2359</c:v>
                </c:pt>
                <c:pt idx="2060">
                  <c:v>2360</c:v>
                </c:pt>
                <c:pt idx="2061">
                  <c:v>2361</c:v>
                </c:pt>
                <c:pt idx="2062">
                  <c:v>2362</c:v>
                </c:pt>
                <c:pt idx="2063">
                  <c:v>2363</c:v>
                </c:pt>
                <c:pt idx="2064">
                  <c:v>2364</c:v>
                </c:pt>
                <c:pt idx="2065">
                  <c:v>2365</c:v>
                </c:pt>
                <c:pt idx="2066">
                  <c:v>2366</c:v>
                </c:pt>
                <c:pt idx="2067">
                  <c:v>2367</c:v>
                </c:pt>
                <c:pt idx="2068">
                  <c:v>2368</c:v>
                </c:pt>
                <c:pt idx="2069">
                  <c:v>2369</c:v>
                </c:pt>
                <c:pt idx="2070">
                  <c:v>2370</c:v>
                </c:pt>
                <c:pt idx="2071">
                  <c:v>2371</c:v>
                </c:pt>
                <c:pt idx="2072">
                  <c:v>2372</c:v>
                </c:pt>
                <c:pt idx="2073">
                  <c:v>2373</c:v>
                </c:pt>
                <c:pt idx="2074">
                  <c:v>2374</c:v>
                </c:pt>
                <c:pt idx="2075">
                  <c:v>2375</c:v>
                </c:pt>
                <c:pt idx="2076">
                  <c:v>2376</c:v>
                </c:pt>
                <c:pt idx="2077">
                  <c:v>2377</c:v>
                </c:pt>
                <c:pt idx="2078">
                  <c:v>2378</c:v>
                </c:pt>
                <c:pt idx="2079">
                  <c:v>2379</c:v>
                </c:pt>
                <c:pt idx="2080">
                  <c:v>2380</c:v>
                </c:pt>
                <c:pt idx="2081">
                  <c:v>2381</c:v>
                </c:pt>
                <c:pt idx="2082">
                  <c:v>2382</c:v>
                </c:pt>
                <c:pt idx="2083">
                  <c:v>2383</c:v>
                </c:pt>
                <c:pt idx="2084">
                  <c:v>2384</c:v>
                </c:pt>
                <c:pt idx="2085">
                  <c:v>2385</c:v>
                </c:pt>
                <c:pt idx="2086">
                  <c:v>2386</c:v>
                </c:pt>
                <c:pt idx="2087">
                  <c:v>2387</c:v>
                </c:pt>
                <c:pt idx="2088">
                  <c:v>2388</c:v>
                </c:pt>
                <c:pt idx="2089">
                  <c:v>2389</c:v>
                </c:pt>
                <c:pt idx="2090">
                  <c:v>2390</c:v>
                </c:pt>
                <c:pt idx="2091">
                  <c:v>2391</c:v>
                </c:pt>
                <c:pt idx="2092">
                  <c:v>2392</c:v>
                </c:pt>
                <c:pt idx="2093">
                  <c:v>2393</c:v>
                </c:pt>
                <c:pt idx="2094">
                  <c:v>2394</c:v>
                </c:pt>
                <c:pt idx="2095">
                  <c:v>2395</c:v>
                </c:pt>
                <c:pt idx="2096">
                  <c:v>2396</c:v>
                </c:pt>
                <c:pt idx="2097">
                  <c:v>2397</c:v>
                </c:pt>
                <c:pt idx="2098">
                  <c:v>2398</c:v>
                </c:pt>
                <c:pt idx="2099">
                  <c:v>2399</c:v>
                </c:pt>
                <c:pt idx="2100">
                  <c:v>2400</c:v>
                </c:pt>
                <c:pt idx="2101">
                  <c:v>2401</c:v>
                </c:pt>
                <c:pt idx="2102">
                  <c:v>2402</c:v>
                </c:pt>
                <c:pt idx="2103">
                  <c:v>2403</c:v>
                </c:pt>
                <c:pt idx="2104">
                  <c:v>2404</c:v>
                </c:pt>
                <c:pt idx="2105">
                  <c:v>2405</c:v>
                </c:pt>
                <c:pt idx="2106">
                  <c:v>2406</c:v>
                </c:pt>
                <c:pt idx="2107">
                  <c:v>2407</c:v>
                </c:pt>
                <c:pt idx="2108">
                  <c:v>2408</c:v>
                </c:pt>
                <c:pt idx="2109">
                  <c:v>2409</c:v>
                </c:pt>
                <c:pt idx="2110">
                  <c:v>2410</c:v>
                </c:pt>
                <c:pt idx="2111">
                  <c:v>2411</c:v>
                </c:pt>
                <c:pt idx="2112">
                  <c:v>2412</c:v>
                </c:pt>
                <c:pt idx="2113">
                  <c:v>2413</c:v>
                </c:pt>
                <c:pt idx="2114">
                  <c:v>2414</c:v>
                </c:pt>
                <c:pt idx="2115">
                  <c:v>2415</c:v>
                </c:pt>
                <c:pt idx="2116">
                  <c:v>2416</c:v>
                </c:pt>
                <c:pt idx="2117">
                  <c:v>2417</c:v>
                </c:pt>
                <c:pt idx="2118">
                  <c:v>2418</c:v>
                </c:pt>
                <c:pt idx="2119">
                  <c:v>2419</c:v>
                </c:pt>
                <c:pt idx="2120">
                  <c:v>2420</c:v>
                </c:pt>
                <c:pt idx="2121">
                  <c:v>2421</c:v>
                </c:pt>
                <c:pt idx="2122">
                  <c:v>2422</c:v>
                </c:pt>
                <c:pt idx="2123">
                  <c:v>2423</c:v>
                </c:pt>
                <c:pt idx="2124">
                  <c:v>2424</c:v>
                </c:pt>
                <c:pt idx="2125">
                  <c:v>2425</c:v>
                </c:pt>
                <c:pt idx="2126">
                  <c:v>2426</c:v>
                </c:pt>
                <c:pt idx="2127">
                  <c:v>2427</c:v>
                </c:pt>
                <c:pt idx="2128">
                  <c:v>2428</c:v>
                </c:pt>
                <c:pt idx="2129">
                  <c:v>2429</c:v>
                </c:pt>
                <c:pt idx="2130">
                  <c:v>2430</c:v>
                </c:pt>
                <c:pt idx="2131">
                  <c:v>2431</c:v>
                </c:pt>
                <c:pt idx="2132">
                  <c:v>2432</c:v>
                </c:pt>
                <c:pt idx="2133">
                  <c:v>2433</c:v>
                </c:pt>
                <c:pt idx="2134">
                  <c:v>2434</c:v>
                </c:pt>
                <c:pt idx="2135">
                  <c:v>2435</c:v>
                </c:pt>
                <c:pt idx="2136">
                  <c:v>2436</c:v>
                </c:pt>
                <c:pt idx="2137">
                  <c:v>2437</c:v>
                </c:pt>
              </c:numCache>
            </c:numRef>
          </c:xVal>
          <c:yVal>
            <c:numRef>
              <c:f>'计算Cycle_0_1DC_25@1'!$I$2:$I$2139</c:f>
              <c:numCache>
                <c:formatCode>General</c:formatCode>
                <c:ptCount val="2138"/>
                <c:pt idx="0">
                  <c:v>0.97506099999999996</c:v>
                </c:pt>
                <c:pt idx="1">
                  <c:v>0.97499999999999998</c:v>
                </c:pt>
                <c:pt idx="2">
                  <c:v>0.974939</c:v>
                </c:pt>
                <c:pt idx="3">
                  <c:v>0.97487800000000002</c:v>
                </c:pt>
                <c:pt idx="4">
                  <c:v>0.97481700000000004</c:v>
                </c:pt>
                <c:pt idx="5">
                  <c:v>0.97475699999999998</c:v>
                </c:pt>
                <c:pt idx="6">
                  <c:v>0.97469600000000001</c:v>
                </c:pt>
                <c:pt idx="7">
                  <c:v>0.97463500000000003</c:v>
                </c:pt>
                <c:pt idx="8">
                  <c:v>0.97457400000000005</c:v>
                </c:pt>
                <c:pt idx="9">
                  <c:v>0.97451399999999999</c:v>
                </c:pt>
                <c:pt idx="10">
                  <c:v>0.97445300000000001</c:v>
                </c:pt>
                <c:pt idx="11">
                  <c:v>0.97439299999999995</c:v>
                </c:pt>
                <c:pt idx="12">
                  <c:v>0.97433199999999998</c:v>
                </c:pt>
                <c:pt idx="13">
                  <c:v>0.97427200000000003</c:v>
                </c:pt>
                <c:pt idx="14">
                  <c:v>0.97421199999999997</c:v>
                </c:pt>
                <c:pt idx="15">
                  <c:v>0.97415099999999999</c:v>
                </c:pt>
                <c:pt idx="16">
                  <c:v>0.97409100000000004</c:v>
                </c:pt>
                <c:pt idx="17">
                  <c:v>0.97403099999999998</c:v>
                </c:pt>
                <c:pt idx="18">
                  <c:v>0.97397</c:v>
                </c:pt>
                <c:pt idx="19">
                  <c:v>0.97391000000000005</c:v>
                </c:pt>
                <c:pt idx="20">
                  <c:v>0.97384999999999999</c:v>
                </c:pt>
                <c:pt idx="21">
                  <c:v>0.97379000000000004</c:v>
                </c:pt>
                <c:pt idx="22">
                  <c:v>0.97372999999999998</c:v>
                </c:pt>
                <c:pt idx="23">
                  <c:v>0.97367000000000004</c:v>
                </c:pt>
                <c:pt idx="24">
                  <c:v>0.97360999999999998</c:v>
                </c:pt>
                <c:pt idx="25">
                  <c:v>0.97355000000000003</c:v>
                </c:pt>
                <c:pt idx="26">
                  <c:v>0.973491</c:v>
                </c:pt>
                <c:pt idx="27">
                  <c:v>0.97343100000000005</c:v>
                </c:pt>
                <c:pt idx="28">
                  <c:v>0.97337099999999999</c:v>
                </c:pt>
                <c:pt idx="29">
                  <c:v>0.97331100000000004</c:v>
                </c:pt>
                <c:pt idx="30">
                  <c:v>0.97325200000000001</c:v>
                </c:pt>
                <c:pt idx="31">
                  <c:v>0.97319199999999995</c:v>
                </c:pt>
                <c:pt idx="32">
                  <c:v>0.97313300000000003</c:v>
                </c:pt>
                <c:pt idx="33">
                  <c:v>0.97307299999999997</c:v>
                </c:pt>
                <c:pt idx="34">
                  <c:v>0.97301400000000005</c:v>
                </c:pt>
                <c:pt idx="35">
                  <c:v>0.97295399999999999</c:v>
                </c:pt>
                <c:pt idx="36">
                  <c:v>0.97289499999999995</c:v>
                </c:pt>
                <c:pt idx="37">
                  <c:v>0.97283600000000003</c:v>
                </c:pt>
                <c:pt idx="38">
                  <c:v>0.97277599999999997</c:v>
                </c:pt>
                <c:pt idx="39">
                  <c:v>0.97271700000000005</c:v>
                </c:pt>
                <c:pt idx="40">
                  <c:v>0.97265800000000002</c:v>
                </c:pt>
                <c:pt idx="41">
                  <c:v>0.97259899999999999</c:v>
                </c:pt>
                <c:pt idx="42">
                  <c:v>0.97253999999999996</c:v>
                </c:pt>
                <c:pt idx="43">
                  <c:v>0.97248100000000004</c:v>
                </c:pt>
                <c:pt idx="44">
                  <c:v>0.97242099999999998</c:v>
                </c:pt>
                <c:pt idx="45">
                  <c:v>0.97236299999999998</c:v>
                </c:pt>
                <c:pt idx="46">
                  <c:v>0.97230399999999995</c:v>
                </c:pt>
                <c:pt idx="47">
                  <c:v>0.97224500000000003</c:v>
                </c:pt>
                <c:pt idx="48">
                  <c:v>0.97218599999999999</c:v>
                </c:pt>
                <c:pt idx="49">
                  <c:v>0.97212699999999996</c:v>
                </c:pt>
                <c:pt idx="50">
                  <c:v>0.97206800000000004</c:v>
                </c:pt>
                <c:pt idx="51">
                  <c:v>0.97200900000000001</c:v>
                </c:pt>
                <c:pt idx="52">
                  <c:v>0.97195100000000001</c:v>
                </c:pt>
                <c:pt idx="53">
                  <c:v>0.97189199999999998</c:v>
                </c:pt>
                <c:pt idx="54">
                  <c:v>0.97183399999999998</c:v>
                </c:pt>
                <c:pt idx="55">
                  <c:v>0.97177500000000006</c:v>
                </c:pt>
                <c:pt idx="56">
                  <c:v>0.97171600000000002</c:v>
                </c:pt>
                <c:pt idx="57">
                  <c:v>0.97165800000000002</c:v>
                </c:pt>
                <c:pt idx="58">
                  <c:v>0.97159899999999999</c:v>
                </c:pt>
                <c:pt idx="59">
                  <c:v>0.97154099999999999</c:v>
                </c:pt>
                <c:pt idx="60">
                  <c:v>0.97148299999999999</c:v>
                </c:pt>
                <c:pt idx="61">
                  <c:v>0.97142399999999995</c:v>
                </c:pt>
                <c:pt idx="62">
                  <c:v>0.97136599999999995</c:v>
                </c:pt>
                <c:pt idx="63">
                  <c:v>0.97130799999999995</c:v>
                </c:pt>
                <c:pt idx="64">
                  <c:v>0.97124999999999995</c:v>
                </c:pt>
                <c:pt idx="65">
                  <c:v>0.97119100000000003</c:v>
                </c:pt>
                <c:pt idx="66">
                  <c:v>0.97113300000000002</c:v>
                </c:pt>
                <c:pt idx="67">
                  <c:v>0.97107500000000002</c:v>
                </c:pt>
                <c:pt idx="68">
                  <c:v>0.97101700000000002</c:v>
                </c:pt>
                <c:pt idx="69">
                  <c:v>0.97095900000000002</c:v>
                </c:pt>
                <c:pt idx="70">
                  <c:v>0.97090100000000001</c:v>
                </c:pt>
                <c:pt idx="71">
                  <c:v>0.97084300000000001</c:v>
                </c:pt>
                <c:pt idx="72">
                  <c:v>0.97078500000000001</c:v>
                </c:pt>
                <c:pt idx="73">
                  <c:v>0.97072800000000004</c:v>
                </c:pt>
                <c:pt idx="74">
                  <c:v>0.97067000000000003</c:v>
                </c:pt>
                <c:pt idx="75">
                  <c:v>0.97061200000000003</c:v>
                </c:pt>
                <c:pt idx="76">
                  <c:v>0.97055400000000003</c:v>
                </c:pt>
                <c:pt idx="77">
                  <c:v>0.97049600000000003</c:v>
                </c:pt>
                <c:pt idx="78">
                  <c:v>0.97043900000000005</c:v>
                </c:pt>
                <c:pt idx="79">
                  <c:v>0.97038100000000005</c:v>
                </c:pt>
                <c:pt idx="80">
                  <c:v>0.97032399999999996</c:v>
                </c:pt>
                <c:pt idx="81">
                  <c:v>0.97026599999999996</c:v>
                </c:pt>
                <c:pt idx="82">
                  <c:v>0.97020899999999999</c:v>
                </c:pt>
                <c:pt idx="83">
                  <c:v>0.97015099999999999</c:v>
                </c:pt>
                <c:pt idx="84">
                  <c:v>0.97009400000000001</c:v>
                </c:pt>
                <c:pt idx="85">
                  <c:v>0.97003600000000001</c:v>
                </c:pt>
                <c:pt idx="86">
                  <c:v>0.96997900000000004</c:v>
                </c:pt>
                <c:pt idx="87">
                  <c:v>0.96992199999999995</c:v>
                </c:pt>
                <c:pt idx="88">
                  <c:v>0.96986399999999995</c:v>
                </c:pt>
                <c:pt idx="89">
                  <c:v>0.96980699999999997</c:v>
                </c:pt>
                <c:pt idx="90">
                  <c:v>0.96975</c:v>
                </c:pt>
                <c:pt idx="91">
                  <c:v>0.96969300000000003</c:v>
                </c:pt>
                <c:pt idx="92">
                  <c:v>0.96963500000000002</c:v>
                </c:pt>
                <c:pt idx="93">
                  <c:v>0.96957800000000005</c:v>
                </c:pt>
                <c:pt idx="94">
                  <c:v>0.96952099999999997</c:v>
                </c:pt>
                <c:pt idx="95">
                  <c:v>0.96946399999999999</c:v>
                </c:pt>
                <c:pt idx="96">
                  <c:v>0.96940700000000002</c:v>
                </c:pt>
                <c:pt idx="97">
                  <c:v>0.96935000000000004</c:v>
                </c:pt>
                <c:pt idx="98">
                  <c:v>0.96929299999999996</c:v>
                </c:pt>
                <c:pt idx="99">
                  <c:v>0.96923599999999999</c:v>
                </c:pt>
                <c:pt idx="100">
                  <c:v>0.96918000000000004</c:v>
                </c:pt>
                <c:pt idx="101">
                  <c:v>0.96912299999999996</c:v>
                </c:pt>
                <c:pt idx="102">
                  <c:v>0.96906599999999998</c:v>
                </c:pt>
                <c:pt idx="103">
                  <c:v>0.96900900000000001</c:v>
                </c:pt>
                <c:pt idx="104">
                  <c:v>0.96895299999999995</c:v>
                </c:pt>
                <c:pt idx="105">
                  <c:v>0.96889599999999998</c:v>
                </c:pt>
                <c:pt idx="106">
                  <c:v>0.96883900000000001</c:v>
                </c:pt>
                <c:pt idx="107">
                  <c:v>0.96878299999999995</c:v>
                </c:pt>
                <c:pt idx="108">
                  <c:v>0.96872599999999998</c:v>
                </c:pt>
                <c:pt idx="109">
                  <c:v>0.968669</c:v>
                </c:pt>
                <c:pt idx="110">
                  <c:v>0.96861299999999995</c:v>
                </c:pt>
                <c:pt idx="111">
                  <c:v>0.968557</c:v>
                </c:pt>
                <c:pt idx="112">
                  <c:v>0.96850000000000003</c:v>
                </c:pt>
                <c:pt idx="113">
                  <c:v>0.96844399999999997</c:v>
                </c:pt>
                <c:pt idx="114">
                  <c:v>0.968387</c:v>
                </c:pt>
                <c:pt idx="115">
                  <c:v>0.96833100000000005</c:v>
                </c:pt>
                <c:pt idx="116">
                  <c:v>0.968275</c:v>
                </c:pt>
                <c:pt idx="117">
                  <c:v>0.96821800000000002</c:v>
                </c:pt>
                <c:pt idx="118">
                  <c:v>0.96816199999999997</c:v>
                </c:pt>
                <c:pt idx="119">
                  <c:v>0.96810600000000002</c:v>
                </c:pt>
                <c:pt idx="120">
                  <c:v>0.96804999999999997</c:v>
                </c:pt>
                <c:pt idx="121">
                  <c:v>0.96799400000000002</c:v>
                </c:pt>
                <c:pt idx="122">
                  <c:v>0.96793799999999997</c:v>
                </c:pt>
                <c:pt idx="123">
                  <c:v>0.96788200000000002</c:v>
                </c:pt>
                <c:pt idx="124">
                  <c:v>0.96782500000000005</c:v>
                </c:pt>
                <c:pt idx="125">
                  <c:v>0.96776899999999999</c:v>
                </c:pt>
                <c:pt idx="126">
                  <c:v>0.96771399999999996</c:v>
                </c:pt>
                <c:pt idx="127">
                  <c:v>0.96765800000000002</c:v>
                </c:pt>
                <c:pt idx="128">
                  <c:v>0.96760199999999996</c:v>
                </c:pt>
                <c:pt idx="129">
                  <c:v>0.96754600000000002</c:v>
                </c:pt>
                <c:pt idx="130">
                  <c:v>0.96748999999999996</c:v>
                </c:pt>
                <c:pt idx="131">
                  <c:v>0.96743400000000002</c:v>
                </c:pt>
                <c:pt idx="132">
                  <c:v>0.96737799999999996</c:v>
                </c:pt>
                <c:pt idx="133">
                  <c:v>0.96732300000000004</c:v>
                </c:pt>
                <c:pt idx="134">
                  <c:v>0.96726699999999999</c:v>
                </c:pt>
                <c:pt idx="135">
                  <c:v>0.96721100000000004</c:v>
                </c:pt>
                <c:pt idx="136">
                  <c:v>0.96715600000000002</c:v>
                </c:pt>
                <c:pt idx="137">
                  <c:v>0.96709999999999996</c:v>
                </c:pt>
                <c:pt idx="138">
                  <c:v>0.96704400000000001</c:v>
                </c:pt>
                <c:pt idx="139">
                  <c:v>0.96698899999999999</c:v>
                </c:pt>
                <c:pt idx="140">
                  <c:v>0.96693300000000004</c:v>
                </c:pt>
                <c:pt idx="141">
                  <c:v>0.96687800000000002</c:v>
                </c:pt>
                <c:pt idx="142">
                  <c:v>0.96682299999999999</c:v>
                </c:pt>
                <c:pt idx="143">
                  <c:v>0.96676700000000004</c:v>
                </c:pt>
                <c:pt idx="144">
                  <c:v>0.96671200000000002</c:v>
                </c:pt>
                <c:pt idx="145">
                  <c:v>0.96665599999999996</c:v>
                </c:pt>
                <c:pt idx="146">
                  <c:v>0.96660100000000004</c:v>
                </c:pt>
                <c:pt idx="147">
                  <c:v>0.96654600000000002</c:v>
                </c:pt>
                <c:pt idx="148">
                  <c:v>0.96648999999999996</c:v>
                </c:pt>
                <c:pt idx="149">
                  <c:v>0.96643500000000004</c:v>
                </c:pt>
                <c:pt idx="150">
                  <c:v>0.96638000000000002</c:v>
                </c:pt>
                <c:pt idx="151">
                  <c:v>0.96632499999999999</c:v>
                </c:pt>
                <c:pt idx="152">
                  <c:v>0.96626999999999996</c:v>
                </c:pt>
                <c:pt idx="153">
                  <c:v>0.96621500000000005</c:v>
                </c:pt>
                <c:pt idx="154">
                  <c:v>0.96616000000000002</c:v>
                </c:pt>
                <c:pt idx="155">
                  <c:v>0.96610499999999999</c:v>
                </c:pt>
                <c:pt idx="156">
                  <c:v>0.96604999999999996</c:v>
                </c:pt>
                <c:pt idx="157">
                  <c:v>0.96599500000000005</c:v>
                </c:pt>
                <c:pt idx="158">
                  <c:v>0.96594000000000002</c:v>
                </c:pt>
                <c:pt idx="159">
                  <c:v>0.96588499999999999</c:v>
                </c:pt>
                <c:pt idx="160">
                  <c:v>0.96582999999999997</c:v>
                </c:pt>
                <c:pt idx="161">
                  <c:v>0.96577500000000005</c:v>
                </c:pt>
                <c:pt idx="162">
                  <c:v>0.96572000000000002</c:v>
                </c:pt>
                <c:pt idx="163">
                  <c:v>0.965665</c:v>
                </c:pt>
                <c:pt idx="164">
                  <c:v>0.96560999999999997</c:v>
                </c:pt>
                <c:pt idx="165">
                  <c:v>0.96555599999999997</c:v>
                </c:pt>
                <c:pt idx="166">
                  <c:v>0.96550100000000005</c:v>
                </c:pt>
                <c:pt idx="167">
                  <c:v>0.96544600000000003</c:v>
                </c:pt>
                <c:pt idx="168">
                  <c:v>0.96539200000000003</c:v>
                </c:pt>
                <c:pt idx="169">
                  <c:v>0.965337</c:v>
                </c:pt>
                <c:pt idx="170">
                  <c:v>0.96528199999999997</c:v>
                </c:pt>
                <c:pt idx="171">
                  <c:v>0.96522799999999997</c:v>
                </c:pt>
                <c:pt idx="172">
                  <c:v>0.96517299999999995</c:v>
                </c:pt>
                <c:pt idx="173">
                  <c:v>0.96511899999999995</c:v>
                </c:pt>
                <c:pt idx="174">
                  <c:v>0.96506400000000003</c:v>
                </c:pt>
                <c:pt idx="175">
                  <c:v>0.96501000000000003</c:v>
                </c:pt>
                <c:pt idx="176">
                  <c:v>0.96495600000000004</c:v>
                </c:pt>
                <c:pt idx="177">
                  <c:v>0.96490100000000001</c:v>
                </c:pt>
                <c:pt idx="178">
                  <c:v>0.96484700000000001</c:v>
                </c:pt>
                <c:pt idx="179">
                  <c:v>0.96479199999999998</c:v>
                </c:pt>
                <c:pt idx="180">
                  <c:v>0.96473799999999998</c:v>
                </c:pt>
                <c:pt idx="181">
                  <c:v>0.96468399999999999</c:v>
                </c:pt>
                <c:pt idx="182">
                  <c:v>0.96462999999999999</c:v>
                </c:pt>
                <c:pt idx="183">
                  <c:v>0.96457499999999996</c:v>
                </c:pt>
                <c:pt idx="184">
                  <c:v>0.96452099999999996</c:v>
                </c:pt>
                <c:pt idx="185">
                  <c:v>0.96446699999999996</c:v>
                </c:pt>
                <c:pt idx="186">
                  <c:v>0.96441299999999996</c:v>
                </c:pt>
                <c:pt idx="187">
                  <c:v>0.96435899999999997</c:v>
                </c:pt>
                <c:pt idx="188">
                  <c:v>0.96430499999999997</c:v>
                </c:pt>
                <c:pt idx="189">
                  <c:v>0.96425099999999997</c:v>
                </c:pt>
                <c:pt idx="190">
                  <c:v>0.96419699999999997</c:v>
                </c:pt>
                <c:pt idx="191">
                  <c:v>0.96414299999999997</c:v>
                </c:pt>
                <c:pt idx="192">
                  <c:v>0.96408899999999997</c:v>
                </c:pt>
                <c:pt idx="193">
                  <c:v>0.96403499999999998</c:v>
                </c:pt>
                <c:pt idx="194">
                  <c:v>0.96398099999999998</c:v>
                </c:pt>
                <c:pt idx="195">
                  <c:v>0.96392699999999998</c:v>
                </c:pt>
                <c:pt idx="196">
                  <c:v>0.96387299999999998</c:v>
                </c:pt>
                <c:pt idx="197">
                  <c:v>0.96381899999999998</c:v>
                </c:pt>
                <c:pt idx="198">
                  <c:v>0.96376600000000001</c:v>
                </c:pt>
                <c:pt idx="199">
                  <c:v>0.96371200000000001</c:v>
                </c:pt>
                <c:pt idx="200">
                  <c:v>0.96365800000000001</c:v>
                </c:pt>
                <c:pt idx="201">
                  <c:v>0.96360400000000002</c:v>
                </c:pt>
                <c:pt idx="202">
                  <c:v>0.96355100000000005</c:v>
                </c:pt>
                <c:pt idx="203">
                  <c:v>0.96349700000000005</c:v>
                </c:pt>
                <c:pt idx="204">
                  <c:v>0.96344300000000005</c:v>
                </c:pt>
                <c:pt idx="205">
                  <c:v>0.96338999999999997</c:v>
                </c:pt>
                <c:pt idx="206">
                  <c:v>0.96333599999999997</c:v>
                </c:pt>
                <c:pt idx="207">
                  <c:v>0.963283</c:v>
                </c:pt>
                <c:pt idx="208">
                  <c:v>0.963229</c:v>
                </c:pt>
                <c:pt idx="209">
                  <c:v>0.96317600000000003</c:v>
                </c:pt>
                <c:pt idx="210">
                  <c:v>0.96312200000000003</c:v>
                </c:pt>
                <c:pt idx="211">
                  <c:v>0.96306899999999995</c:v>
                </c:pt>
                <c:pt idx="212">
                  <c:v>0.96301499999999995</c:v>
                </c:pt>
                <c:pt idx="213">
                  <c:v>0.96296199999999998</c:v>
                </c:pt>
                <c:pt idx="214">
                  <c:v>0.96290799999999999</c:v>
                </c:pt>
                <c:pt idx="215">
                  <c:v>0.96285500000000002</c:v>
                </c:pt>
                <c:pt idx="216">
                  <c:v>0.96280200000000005</c:v>
                </c:pt>
                <c:pt idx="217">
                  <c:v>0.96274800000000005</c:v>
                </c:pt>
                <c:pt idx="218">
                  <c:v>0.96269499999999997</c:v>
                </c:pt>
                <c:pt idx="219">
                  <c:v>0.962642</c:v>
                </c:pt>
                <c:pt idx="220">
                  <c:v>0.96258900000000003</c:v>
                </c:pt>
                <c:pt idx="221">
                  <c:v>0.96253599999999995</c:v>
                </c:pt>
                <c:pt idx="222">
                  <c:v>0.96248199999999995</c:v>
                </c:pt>
                <c:pt idx="223">
                  <c:v>0.96242899999999998</c:v>
                </c:pt>
                <c:pt idx="224">
                  <c:v>0.96237600000000001</c:v>
                </c:pt>
                <c:pt idx="225">
                  <c:v>0.96232300000000004</c:v>
                </c:pt>
                <c:pt idx="226">
                  <c:v>0.96226999999999996</c:v>
                </c:pt>
                <c:pt idx="227">
                  <c:v>0.96221699999999999</c:v>
                </c:pt>
                <c:pt idx="228">
                  <c:v>0.96216400000000002</c:v>
                </c:pt>
                <c:pt idx="229">
                  <c:v>0.96211100000000005</c:v>
                </c:pt>
                <c:pt idx="230">
                  <c:v>0.96205799999999997</c:v>
                </c:pt>
                <c:pt idx="231">
                  <c:v>0.962005</c:v>
                </c:pt>
                <c:pt idx="232">
                  <c:v>0.96195200000000003</c:v>
                </c:pt>
                <c:pt idx="233">
                  <c:v>0.96189899999999995</c:v>
                </c:pt>
                <c:pt idx="234">
                  <c:v>0.96184700000000001</c:v>
                </c:pt>
                <c:pt idx="235">
                  <c:v>0.96179400000000004</c:v>
                </c:pt>
                <c:pt idx="236">
                  <c:v>0.96174099999999996</c:v>
                </c:pt>
                <c:pt idx="237">
                  <c:v>0.96168799999999999</c:v>
                </c:pt>
                <c:pt idx="238">
                  <c:v>0.96163500000000002</c:v>
                </c:pt>
                <c:pt idx="239">
                  <c:v>0.96158299999999997</c:v>
                </c:pt>
                <c:pt idx="240">
                  <c:v>0.96153</c:v>
                </c:pt>
                <c:pt idx="241">
                  <c:v>0.96147700000000003</c:v>
                </c:pt>
                <c:pt idx="242">
                  <c:v>0.96142499999999997</c:v>
                </c:pt>
                <c:pt idx="243">
                  <c:v>0.961372</c:v>
                </c:pt>
                <c:pt idx="244">
                  <c:v>0.96131900000000003</c:v>
                </c:pt>
                <c:pt idx="245">
                  <c:v>0.96126699999999998</c:v>
                </c:pt>
                <c:pt idx="246">
                  <c:v>0.96121400000000001</c:v>
                </c:pt>
                <c:pt idx="247">
                  <c:v>0.96116199999999996</c:v>
                </c:pt>
                <c:pt idx="248">
                  <c:v>0.96110899999999999</c:v>
                </c:pt>
                <c:pt idx="249">
                  <c:v>0.96105700000000005</c:v>
                </c:pt>
                <c:pt idx="250">
                  <c:v>0.96100399999999997</c:v>
                </c:pt>
                <c:pt idx="251">
                  <c:v>0.96095200000000003</c:v>
                </c:pt>
                <c:pt idx="252">
                  <c:v>0.96089999999999998</c:v>
                </c:pt>
                <c:pt idx="253">
                  <c:v>0.96084700000000001</c:v>
                </c:pt>
                <c:pt idx="254">
                  <c:v>0.96079499999999995</c:v>
                </c:pt>
                <c:pt idx="255">
                  <c:v>0.96074199999999998</c:v>
                </c:pt>
                <c:pt idx="256">
                  <c:v>0.96069000000000004</c:v>
                </c:pt>
                <c:pt idx="257">
                  <c:v>0.96063799999999999</c:v>
                </c:pt>
                <c:pt idx="258">
                  <c:v>0.96058600000000005</c:v>
                </c:pt>
                <c:pt idx="259">
                  <c:v>0.96053299999999997</c:v>
                </c:pt>
                <c:pt idx="260">
                  <c:v>0.96048100000000003</c:v>
                </c:pt>
                <c:pt idx="261">
                  <c:v>0.96042899999999998</c:v>
                </c:pt>
                <c:pt idx="262">
                  <c:v>0.96037700000000004</c:v>
                </c:pt>
                <c:pt idx="263">
                  <c:v>0.96032499999999998</c:v>
                </c:pt>
                <c:pt idx="264">
                  <c:v>0.96027300000000004</c:v>
                </c:pt>
                <c:pt idx="265">
                  <c:v>0.96022099999999999</c:v>
                </c:pt>
                <c:pt idx="266">
                  <c:v>0.96016800000000002</c:v>
                </c:pt>
                <c:pt idx="267">
                  <c:v>0.96011599999999997</c:v>
                </c:pt>
                <c:pt idx="268">
                  <c:v>0.96006400000000003</c:v>
                </c:pt>
                <c:pt idx="269">
                  <c:v>0.96001199999999998</c:v>
                </c:pt>
                <c:pt idx="270">
                  <c:v>0.95996000000000004</c:v>
                </c:pt>
                <c:pt idx="271">
                  <c:v>0.95990799999999998</c:v>
                </c:pt>
                <c:pt idx="272">
                  <c:v>0.95985699999999996</c:v>
                </c:pt>
                <c:pt idx="273">
                  <c:v>0.95980500000000002</c:v>
                </c:pt>
                <c:pt idx="274">
                  <c:v>0.95975299999999997</c:v>
                </c:pt>
                <c:pt idx="275">
                  <c:v>0.95970100000000003</c:v>
                </c:pt>
                <c:pt idx="276">
                  <c:v>0.95964899999999997</c:v>
                </c:pt>
                <c:pt idx="277">
                  <c:v>0.95959700000000003</c:v>
                </c:pt>
                <c:pt idx="278">
                  <c:v>0.95954499999999998</c:v>
                </c:pt>
                <c:pt idx="279">
                  <c:v>0.95949399999999996</c:v>
                </c:pt>
                <c:pt idx="280">
                  <c:v>0.95944200000000002</c:v>
                </c:pt>
                <c:pt idx="281">
                  <c:v>0.95938999999999997</c:v>
                </c:pt>
                <c:pt idx="282">
                  <c:v>0.95933900000000005</c:v>
                </c:pt>
                <c:pt idx="283">
                  <c:v>0.959287</c:v>
                </c:pt>
                <c:pt idx="284">
                  <c:v>0.95923499999999995</c:v>
                </c:pt>
                <c:pt idx="285">
                  <c:v>0.95918400000000004</c:v>
                </c:pt>
                <c:pt idx="286">
                  <c:v>0.95913199999999998</c:v>
                </c:pt>
                <c:pt idx="287">
                  <c:v>0.95908000000000004</c:v>
                </c:pt>
                <c:pt idx="288">
                  <c:v>0.95902900000000002</c:v>
                </c:pt>
                <c:pt idx="289">
                  <c:v>0.95897699999999997</c:v>
                </c:pt>
                <c:pt idx="290">
                  <c:v>0.95892599999999995</c:v>
                </c:pt>
                <c:pt idx="291">
                  <c:v>0.958874</c:v>
                </c:pt>
                <c:pt idx="292">
                  <c:v>0.95882299999999998</c:v>
                </c:pt>
                <c:pt idx="293">
                  <c:v>0.95877100000000004</c:v>
                </c:pt>
                <c:pt idx="294">
                  <c:v>0.95872000000000002</c:v>
                </c:pt>
                <c:pt idx="295">
                  <c:v>0.95866899999999999</c:v>
                </c:pt>
                <c:pt idx="296">
                  <c:v>0.95861700000000005</c:v>
                </c:pt>
                <c:pt idx="297">
                  <c:v>0.95856600000000003</c:v>
                </c:pt>
                <c:pt idx="298">
                  <c:v>0.95851500000000001</c:v>
                </c:pt>
                <c:pt idx="299">
                  <c:v>0.95846299999999995</c:v>
                </c:pt>
                <c:pt idx="300">
                  <c:v>0.95841200000000004</c:v>
                </c:pt>
                <c:pt idx="301">
                  <c:v>0.95836100000000002</c:v>
                </c:pt>
                <c:pt idx="302">
                  <c:v>0.95830899999999997</c:v>
                </c:pt>
                <c:pt idx="303">
                  <c:v>0.95825800000000005</c:v>
                </c:pt>
                <c:pt idx="304">
                  <c:v>0.95820700000000003</c:v>
                </c:pt>
                <c:pt idx="305">
                  <c:v>0.95815600000000001</c:v>
                </c:pt>
                <c:pt idx="306">
                  <c:v>0.95810499999999998</c:v>
                </c:pt>
                <c:pt idx="307">
                  <c:v>0.95805399999999996</c:v>
                </c:pt>
                <c:pt idx="308">
                  <c:v>0.95800200000000002</c:v>
                </c:pt>
                <c:pt idx="309">
                  <c:v>0.957951</c:v>
                </c:pt>
                <c:pt idx="310">
                  <c:v>0.95789999999999997</c:v>
                </c:pt>
                <c:pt idx="311">
                  <c:v>0.95784899999999995</c:v>
                </c:pt>
                <c:pt idx="312">
                  <c:v>0.95779800000000004</c:v>
                </c:pt>
                <c:pt idx="313">
                  <c:v>0.95774700000000001</c:v>
                </c:pt>
                <c:pt idx="314">
                  <c:v>0.95769599999999999</c:v>
                </c:pt>
                <c:pt idx="315">
                  <c:v>0.95764499999999997</c:v>
                </c:pt>
                <c:pt idx="316">
                  <c:v>0.95759399999999995</c:v>
                </c:pt>
                <c:pt idx="317">
                  <c:v>0.95754300000000003</c:v>
                </c:pt>
                <c:pt idx="318">
                  <c:v>0.95749200000000001</c:v>
                </c:pt>
                <c:pt idx="319">
                  <c:v>0.95744200000000002</c:v>
                </c:pt>
                <c:pt idx="320">
                  <c:v>0.95739099999999999</c:v>
                </c:pt>
                <c:pt idx="321">
                  <c:v>0.95733999999999997</c:v>
                </c:pt>
                <c:pt idx="322">
                  <c:v>0.95728899999999995</c:v>
                </c:pt>
                <c:pt idx="323">
                  <c:v>0.95723800000000003</c:v>
                </c:pt>
                <c:pt idx="324">
                  <c:v>0.95718800000000004</c:v>
                </c:pt>
                <c:pt idx="325">
                  <c:v>0.95713700000000002</c:v>
                </c:pt>
                <c:pt idx="326">
                  <c:v>0.95708599999999999</c:v>
                </c:pt>
                <c:pt idx="327">
                  <c:v>0.95703499999999997</c:v>
                </c:pt>
                <c:pt idx="328">
                  <c:v>0.95698499999999997</c:v>
                </c:pt>
                <c:pt idx="329">
                  <c:v>0.95693399999999995</c:v>
                </c:pt>
                <c:pt idx="330">
                  <c:v>0.95688300000000004</c:v>
                </c:pt>
                <c:pt idx="331">
                  <c:v>0.95683300000000004</c:v>
                </c:pt>
                <c:pt idx="332">
                  <c:v>0.95678200000000002</c:v>
                </c:pt>
                <c:pt idx="333">
                  <c:v>0.95673200000000003</c:v>
                </c:pt>
                <c:pt idx="334">
                  <c:v>0.956681</c:v>
                </c:pt>
                <c:pt idx="335">
                  <c:v>0.95662999999999998</c:v>
                </c:pt>
                <c:pt idx="336">
                  <c:v>0.95657999999999999</c:v>
                </c:pt>
                <c:pt idx="337">
                  <c:v>0.95652899999999996</c:v>
                </c:pt>
                <c:pt idx="338">
                  <c:v>0.95647899999999997</c:v>
                </c:pt>
                <c:pt idx="339">
                  <c:v>0.95642899999999997</c:v>
                </c:pt>
                <c:pt idx="340">
                  <c:v>0.95637799999999995</c:v>
                </c:pt>
                <c:pt idx="341">
                  <c:v>0.95632799999999996</c:v>
                </c:pt>
                <c:pt idx="342">
                  <c:v>0.95627700000000004</c:v>
                </c:pt>
                <c:pt idx="343">
                  <c:v>0.95622700000000005</c:v>
                </c:pt>
                <c:pt idx="344">
                  <c:v>0.95617700000000005</c:v>
                </c:pt>
                <c:pt idx="345">
                  <c:v>0.95612600000000003</c:v>
                </c:pt>
                <c:pt idx="346">
                  <c:v>0.95607600000000004</c:v>
                </c:pt>
                <c:pt idx="347">
                  <c:v>0.95602600000000004</c:v>
                </c:pt>
                <c:pt idx="348">
                  <c:v>0.95597500000000002</c:v>
                </c:pt>
                <c:pt idx="349">
                  <c:v>0.95592500000000002</c:v>
                </c:pt>
                <c:pt idx="350">
                  <c:v>0.95587500000000003</c:v>
                </c:pt>
                <c:pt idx="351">
                  <c:v>0.95582500000000004</c:v>
                </c:pt>
                <c:pt idx="352">
                  <c:v>0.95577400000000001</c:v>
                </c:pt>
                <c:pt idx="353">
                  <c:v>0.95572400000000002</c:v>
                </c:pt>
                <c:pt idx="354">
                  <c:v>0.95567400000000002</c:v>
                </c:pt>
                <c:pt idx="355">
                  <c:v>0.95562400000000003</c:v>
                </c:pt>
                <c:pt idx="356">
                  <c:v>0.95557400000000003</c:v>
                </c:pt>
                <c:pt idx="357">
                  <c:v>0.95552400000000004</c:v>
                </c:pt>
                <c:pt idx="358">
                  <c:v>0.95547400000000005</c:v>
                </c:pt>
                <c:pt idx="359">
                  <c:v>0.95542400000000005</c:v>
                </c:pt>
                <c:pt idx="360">
                  <c:v>0.95537399999999995</c:v>
                </c:pt>
                <c:pt idx="361">
                  <c:v>0.95532399999999995</c:v>
                </c:pt>
                <c:pt idx="362">
                  <c:v>0.95527399999999996</c:v>
                </c:pt>
                <c:pt idx="363">
                  <c:v>0.95522399999999996</c:v>
                </c:pt>
                <c:pt idx="364">
                  <c:v>0.95517399999999997</c:v>
                </c:pt>
                <c:pt idx="365">
                  <c:v>0.95512399999999997</c:v>
                </c:pt>
                <c:pt idx="366">
                  <c:v>0.95507399999999998</c:v>
                </c:pt>
                <c:pt idx="367">
                  <c:v>0.95502399999999998</c:v>
                </c:pt>
                <c:pt idx="368">
                  <c:v>0.95497399999999999</c:v>
                </c:pt>
                <c:pt idx="369">
                  <c:v>0.954924</c:v>
                </c:pt>
                <c:pt idx="370">
                  <c:v>0.954874</c:v>
                </c:pt>
                <c:pt idx="371">
                  <c:v>0.95482500000000003</c:v>
                </c:pt>
                <c:pt idx="372">
                  <c:v>0.95477500000000004</c:v>
                </c:pt>
                <c:pt idx="373">
                  <c:v>0.95472500000000005</c:v>
                </c:pt>
                <c:pt idx="374">
                  <c:v>0.95467500000000005</c:v>
                </c:pt>
                <c:pt idx="375">
                  <c:v>0.95462499999999995</c:v>
                </c:pt>
                <c:pt idx="376">
                  <c:v>0.95457599999999998</c:v>
                </c:pt>
                <c:pt idx="377">
                  <c:v>0.95452599999999999</c:v>
                </c:pt>
                <c:pt idx="378">
                  <c:v>0.95447599999999999</c:v>
                </c:pt>
                <c:pt idx="379">
                  <c:v>0.95442700000000003</c:v>
                </c:pt>
                <c:pt idx="380">
                  <c:v>0.95437700000000003</c:v>
                </c:pt>
                <c:pt idx="381">
                  <c:v>0.95432700000000004</c:v>
                </c:pt>
                <c:pt idx="382">
                  <c:v>0.95427799999999996</c:v>
                </c:pt>
                <c:pt idx="383">
                  <c:v>0.95422799999999997</c:v>
                </c:pt>
                <c:pt idx="384">
                  <c:v>0.954179</c:v>
                </c:pt>
                <c:pt idx="385">
                  <c:v>0.954129</c:v>
                </c:pt>
                <c:pt idx="386">
                  <c:v>0.95408000000000004</c:v>
                </c:pt>
                <c:pt idx="387">
                  <c:v>0.95403000000000004</c:v>
                </c:pt>
                <c:pt idx="388">
                  <c:v>0.95398099999999997</c:v>
                </c:pt>
                <c:pt idx="389">
                  <c:v>0.95393099999999997</c:v>
                </c:pt>
                <c:pt idx="390">
                  <c:v>0.95388200000000001</c:v>
                </c:pt>
                <c:pt idx="391">
                  <c:v>0.95383200000000001</c:v>
                </c:pt>
                <c:pt idx="392">
                  <c:v>0.95378300000000005</c:v>
                </c:pt>
                <c:pt idx="393">
                  <c:v>0.95373300000000005</c:v>
                </c:pt>
                <c:pt idx="394">
                  <c:v>0.95368399999999998</c:v>
                </c:pt>
                <c:pt idx="395">
                  <c:v>0.95363500000000001</c:v>
                </c:pt>
                <c:pt idx="396">
                  <c:v>0.95358500000000002</c:v>
                </c:pt>
                <c:pt idx="397">
                  <c:v>0.95353600000000005</c:v>
                </c:pt>
                <c:pt idx="398">
                  <c:v>0.95348699999999997</c:v>
                </c:pt>
                <c:pt idx="399">
                  <c:v>0.95343699999999998</c:v>
                </c:pt>
                <c:pt idx="400">
                  <c:v>0.95338800000000001</c:v>
                </c:pt>
                <c:pt idx="401">
                  <c:v>0.95333900000000005</c:v>
                </c:pt>
                <c:pt idx="402">
                  <c:v>0.95328999999999997</c:v>
                </c:pt>
                <c:pt idx="403">
                  <c:v>0.95323999999999998</c:v>
                </c:pt>
                <c:pt idx="404">
                  <c:v>0.95319100000000001</c:v>
                </c:pt>
                <c:pt idx="405">
                  <c:v>0.95314200000000004</c:v>
                </c:pt>
                <c:pt idx="406">
                  <c:v>0.95309299999999997</c:v>
                </c:pt>
                <c:pt idx="407">
                  <c:v>0.953044</c:v>
                </c:pt>
                <c:pt idx="408">
                  <c:v>0.95299500000000004</c:v>
                </c:pt>
                <c:pt idx="409">
                  <c:v>0.95294599999999996</c:v>
                </c:pt>
                <c:pt idx="410">
                  <c:v>0.95289599999999997</c:v>
                </c:pt>
                <c:pt idx="411">
                  <c:v>0.952847</c:v>
                </c:pt>
                <c:pt idx="412">
                  <c:v>0.95279800000000003</c:v>
                </c:pt>
                <c:pt idx="413">
                  <c:v>0.95274899999999996</c:v>
                </c:pt>
                <c:pt idx="414">
                  <c:v>0.95269999999999999</c:v>
                </c:pt>
                <c:pt idx="415">
                  <c:v>0.95265100000000003</c:v>
                </c:pt>
                <c:pt idx="416">
                  <c:v>0.95260199999999995</c:v>
                </c:pt>
                <c:pt idx="417">
                  <c:v>0.95255299999999998</c:v>
                </c:pt>
                <c:pt idx="418">
                  <c:v>0.95250400000000002</c:v>
                </c:pt>
                <c:pt idx="419">
                  <c:v>0.95245500000000005</c:v>
                </c:pt>
                <c:pt idx="420">
                  <c:v>0.952407</c:v>
                </c:pt>
                <c:pt idx="421">
                  <c:v>0.95235800000000004</c:v>
                </c:pt>
                <c:pt idx="422">
                  <c:v>0.95230899999999996</c:v>
                </c:pt>
                <c:pt idx="423">
                  <c:v>0.95226</c:v>
                </c:pt>
                <c:pt idx="424">
                  <c:v>0.95221100000000003</c:v>
                </c:pt>
                <c:pt idx="425">
                  <c:v>0.95216199999999995</c:v>
                </c:pt>
                <c:pt idx="426">
                  <c:v>0.95211400000000002</c:v>
                </c:pt>
                <c:pt idx="427">
                  <c:v>0.95206500000000005</c:v>
                </c:pt>
                <c:pt idx="428">
                  <c:v>0.95201599999999997</c:v>
                </c:pt>
                <c:pt idx="429">
                  <c:v>0.95196700000000001</c:v>
                </c:pt>
                <c:pt idx="430">
                  <c:v>0.95191899999999996</c:v>
                </c:pt>
                <c:pt idx="431">
                  <c:v>0.95186999999999999</c:v>
                </c:pt>
                <c:pt idx="432">
                  <c:v>0.95182100000000003</c:v>
                </c:pt>
                <c:pt idx="433">
                  <c:v>0.95177199999999995</c:v>
                </c:pt>
                <c:pt idx="434">
                  <c:v>0.95172400000000001</c:v>
                </c:pt>
                <c:pt idx="435">
                  <c:v>0.95167500000000005</c:v>
                </c:pt>
                <c:pt idx="436">
                  <c:v>0.951627</c:v>
                </c:pt>
                <c:pt idx="437">
                  <c:v>0.95157800000000003</c:v>
                </c:pt>
                <c:pt idx="438">
                  <c:v>0.95152899999999996</c:v>
                </c:pt>
                <c:pt idx="439">
                  <c:v>0.95148100000000002</c:v>
                </c:pt>
                <c:pt idx="440">
                  <c:v>0.95143200000000006</c:v>
                </c:pt>
                <c:pt idx="441">
                  <c:v>0.95138400000000001</c:v>
                </c:pt>
                <c:pt idx="442">
                  <c:v>0.95133500000000004</c:v>
                </c:pt>
                <c:pt idx="443">
                  <c:v>0.95128699999999999</c:v>
                </c:pt>
                <c:pt idx="444">
                  <c:v>0.95123800000000003</c:v>
                </c:pt>
                <c:pt idx="445">
                  <c:v>0.95118999999999998</c:v>
                </c:pt>
                <c:pt idx="446">
                  <c:v>0.95114100000000001</c:v>
                </c:pt>
                <c:pt idx="447">
                  <c:v>0.95109299999999997</c:v>
                </c:pt>
                <c:pt idx="448">
                  <c:v>0.951044</c:v>
                </c:pt>
                <c:pt idx="449">
                  <c:v>0.95099599999999995</c:v>
                </c:pt>
                <c:pt idx="450">
                  <c:v>0.95094800000000002</c:v>
                </c:pt>
                <c:pt idx="451">
                  <c:v>0.95089900000000005</c:v>
                </c:pt>
                <c:pt idx="452">
                  <c:v>0.950851</c:v>
                </c:pt>
                <c:pt idx="453">
                  <c:v>0.95080299999999995</c:v>
                </c:pt>
                <c:pt idx="454">
                  <c:v>0.95075399999999999</c:v>
                </c:pt>
                <c:pt idx="455">
                  <c:v>0.95070600000000005</c:v>
                </c:pt>
                <c:pt idx="456">
                  <c:v>0.950658</c:v>
                </c:pt>
                <c:pt idx="457">
                  <c:v>0.95060900000000004</c:v>
                </c:pt>
                <c:pt idx="458">
                  <c:v>0.95056099999999999</c:v>
                </c:pt>
                <c:pt idx="459">
                  <c:v>0.95051300000000005</c:v>
                </c:pt>
                <c:pt idx="460">
                  <c:v>0.950465</c:v>
                </c:pt>
                <c:pt idx="461">
                  <c:v>0.95041699999999996</c:v>
                </c:pt>
                <c:pt idx="462">
                  <c:v>0.95036799999999999</c:v>
                </c:pt>
                <c:pt idx="463">
                  <c:v>0.95032000000000005</c:v>
                </c:pt>
                <c:pt idx="464">
                  <c:v>0.95027200000000001</c:v>
                </c:pt>
                <c:pt idx="465">
                  <c:v>0.95022399999999996</c:v>
                </c:pt>
                <c:pt idx="466">
                  <c:v>0.95017600000000002</c:v>
                </c:pt>
                <c:pt idx="467">
                  <c:v>0.95012799999999997</c:v>
                </c:pt>
                <c:pt idx="468">
                  <c:v>0.95008000000000004</c:v>
                </c:pt>
                <c:pt idx="469">
                  <c:v>0.95003199999999999</c:v>
                </c:pt>
                <c:pt idx="470">
                  <c:v>0.94998400000000005</c:v>
                </c:pt>
                <c:pt idx="471">
                  <c:v>0.949936</c:v>
                </c:pt>
                <c:pt idx="472">
                  <c:v>0.94988799999999995</c:v>
                </c:pt>
                <c:pt idx="473">
                  <c:v>0.94984000000000002</c:v>
                </c:pt>
                <c:pt idx="474">
                  <c:v>0.94979199999999997</c:v>
                </c:pt>
                <c:pt idx="475">
                  <c:v>0.94974400000000003</c:v>
                </c:pt>
                <c:pt idx="476">
                  <c:v>0.94969599999999998</c:v>
                </c:pt>
                <c:pt idx="477">
                  <c:v>0.94964800000000005</c:v>
                </c:pt>
                <c:pt idx="478">
                  <c:v>0.9496</c:v>
                </c:pt>
                <c:pt idx="479">
                  <c:v>0.94955199999999995</c:v>
                </c:pt>
                <c:pt idx="480">
                  <c:v>0.94950400000000001</c:v>
                </c:pt>
                <c:pt idx="481">
                  <c:v>0.94945599999999997</c:v>
                </c:pt>
                <c:pt idx="482">
                  <c:v>0.94940800000000003</c:v>
                </c:pt>
                <c:pt idx="483">
                  <c:v>0.94935999999999998</c:v>
                </c:pt>
                <c:pt idx="484">
                  <c:v>0.94931299999999996</c:v>
                </c:pt>
                <c:pt idx="485">
                  <c:v>0.94926500000000003</c:v>
                </c:pt>
                <c:pt idx="486">
                  <c:v>0.94921699999999998</c:v>
                </c:pt>
                <c:pt idx="487">
                  <c:v>0.94916900000000004</c:v>
                </c:pt>
                <c:pt idx="488">
                  <c:v>0.94912200000000002</c:v>
                </c:pt>
                <c:pt idx="489">
                  <c:v>0.94907399999999997</c:v>
                </c:pt>
                <c:pt idx="490">
                  <c:v>0.94902600000000004</c:v>
                </c:pt>
                <c:pt idx="491">
                  <c:v>0.94897799999999999</c:v>
                </c:pt>
                <c:pt idx="492">
                  <c:v>0.94893099999999997</c:v>
                </c:pt>
                <c:pt idx="493">
                  <c:v>0.94888300000000003</c:v>
                </c:pt>
                <c:pt idx="494">
                  <c:v>0.94883499999999998</c:v>
                </c:pt>
                <c:pt idx="495">
                  <c:v>0.94878799999999996</c:v>
                </c:pt>
                <c:pt idx="496">
                  <c:v>0.94874000000000003</c:v>
                </c:pt>
                <c:pt idx="497">
                  <c:v>0.94869300000000001</c:v>
                </c:pt>
                <c:pt idx="498">
                  <c:v>0.94864499999999996</c:v>
                </c:pt>
                <c:pt idx="499">
                  <c:v>0.94859700000000002</c:v>
                </c:pt>
                <c:pt idx="500">
                  <c:v>0.94855</c:v>
                </c:pt>
                <c:pt idx="501">
                  <c:v>0.94850199999999996</c:v>
                </c:pt>
                <c:pt idx="502">
                  <c:v>0.94845500000000005</c:v>
                </c:pt>
                <c:pt idx="503">
                  <c:v>0.948407</c:v>
                </c:pt>
                <c:pt idx="504">
                  <c:v>0.94835999999999998</c:v>
                </c:pt>
                <c:pt idx="505">
                  <c:v>0.94831200000000004</c:v>
                </c:pt>
                <c:pt idx="506">
                  <c:v>0.94826500000000002</c:v>
                </c:pt>
                <c:pt idx="507">
                  <c:v>0.94821699999999998</c:v>
                </c:pt>
                <c:pt idx="508">
                  <c:v>0.94816999999999996</c:v>
                </c:pt>
                <c:pt idx="509">
                  <c:v>0.94812300000000005</c:v>
                </c:pt>
                <c:pt idx="510">
                  <c:v>0.948075</c:v>
                </c:pt>
                <c:pt idx="511">
                  <c:v>0.94802799999999998</c:v>
                </c:pt>
                <c:pt idx="512">
                  <c:v>0.94798000000000004</c:v>
                </c:pt>
                <c:pt idx="513">
                  <c:v>0.94793300000000003</c:v>
                </c:pt>
                <c:pt idx="514">
                  <c:v>0.94788600000000001</c:v>
                </c:pt>
                <c:pt idx="515">
                  <c:v>0.94783799999999996</c:v>
                </c:pt>
                <c:pt idx="516">
                  <c:v>0.94779100000000005</c:v>
                </c:pt>
                <c:pt idx="517">
                  <c:v>0.94774400000000003</c:v>
                </c:pt>
                <c:pt idx="518">
                  <c:v>0.94769599999999998</c:v>
                </c:pt>
                <c:pt idx="519">
                  <c:v>0.94764899999999996</c:v>
                </c:pt>
                <c:pt idx="520">
                  <c:v>0.94760200000000006</c:v>
                </c:pt>
                <c:pt idx="521">
                  <c:v>0.94755500000000004</c:v>
                </c:pt>
                <c:pt idx="522">
                  <c:v>0.94750800000000002</c:v>
                </c:pt>
                <c:pt idx="523">
                  <c:v>0.94745999999999997</c:v>
                </c:pt>
                <c:pt idx="524">
                  <c:v>0.94741299999999995</c:v>
                </c:pt>
                <c:pt idx="525">
                  <c:v>0.94736600000000004</c:v>
                </c:pt>
                <c:pt idx="526">
                  <c:v>0.94731900000000002</c:v>
                </c:pt>
                <c:pt idx="527">
                  <c:v>0.947272</c:v>
                </c:pt>
                <c:pt idx="528">
                  <c:v>0.94722499999999998</c:v>
                </c:pt>
                <c:pt idx="529">
                  <c:v>0.94717700000000005</c:v>
                </c:pt>
                <c:pt idx="530">
                  <c:v>0.94713000000000003</c:v>
                </c:pt>
                <c:pt idx="531">
                  <c:v>0.94708300000000001</c:v>
                </c:pt>
                <c:pt idx="532">
                  <c:v>0.94703599999999999</c:v>
                </c:pt>
                <c:pt idx="533">
                  <c:v>0.94698899999999997</c:v>
                </c:pt>
                <c:pt idx="534">
                  <c:v>0.94694199999999995</c:v>
                </c:pt>
                <c:pt idx="535">
                  <c:v>0.94689500000000004</c:v>
                </c:pt>
                <c:pt idx="536">
                  <c:v>0.94684800000000002</c:v>
                </c:pt>
                <c:pt idx="537">
                  <c:v>0.946801</c:v>
                </c:pt>
                <c:pt idx="538">
                  <c:v>0.94675399999999998</c:v>
                </c:pt>
                <c:pt idx="539">
                  <c:v>0.94670699999999997</c:v>
                </c:pt>
                <c:pt idx="540">
                  <c:v>0.94665999999999995</c:v>
                </c:pt>
                <c:pt idx="541">
                  <c:v>0.94661300000000004</c:v>
                </c:pt>
                <c:pt idx="542">
                  <c:v>0.94656600000000002</c:v>
                </c:pt>
                <c:pt idx="543">
                  <c:v>0.94652000000000003</c:v>
                </c:pt>
                <c:pt idx="544">
                  <c:v>0.94647300000000001</c:v>
                </c:pt>
                <c:pt idx="545">
                  <c:v>0.94642599999999999</c:v>
                </c:pt>
                <c:pt idx="546">
                  <c:v>0.94637899999999997</c:v>
                </c:pt>
                <c:pt idx="547">
                  <c:v>0.94633199999999995</c:v>
                </c:pt>
                <c:pt idx="548">
                  <c:v>0.94628500000000004</c:v>
                </c:pt>
                <c:pt idx="549">
                  <c:v>0.94623800000000002</c:v>
                </c:pt>
                <c:pt idx="550">
                  <c:v>0.94619200000000003</c:v>
                </c:pt>
                <c:pt idx="551">
                  <c:v>0.94614500000000001</c:v>
                </c:pt>
                <c:pt idx="552">
                  <c:v>0.94609799999999999</c:v>
                </c:pt>
                <c:pt idx="553">
                  <c:v>0.94605099999999998</c:v>
                </c:pt>
                <c:pt idx="554">
                  <c:v>0.94600499999999998</c:v>
                </c:pt>
                <c:pt idx="555">
                  <c:v>0.94595799999999997</c:v>
                </c:pt>
                <c:pt idx="556">
                  <c:v>0.94591099999999995</c:v>
                </c:pt>
                <c:pt idx="557">
                  <c:v>0.94586499999999996</c:v>
                </c:pt>
                <c:pt idx="558">
                  <c:v>0.94581800000000005</c:v>
                </c:pt>
                <c:pt idx="559">
                  <c:v>0.94577100000000003</c:v>
                </c:pt>
                <c:pt idx="560">
                  <c:v>0.94572500000000004</c:v>
                </c:pt>
                <c:pt idx="561">
                  <c:v>0.94567800000000002</c:v>
                </c:pt>
                <c:pt idx="562">
                  <c:v>0.945631</c:v>
                </c:pt>
                <c:pt idx="563">
                  <c:v>0.94558500000000001</c:v>
                </c:pt>
                <c:pt idx="564">
                  <c:v>0.94553799999999999</c:v>
                </c:pt>
                <c:pt idx="565">
                  <c:v>0.945492</c:v>
                </c:pt>
                <c:pt idx="566">
                  <c:v>0.94544499999999998</c:v>
                </c:pt>
                <c:pt idx="567">
                  <c:v>0.94539799999999996</c:v>
                </c:pt>
                <c:pt idx="568">
                  <c:v>0.94535199999999997</c:v>
                </c:pt>
                <c:pt idx="569">
                  <c:v>0.94530499999999995</c:v>
                </c:pt>
                <c:pt idx="570">
                  <c:v>0.94525899999999996</c:v>
                </c:pt>
                <c:pt idx="571">
                  <c:v>0.94521200000000005</c:v>
                </c:pt>
                <c:pt idx="572">
                  <c:v>0.94516599999999995</c:v>
                </c:pt>
                <c:pt idx="573">
                  <c:v>0.94511900000000004</c:v>
                </c:pt>
                <c:pt idx="574">
                  <c:v>0.94507300000000005</c:v>
                </c:pt>
                <c:pt idx="575">
                  <c:v>0.94502699999999995</c:v>
                </c:pt>
                <c:pt idx="576">
                  <c:v>0.94498000000000004</c:v>
                </c:pt>
                <c:pt idx="577">
                  <c:v>0.94493400000000005</c:v>
                </c:pt>
                <c:pt idx="578">
                  <c:v>0.94488700000000003</c:v>
                </c:pt>
                <c:pt idx="579">
                  <c:v>0.94484100000000004</c:v>
                </c:pt>
                <c:pt idx="580">
                  <c:v>0.94479500000000005</c:v>
                </c:pt>
                <c:pt idx="581">
                  <c:v>0.94474800000000003</c:v>
                </c:pt>
                <c:pt idx="582">
                  <c:v>0.94470200000000004</c:v>
                </c:pt>
                <c:pt idx="583">
                  <c:v>0.94465600000000005</c:v>
                </c:pt>
                <c:pt idx="584">
                  <c:v>0.94460900000000003</c:v>
                </c:pt>
                <c:pt idx="585">
                  <c:v>0.94456300000000004</c:v>
                </c:pt>
                <c:pt idx="586">
                  <c:v>0.94451700000000005</c:v>
                </c:pt>
                <c:pt idx="587">
                  <c:v>0.94447099999999995</c:v>
                </c:pt>
                <c:pt idx="588">
                  <c:v>0.94442400000000004</c:v>
                </c:pt>
                <c:pt idx="589">
                  <c:v>0.94437800000000005</c:v>
                </c:pt>
                <c:pt idx="590">
                  <c:v>0.94433199999999995</c:v>
                </c:pt>
                <c:pt idx="591">
                  <c:v>0.94428599999999996</c:v>
                </c:pt>
                <c:pt idx="592">
                  <c:v>0.94423900000000005</c:v>
                </c:pt>
                <c:pt idx="593">
                  <c:v>0.94419299999999995</c:v>
                </c:pt>
                <c:pt idx="594">
                  <c:v>0.94414699999999996</c:v>
                </c:pt>
                <c:pt idx="595">
                  <c:v>0.94410099999999997</c:v>
                </c:pt>
                <c:pt idx="596">
                  <c:v>0.94405499999999998</c:v>
                </c:pt>
                <c:pt idx="597">
                  <c:v>0.94400899999999999</c:v>
                </c:pt>
                <c:pt idx="598">
                  <c:v>0.943963</c:v>
                </c:pt>
                <c:pt idx="599">
                  <c:v>0.94391700000000001</c:v>
                </c:pt>
                <c:pt idx="600">
                  <c:v>0.94386999999999999</c:v>
                </c:pt>
                <c:pt idx="601">
                  <c:v>0.943824</c:v>
                </c:pt>
                <c:pt idx="602">
                  <c:v>0.94377800000000001</c:v>
                </c:pt>
                <c:pt idx="603">
                  <c:v>0.94373200000000002</c:v>
                </c:pt>
                <c:pt idx="604">
                  <c:v>0.94368600000000002</c:v>
                </c:pt>
                <c:pt idx="605">
                  <c:v>0.94364000000000003</c:v>
                </c:pt>
                <c:pt idx="606">
                  <c:v>0.94359400000000004</c:v>
                </c:pt>
                <c:pt idx="607">
                  <c:v>0.94354800000000005</c:v>
                </c:pt>
                <c:pt idx="608">
                  <c:v>0.94350199999999995</c:v>
                </c:pt>
                <c:pt idx="609">
                  <c:v>0.94345599999999996</c:v>
                </c:pt>
                <c:pt idx="610">
                  <c:v>0.94340999999999997</c:v>
                </c:pt>
                <c:pt idx="611">
                  <c:v>0.94336399999999998</c:v>
                </c:pt>
                <c:pt idx="612">
                  <c:v>0.94331900000000002</c:v>
                </c:pt>
                <c:pt idx="613">
                  <c:v>0.94327300000000003</c:v>
                </c:pt>
                <c:pt idx="614">
                  <c:v>0.94322700000000004</c:v>
                </c:pt>
                <c:pt idx="615">
                  <c:v>0.94318100000000005</c:v>
                </c:pt>
                <c:pt idx="616">
                  <c:v>0.94313499999999995</c:v>
                </c:pt>
                <c:pt idx="617">
                  <c:v>0.94308899999999996</c:v>
                </c:pt>
                <c:pt idx="618">
                  <c:v>0.94304299999999996</c:v>
                </c:pt>
                <c:pt idx="619">
                  <c:v>0.942998</c:v>
                </c:pt>
                <c:pt idx="620">
                  <c:v>0.94295200000000001</c:v>
                </c:pt>
                <c:pt idx="621">
                  <c:v>0.94290600000000002</c:v>
                </c:pt>
                <c:pt idx="622">
                  <c:v>0.94286000000000003</c:v>
                </c:pt>
                <c:pt idx="623">
                  <c:v>0.94281400000000004</c:v>
                </c:pt>
                <c:pt idx="624">
                  <c:v>0.94276899999999997</c:v>
                </c:pt>
                <c:pt idx="625">
                  <c:v>0.94272299999999998</c:v>
                </c:pt>
                <c:pt idx="626">
                  <c:v>0.94267699999999999</c:v>
                </c:pt>
                <c:pt idx="627">
                  <c:v>0.94263200000000003</c:v>
                </c:pt>
                <c:pt idx="628">
                  <c:v>0.94258600000000003</c:v>
                </c:pt>
                <c:pt idx="629">
                  <c:v>0.94254000000000004</c:v>
                </c:pt>
                <c:pt idx="630">
                  <c:v>0.94249400000000005</c:v>
                </c:pt>
                <c:pt idx="631">
                  <c:v>0.94244899999999998</c:v>
                </c:pt>
                <c:pt idx="632">
                  <c:v>0.94240299999999999</c:v>
                </c:pt>
                <c:pt idx="633">
                  <c:v>0.94235800000000003</c:v>
                </c:pt>
                <c:pt idx="634">
                  <c:v>0.94231200000000004</c:v>
                </c:pt>
                <c:pt idx="635">
                  <c:v>0.94226600000000005</c:v>
                </c:pt>
                <c:pt idx="636">
                  <c:v>0.94222099999999998</c:v>
                </c:pt>
                <c:pt idx="637">
                  <c:v>0.94217499999999998</c:v>
                </c:pt>
                <c:pt idx="638">
                  <c:v>0.94213000000000002</c:v>
                </c:pt>
                <c:pt idx="639">
                  <c:v>0.94208400000000003</c:v>
                </c:pt>
                <c:pt idx="640">
                  <c:v>0.94203800000000004</c:v>
                </c:pt>
                <c:pt idx="641">
                  <c:v>0.94199299999999997</c:v>
                </c:pt>
                <c:pt idx="642">
                  <c:v>0.94194699999999998</c:v>
                </c:pt>
                <c:pt idx="643">
                  <c:v>0.94190200000000002</c:v>
                </c:pt>
                <c:pt idx="644">
                  <c:v>0.94185600000000003</c:v>
                </c:pt>
                <c:pt idx="645">
                  <c:v>0.94181099999999995</c:v>
                </c:pt>
                <c:pt idx="646">
                  <c:v>0.94176599999999999</c:v>
                </c:pt>
                <c:pt idx="647">
                  <c:v>0.94172</c:v>
                </c:pt>
                <c:pt idx="648">
                  <c:v>0.94167500000000004</c:v>
                </c:pt>
                <c:pt idx="649">
                  <c:v>0.94162900000000005</c:v>
                </c:pt>
                <c:pt idx="650">
                  <c:v>0.94158399999999998</c:v>
                </c:pt>
                <c:pt idx="651">
                  <c:v>0.94153799999999999</c:v>
                </c:pt>
                <c:pt idx="652">
                  <c:v>0.94149300000000002</c:v>
                </c:pt>
                <c:pt idx="653">
                  <c:v>0.94144799999999995</c:v>
                </c:pt>
                <c:pt idx="654">
                  <c:v>0.94140199999999996</c:v>
                </c:pt>
                <c:pt idx="655">
                  <c:v>0.941357</c:v>
                </c:pt>
                <c:pt idx="656">
                  <c:v>0.94131200000000004</c:v>
                </c:pt>
                <c:pt idx="657">
                  <c:v>0.94126600000000005</c:v>
                </c:pt>
                <c:pt idx="658">
                  <c:v>0.94122099999999997</c:v>
                </c:pt>
                <c:pt idx="659">
                  <c:v>0.94117600000000001</c:v>
                </c:pt>
                <c:pt idx="660">
                  <c:v>0.94113000000000002</c:v>
                </c:pt>
                <c:pt idx="661">
                  <c:v>0.94108499999999995</c:v>
                </c:pt>
                <c:pt idx="662">
                  <c:v>0.94103999999999999</c:v>
                </c:pt>
                <c:pt idx="663">
                  <c:v>0.94099500000000003</c:v>
                </c:pt>
                <c:pt idx="664">
                  <c:v>0.94094999999999995</c:v>
                </c:pt>
                <c:pt idx="665">
                  <c:v>0.94090399999999996</c:v>
                </c:pt>
                <c:pt idx="666">
                  <c:v>0.940859</c:v>
                </c:pt>
                <c:pt idx="667">
                  <c:v>0.94081400000000004</c:v>
                </c:pt>
                <c:pt idx="668">
                  <c:v>0.94076899999999997</c:v>
                </c:pt>
                <c:pt idx="669">
                  <c:v>0.940724</c:v>
                </c:pt>
                <c:pt idx="670">
                  <c:v>0.94067800000000001</c:v>
                </c:pt>
                <c:pt idx="671">
                  <c:v>0.94063300000000005</c:v>
                </c:pt>
                <c:pt idx="672">
                  <c:v>0.94058799999999998</c:v>
                </c:pt>
                <c:pt idx="673">
                  <c:v>0.94054300000000002</c:v>
                </c:pt>
                <c:pt idx="674">
                  <c:v>0.94049799999999995</c:v>
                </c:pt>
                <c:pt idx="675">
                  <c:v>0.94045299999999998</c:v>
                </c:pt>
                <c:pt idx="676">
                  <c:v>0.94040800000000002</c:v>
                </c:pt>
                <c:pt idx="677">
                  <c:v>0.94036299999999995</c:v>
                </c:pt>
                <c:pt idx="678">
                  <c:v>0.94031799999999999</c:v>
                </c:pt>
                <c:pt idx="679">
                  <c:v>0.94027300000000003</c:v>
                </c:pt>
                <c:pt idx="680">
                  <c:v>0.94022799999999995</c:v>
                </c:pt>
                <c:pt idx="681">
                  <c:v>0.94018299999999999</c:v>
                </c:pt>
                <c:pt idx="682">
                  <c:v>0.94013800000000003</c:v>
                </c:pt>
                <c:pt idx="683">
                  <c:v>0.94009299999999996</c:v>
                </c:pt>
                <c:pt idx="684">
                  <c:v>0.94004799999999999</c:v>
                </c:pt>
                <c:pt idx="685">
                  <c:v>0.94000300000000003</c:v>
                </c:pt>
                <c:pt idx="686">
                  <c:v>0.93995799999999996</c:v>
                </c:pt>
                <c:pt idx="687">
                  <c:v>0.939913</c:v>
                </c:pt>
                <c:pt idx="688">
                  <c:v>0.93986800000000004</c:v>
                </c:pt>
                <c:pt idx="689">
                  <c:v>0.93982299999999996</c:v>
                </c:pt>
                <c:pt idx="690">
                  <c:v>0.939778</c:v>
                </c:pt>
                <c:pt idx="691">
                  <c:v>0.93973300000000004</c:v>
                </c:pt>
                <c:pt idx="692">
                  <c:v>0.93968799999999997</c:v>
                </c:pt>
                <c:pt idx="693">
                  <c:v>0.93964300000000001</c:v>
                </c:pt>
                <c:pt idx="694">
                  <c:v>0.93959899999999996</c:v>
                </c:pt>
                <c:pt idx="695">
                  <c:v>0.939554</c:v>
                </c:pt>
                <c:pt idx="696">
                  <c:v>0.93950900000000004</c:v>
                </c:pt>
                <c:pt idx="697">
                  <c:v>0.93946399999999997</c:v>
                </c:pt>
                <c:pt idx="698">
                  <c:v>0.939419</c:v>
                </c:pt>
                <c:pt idx="699">
                  <c:v>0.93937499999999996</c:v>
                </c:pt>
                <c:pt idx="700">
                  <c:v>0.93933</c:v>
                </c:pt>
                <c:pt idx="701">
                  <c:v>0.93928500000000004</c:v>
                </c:pt>
                <c:pt idx="702">
                  <c:v>0.93923999999999996</c:v>
                </c:pt>
                <c:pt idx="703">
                  <c:v>0.93919600000000003</c:v>
                </c:pt>
                <c:pt idx="704">
                  <c:v>0.93915099999999996</c:v>
                </c:pt>
                <c:pt idx="705">
                  <c:v>0.939106</c:v>
                </c:pt>
                <c:pt idx="706">
                  <c:v>0.93906100000000003</c:v>
                </c:pt>
                <c:pt idx="707">
                  <c:v>0.93901699999999999</c:v>
                </c:pt>
                <c:pt idx="708">
                  <c:v>0.93897200000000003</c:v>
                </c:pt>
                <c:pt idx="709">
                  <c:v>0.93892699999999996</c:v>
                </c:pt>
                <c:pt idx="710">
                  <c:v>0.93888300000000002</c:v>
                </c:pt>
                <c:pt idx="711">
                  <c:v>0.93883799999999995</c:v>
                </c:pt>
                <c:pt idx="712">
                  <c:v>0.93879299999999999</c:v>
                </c:pt>
                <c:pt idx="713">
                  <c:v>0.93874899999999994</c:v>
                </c:pt>
                <c:pt idx="714">
                  <c:v>0.93870399999999998</c:v>
                </c:pt>
                <c:pt idx="715">
                  <c:v>0.93866000000000005</c:v>
                </c:pt>
                <c:pt idx="716">
                  <c:v>0.93861499999999998</c:v>
                </c:pt>
                <c:pt idx="717">
                  <c:v>0.93857000000000002</c:v>
                </c:pt>
                <c:pt idx="718">
                  <c:v>0.93852599999999997</c:v>
                </c:pt>
                <c:pt idx="719">
                  <c:v>0.93848100000000001</c:v>
                </c:pt>
                <c:pt idx="720">
                  <c:v>0.93843699999999997</c:v>
                </c:pt>
                <c:pt idx="721">
                  <c:v>0.938392</c:v>
                </c:pt>
                <c:pt idx="722">
                  <c:v>0.93834799999999996</c:v>
                </c:pt>
                <c:pt idx="723">
                  <c:v>0.938303</c:v>
                </c:pt>
                <c:pt idx="724">
                  <c:v>0.93825899999999995</c:v>
                </c:pt>
                <c:pt idx="725">
                  <c:v>0.93821399999999999</c:v>
                </c:pt>
                <c:pt idx="726">
                  <c:v>0.93816999999999995</c:v>
                </c:pt>
                <c:pt idx="727">
                  <c:v>0.93812499999999999</c:v>
                </c:pt>
                <c:pt idx="728">
                  <c:v>0.93808100000000005</c:v>
                </c:pt>
                <c:pt idx="729">
                  <c:v>0.93803700000000001</c:v>
                </c:pt>
                <c:pt idx="730">
                  <c:v>0.93799200000000005</c:v>
                </c:pt>
                <c:pt idx="731">
                  <c:v>0.937948</c:v>
                </c:pt>
                <c:pt idx="732">
                  <c:v>0.93790300000000004</c:v>
                </c:pt>
                <c:pt idx="733">
                  <c:v>0.937859</c:v>
                </c:pt>
                <c:pt idx="734">
                  <c:v>0.93781499999999995</c:v>
                </c:pt>
                <c:pt idx="735">
                  <c:v>0.93776999999999999</c:v>
                </c:pt>
                <c:pt idx="736">
                  <c:v>0.93772599999999995</c:v>
                </c:pt>
                <c:pt idx="737">
                  <c:v>0.93768200000000002</c:v>
                </c:pt>
                <c:pt idx="738">
                  <c:v>0.93763700000000005</c:v>
                </c:pt>
                <c:pt idx="739">
                  <c:v>0.93759300000000001</c:v>
                </c:pt>
                <c:pt idx="740">
                  <c:v>0.93754899999999997</c:v>
                </c:pt>
                <c:pt idx="741">
                  <c:v>0.937504</c:v>
                </c:pt>
                <c:pt idx="742">
                  <c:v>0.93745999999999996</c:v>
                </c:pt>
                <c:pt idx="743">
                  <c:v>0.93741600000000003</c:v>
                </c:pt>
                <c:pt idx="744">
                  <c:v>0.93737199999999998</c:v>
                </c:pt>
                <c:pt idx="745">
                  <c:v>0.93732700000000002</c:v>
                </c:pt>
                <c:pt idx="746">
                  <c:v>0.93728299999999998</c:v>
                </c:pt>
                <c:pt idx="747">
                  <c:v>0.93723900000000004</c:v>
                </c:pt>
                <c:pt idx="748">
                  <c:v>0.937195</c:v>
                </c:pt>
                <c:pt idx="749">
                  <c:v>0.93715099999999996</c:v>
                </c:pt>
                <c:pt idx="750">
                  <c:v>0.93710599999999999</c:v>
                </c:pt>
                <c:pt idx="751">
                  <c:v>0.93706199999999995</c:v>
                </c:pt>
                <c:pt idx="752">
                  <c:v>0.93701800000000002</c:v>
                </c:pt>
                <c:pt idx="753">
                  <c:v>0.93697399999999997</c:v>
                </c:pt>
                <c:pt idx="754">
                  <c:v>0.93693000000000004</c:v>
                </c:pt>
                <c:pt idx="755">
                  <c:v>0.936886</c:v>
                </c:pt>
                <c:pt idx="756">
                  <c:v>0.93684199999999995</c:v>
                </c:pt>
                <c:pt idx="757">
                  <c:v>0.93679699999999999</c:v>
                </c:pt>
                <c:pt idx="758">
                  <c:v>0.93675299999999995</c:v>
                </c:pt>
                <c:pt idx="759">
                  <c:v>0.93670900000000001</c:v>
                </c:pt>
                <c:pt idx="760">
                  <c:v>0.93666499999999997</c:v>
                </c:pt>
                <c:pt idx="761">
                  <c:v>0.93662100000000004</c:v>
                </c:pt>
                <c:pt idx="762">
                  <c:v>0.93657699999999999</c:v>
                </c:pt>
                <c:pt idx="763">
                  <c:v>0.93653299999999995</c:v>
                </c:pt>
                <c:pt idx="764">
                  <c:v>0.93648900000000002</c:v>
                </c:pt>
                <c:pt idx="765">
                  <c:v>0.93644499999999997</c:v>
                </c:pt>
                <c:pt idx="766">
                  <c:v>0.93640100000000004</c:v>
                </c:pt>
                <c:pt idx="767">
                  <c:v>0.93635699999999999</c:v>
                </c:pt>
                <c:pt idx="768">
                  <c:v>0.93631299999999995</c:v>
                </c:pt>
                <c:pt idx="769">
                  <c:v>0.93626900000000002</c:v>
                </c:pt>
                <c:pt idx="770">
                  <c:v>0.93622499999999997</c:v>
                </c:pt>
                <c:pt idx="771">
                  <c:v>0.93618100000000004</c:v>
                </c:pt>
                <c:pt idx="772">
                  <c:v>0.936137</c:v>
                </c:pt>
                <c:pt idx="773">
                  <c:v>0.93609299999999995</c:v>
                </c:pt>
                <c:pt idx="774">
                  <c:v>0.93605000000000005</c:v>
                </c:pt>
                <c:pt idx="775">
                  <c:v>0.936006</c:v>
                </c:pt>
                <c:pt idx="776">
                  <c:v>0.93596199999999996</c:v>
                </c:pt>
                <c:pt idx="777">
                  <c:v>0.93591800000000003</c:v>
                </c:pt>
                <c:pt idx="778">
                  <c:v>0.93587399999999998</c:v>
                </c:pt>
                <c:pt idx="779">
                  <c:v>0.93583000000000005</c:v>
                </c:pt>
                <c:pt idx="780">
                  <c:v>0.93578600000000001</c:v>
                </c:pt>
                <c:pt idx="781">
                  <c:v>0.93574299999999999</c:v>
                </c:pt>
                <c:pt idx="782">
                  <c:v>0.93569899999999995</c:v>
                </c:pt>
                <c:pt idx="783">
                  <c:v>0.93565500000000001</c:v>
                </c:pt>
                <c:pt idx="784">
                  <c:v>0.93561099999999997</c:v>
                </c:pt>
                <c:pt idx="785">
                  <c:v>0.93556700000000004</c:v>
                </c:pt>
                <c:pt idx="786">
                  <c:v>0.93552400000000002</c:v>
                </c:pt>
                <c:pt idx="787">
                  <c:v>0.93547999999999998</c:v>
                </c:pt>
                <c:pt idx="788">
                  <c:v>0.93543600000000005</c:v>
                </c:pt>
                <c:pt idx="789">
                  <c:v>0.935392</c:v>
                </c:pt>
                <c:pt idx="790">
                  <c:v>0.93534899999999999</c:v>
                </c:pt>
                <c:pt idx="791">
                  <c:v>0.93530500000000005</c:v>
                </c:pt>
                <c:pt idx="792">
                  <c:v>0.93526100000000001</c:v>
                </c:pt>
                <c:pt idx="793">
                  <c:v>0.93521799999999999</c:v>
                </c:pt>
                <c:pt idx="794">
                  <c:v>0.93517399999999995</c:v>
                </c:pt>
                <c:pt idx="795">
                  <c:v>0.93513000000000002</c:v>
                </c:pt>
                <c:pt idx="796">
                  <c:v>0.935087</c:v>
                </c:pt>
                <c:pt idx="797">
                  <c:v>0.93504299999999996</c:v>
                </c:pt>
                <c:pt idx="798">
                  <c:v>0.93499900000000002</c:v>
                </c:pt>
                <c:pt idx="799">
                  <c:v>0.93495600000000001</c:v>
                </c:pt>
                <c:pt idx="800">
                  <c:v>0.93491199999999997</c:v>
                </c:pt>
                <c:pt idx="801">
                  <c:v>0.93486800000000003</c:v>
                </c:pt>
                <c:pt idx="802">
                  <c:v>0.93482500000000002</c:v>
                </c:pt>
                <c:pt idx="803">
                  <c:v>0.93478099999999997</c:v>
                </c:pt>
                <c:pt idx="804">
                  <c:v>0.93473799999999996</c:v>
                </c:pt>
                <c:pt idx="805">
                  <c:v>0.93469400000000002</c:v>
                </c:pt>
                <c:pt idx="806">
                  <c:v>0.93465100000000001</c:v>
                </c:pt>
                <c:pt idx="807">
                  <c:v>0.93460699999999997</c:v>
                </c:pt>
                <c:pt idx="808">
                  <c:v>0.93456399999999995</c:v>
                </c:pt>
                <c:pt idx="809">
                  <c:v>0.93452000000000002</c:v>
                </c:pt>
                <c:pt idx="810">
                  <c:v>0.93447599999999997</c:v>
                </c:pt>
                <c:pt idx="811">
                  <c:v>0.93443299999999996</c:v>
                </c:pt>
                <c:pt idx="812">
                  <c:v>0.93439000000000005</c:v>
                </c:pt>
                <c:pt idx="813">
                  <c:v>0.93434600000000001</c:v>
                </c:pt>
                <c:pt idx="814">
                  <c:v>0.93430299999999999</c:v>
                </c:pt>
                <c:pt idx="815">
                  <c:v>0.93425899999999995</c:v>
                </c:pt>
                <c:pt idx="816">
                  <c:v>0.93421600000000005</c:v>
                </c:pt>
                <c:pt idx="817">
                  <c:v>0.934172</c:v>
                </c:pt>
                <c:pt idx="818">
                  <c:v>0.93412899999999999</c:v>
                </c:pt>
                <c:pt idx="819">
                  <c:v>0.93408500000000005</c:v>
                </c:pt>
                <c:pt idx="820">
                  <c:v>0.93404200000000004</c:v>
                </c:pt>
                <c:pt idx="821">
                  <c:v>0.93399900000000002</c:v>
                </c:pt>
                <c:pt idx="822">
                  <c:v>0.93395499999999998</c:v>
                </c:pt>
                <c:pt idx="823">
                  <c:v>0.93391199999999996</c:v>
                </c:pt>
                <c:pt idx="824">
                  <c:v>0.93386899999999995</c:v>
                </c:pt>
                <c:pt idx="825">
                  <c:v>0.93382500000000002</c:v>
                </c:pt>
                <c:pt idx="826">
                  <c:v>0.933782</c:v>
                </c:pt>
                <c:pt idx="827">
                  <c:v>0.93373899999999999</c:v>
                </c:pt>
                <c:pt idx="828">
                  <c:v>0.93369500000000005</c:v>
                </c:pt>
                <c:pt idx="829">
                  <c:v>0.93365200000000004</c:v>
                </c:pt>
                <c:pt idx="830">
                  <c:v>0.93360900000000002</c:v>
                </c:pt>
                <c:pt idx="831">
                  <c:v>0.93356499999999998</c:v>
                </c:pt>
                <c:pt idx="832">
                  <c:v>0.93352199999999996</c:v>
                </c:pt>
                <c:pt idx="833">
                  <c:v>0.93347899999999995</c:v>
                </c:pt>
                <c:pt idx="834">
                  <c:v>0.93343600000000004</c:v>
                </c:pt>
                <c:pt idx="835">
                  <c:v>0.933392</c:v>
                </c:pt>
                <c:pt idx="836">
                  <c:v>0.93334899999999998</c:v>
                </c:pt>
                <c:pt idx="837">
                  <c:v>0.93330599999999997</c:v>
                </c:pt>
                <c:pt idx="838">
                  <c:v>0.93326299999999995</c:v>
                </c:pt>
                <c:pt idx="839">
                  <c:v>0.93322000000000005</c:v>
                </c:pt>
                <c:pt idx="840">
                  <c:v>0.93317600000000001</c:v>
                </c:pt>
                <c:pt idx="841">
                  <c:v>0.93313299999999999</c:v>
                </c:pt>
                <c:pt idx="842">
                  <c:v>0.93308999999999997</c:v>
                </c:pt>
                <c:pt idx="843">
                  <c:v>0.93304699999999996</c:v>
                </c:pt>
                <c:pt idx="844">
                  <c:v>0.93300400000000006</c:v>
                </c:pt>
                <c:pt idx="845">
                  <c:v>0.93296100000000004</c:v>
                </c:pt>
                <c:pt idx="846">
                  <c:v>0.93291800000000003</c:v>
                </c:pt>
                <c:pt idx="847">
                  <c:v>0.93287399999999998</c:v>
                </c:pt>
                <c:pt idx="848">
                  <c:v>0.93283099999999997</c:v>
                </c:pt>
                <c:pt idx="849">
                  <c:v>0.93278799999999995</c:v>
                </c:pt>
                <c:pt idx="850">
                  <c:v>0.93274500000000005</c:v>
                </c:pt>
                <c:pt idx="851">
                  <c:v>0.93270200000000003</c:v>
                </c:pt>
                <c:pt idx="852">
                  <c:v>0.93265900000000002</c:v>
                </c:pt>
                <c:pt idx="853">
                  <c:v>0.932616</c:v>
                </c:pt>
                <c:pt idx="854">
                  <c:v>0.93257299999999999</c:v>
                </c:pt>
                <c:pt idx="855">
                  <c:v>0.93252999999999997</c:v>
                </c:pt>
                <c:pt idx="856">
                  <c:v>0.93248699999999995</c:v>
                </c:pt>
                <c:pt idx="857">
                  <c:v>0.93244400000000005</c:v>
                </c:pt>
                <c:pt idx="858">
                  <c:v>0.93240100000000004</c:v>
                </c:pt>
                <c:pt idx="859">
                  <c:v>0.93235800000000002</c:v>
                </c:pt>
                <c:pt idx="860">
                  <c:v>0.932315</c:v>
                </c:pt>
                <c:pt idx="861">
                  <c:v>0.93227199999999999</c:v>
                </c:pt>
                <c:pt idx="862">
                  <c:v>0.93222899999999997</c:v>
                </c:pt>
                <c:pt idx="863">
                  <c:v>0.93218599999999996</c:v>
                </c:pt>
                <c:pt idx="864">
                  <c:v>0.93214300000000005</c:v>
                </c:pt>
                <c:pt idx="865">
                  <c:v>0.93210000000000004</c:v>
                </c:pt>
                <c:pt idx="866">
                  <c:v>0.93205700000000002</c:v>
                </c:pt>
                <c:pt idx="867">
                  <c:v>0.93201400000000001</c:v>
                </c:pt>
                <c:pt idx="868">
                  <c:v>0.93197200000000002</c:v>
                </c:pt>
                <c:pt idx="869">
                  <c:v>0.93192900000000001</c:v>
                </c:pt>
                <c:pt idx="870">
                  <c:v>0.93188599999999999</c:v>
                </c:pt>
                <c:pt idx="871">
                  <c:v>0.93184299999999998</c:v>
                </c:pt>
                <c:pt idx="872">
                  <c:v>0.93179999999999996</c:v>
                </c:pt>
                <c:pt idx="873">
                  <c:v>0.93175699999999995</c:v>
                </c:pt>
                <c:pt idx="874">
                  <c:v>0.93171400000000004</c:v>
                </c:pt>
                <c:pt idx="875">
                  <c:v>0.93167199999999994</c:v>
                </c:pt>
                <c:pt idx="876">
                  <c:v>0.93162900000000004</c:v>
                </c:pt>
                <c:pt idx="877">
                  <c:v>0.93158600000000003</c:v>
                </c:pt>
                <c:pt idx="878">
                  <c:v>0.93154300000000001</c:v>
                </c:pt>
                <c:pt idx="879">
                  <c:v>0.93150100000000002</c:v>
                </c:pt>
                <c:pt idx="880">
                  <c:v>0.93145800000000001</c:v>
                </c:pt>
                <c:pt idx="881">
                  <c:v>0.93141499999999999</c:v>
                </c:pt>
                <c:pt idx="882">
                  <c:v>0.93137199999999998</c:v>
                </c:pt>
                <c:pt idx="883">
                  <c:v>0.93132899999999996</c:v>
                </c:pt>
                <c:pt idx="884">
                  <c:v>0.93128699999999998</c:v>
                </c:pt>
                <c:pt idx="885">
                  <c:v>0.93124399999999996</c:v>
                </c:pt>
                <c:pt idx="886">
                  <c:v>0.93120099999999995</c:v>
                </c:pt>
                <c:pt idx="887">
                  <c:v>0.93115899999999996</c:v>
                </c:pt>
                <c:pt idx="888">
                  <c:v>0.93111600000000005</c:v>
                </c:pt>
                <c:pt idx="889">
                  <c:v>0.93107300000000004</c:v>
                </c:pt>
                <c:pt idx="890">
                  <c:v>0.93103100000000005</c:v>
                </c:pt>
                <c:pt idx="891">
                  <c:v>0.93098800000000004</c:v>
                </c:pt>
                <c:pt idx="892">
                  <c:v>0.93094500000000002</c:v>
                </c:pt>
                <c:pt idx="893">
                  <c:v>0.93090300000000004</c:v>
                </c:pt>
                <c:pt idx="894">
                  <c:v>0.93086000000000002</c:v>
                </c:pt>
                <c:pt idx="895">
                  <c:v>0.93081700000000001</c:v>
                </c:pt>
                <c:pt idx="896">
                  <c:v>0.93077500000000002</c:v>
                </c:pt>
                <c:pt idx="897">
                  <c:v>0.930732</c:v>
                </c:pt>
                <c:pt idx="898">
                  <c:v>0.93069000000000002</c:v>
                </c:pt>
                <c:pt idx="899">
                  <c:v>0.930647</c:v>
                </c:pt>
                <c:pt idx="900">
                  <c:v>0.93060500000000002</c:v>
                </c:pt>
                <c:pt idx="901">
                  <c:v>0.930562</c:v>
                </c:pt>
                <c:pt idx="902">
                  <c:v>0.93051899999999999</c:v>
                </c:pt>
                <c:pt idx="903">
                  <c:v>0.930477</c:v>
                </c:pt>
                <c:pt idx="904">
                  <c:v>0.93043399999999998</c:v>
                </c:pt>
                <c:pt idx="905">
                  <c:v>0.930392</c:v>
                </c:pt>
                <c:pt idx="906">
                  <c:v>0.93034899999999998</c:v>
                </c:pt>
                <c:pt idx="907">
                  <c:v>0.930307</c:v>
                </c:pt>
                <c:pt idx="908">
                  <c:v>0.93026399999999998</c:v>
                </c:pt>
                <c:pt idx="909">
                  <c:v>0.93022199999999999</c:v>
                </c:pt>
                <c:pt idx="910">
                  <c:v>0.93017899999999998</c:v>
                </c:pt>
                <c:pt idx="911">
                  <c:v>0.93013699999999999</c:v>
                </c:pt>
                <c:pt idx="912">
                  <c:v>0.93009500000000001</c:v>
                </c:pt>
                <c:pt idx="913">
                  <c:v>0.93005199999999999</c:v>
                </c:pt>
                <c:pt idx="914">
                  <c:v>0.93001</c:v>
                </c:pt>
                <c:pt idx="915">
                  <c:v>0.92996699999999999</c:v>
                </c:pt>
                <c:pt idx="916">
                  <c:v>0.929925</c:v>
                </c:pt>
                <c:pt idx="917">
                  <c:v>0.92988199999999999</c:v>
                </c:pt>
                <c:pt idx="918">
                  <c:v>0.92984</c:v>
                </c:pt>
                <c:pt idx="919">
                  <c:v>0.92979800000000001</c:v>
                </c:pt>
                <c:pt idx="920">
                  <c:v>0.929755</c:v>
                </c:pt>
                <c:pt idx="921">
                  <c:v>0.92971300000000001</c:v>
                </c:pt>
                <c:pt idx="922">
                  <c:v>0.92967100000000003</c:v>
                </c:pt>
                <c:pt idx="923">
                  <c:v>0.92962800000000001</c:v>
                </c:pt>
                <c:pt idx="924">
                  <c:v>0.92958600000000002</c:v>
                </c:pt>
                <c:pt idx="925">
                  <c:v>0.92954400000000004</c:v>
                </c:pt>
                <c:pt idx="926">
                  <c:v>0.92950100000000002</c:v>
                </c:pt>
                <c:pt idx="927">
                  <c:v>0.92945900000000004</c:v>
                </c:pt>
                <c:pt idx="928">
                  <c:v>0.92941700000000005</c:v>
                </c:pt>
                <c:pt idx="929">
                  <c:v>0.92937400000000003</c:v>
                </c:pt>
                <c:pt idx="930">
                  <c:v>0.92933200000000005</c:v>
                </c:pt>
                <c:pt idx="931">
                  <c:v>0.92928999999999995</c:v>
                </c:pt>
                <c:pt idx="932">
                  <c:v>0.92924799999999996</c:v>
                </c:pt>
                <c:pt idx="933">
                  <c:v>0.92920499999999995</c:v>
                </c:pt>
                <c:pt idx="934">
                  <c:v>0.92916299999999996</c:v>
                </c:pt>
                <c:pt idx="935">
                  <c:v>0.92912099999999997</c:v>
                </c:pt>
                <c:pt idx="936">
                  <c:v>0.92907899999999999</c:v>
                </c:pt>
                <c:pt idx="937">
                  <c:v>0.929037</c:v>
                </c:pt>
                <c:pt idx="938">
                  <c:v>0.92899399999999999</c:v>
                </c:pt>
                <c:pt idx="939">
                  <c:v>0.928952</c:v>
                </c:pt>
                <c:pt idx="940">
                  <c:v>0.92891000000000001</c:v>
                </c:pt>
                <c:pt idx="941">
                  <c:v>0.92886800000000003</c:v>
                </c:pt>
                <c:pt idx="942">
                  <c:v>0.92882600000000004</c:v>
                </c:pt>
                <c:pt idx="943">
                  <c:v>0.92878400000000005</c:v>
                </c:pt>
                <c:pt idx="944">
                  <c:v>0.92874100000000004</c:v>
                </c:pt>
                <c:pt idx="945">
                  <c:v>0.92869900000000005</c:v>
                </c:pt>
                <c:pt idx="946">
                  <c:v>0.92865699999999995</c:v>
                </c:pt>
                <c:pt idx="947">
                  <c:v>0.92861499999999997</c:v>
                </c:pt>
                <c:pt idx="948">
                  <c:v>0.92857299999999998</c:v>
                </c:pt>
                <c:pt idx="949">
                  <c:v>0.928531</c:v>
                </c:pt>
                <c:pt idx="950">
                  <c:v>0.92848900000000001</c:v>
                </c:pt>
                <c:pt idx="951">
                  <c:v>0.92844700000000002</c:v>
                </c:pt>
                <c:pt idx="952">
                  <c:v>0.92840500000000004</c:v>
                </c:pt>
                <c:pt idx="953">
                  <c:v>0.92836300000000005</c:v>
                </c:pt>
                <c:pt idx="954">
                  <c:v>0.92832099999999995</c:v>
                </c:pt>
                <c:pt idx="955">
                  <c:v>0.92827899999999997</c:v>
                </c:pt>
                <c:pt idx="956">
                  <c:v>0.92823699999999998</c:v>
                </c:pt>
                <c:pt idx="957">
                  <c:v>0.92819499999999999</c:v>
                </c:pt>
                <c:pt idx="958">
                  <c:v>0.92815300000000001</c:v>
                </c:pt>
                <c:pt idx="959">
                  <c:v>0.92811100000000002</c:v>
                </c:pt>
                <c:pt idx="960">
                  <c:v>0.92806900000000003</c:v>
                </c:pt>
                <c:pt idx="961">
                  <c:v>0.92802700000000005</c:v>
                </c:pt>
                <c:pt idx="962">
                  <c:v>0.92798499999999995</c:v>
                </c:pt>
                <c:pt idx="963">
                  <c:v>0.92794299999999996</c:v>
                </c:pt>
                <c:pt idx="964">
                  <c:v>0.92790099999999998</c:v>
                </c:pt>
                <c:pt idx="965">
                  <c:v>0.92785899999999999</c:v>
                </c:pt>
                <c:pt idx="966">
                  <c:v>0.927817</c:v>
                </c:pt>
                <c:pt idx="967">
                  <c:v>0.92777500000000002</c:v>
                </c:pt>
                <c:pt idx="968">
                  <c:v>0.92773300000000003</c:v>
                </c:pt>
                <c:pt idx="969">
                  <c:v>0.92769100000000004</c:v>
                </c:pt>
                <c:pt idx="970">
                  <c:v>0.92764899999999995</c:v>
                </c:pt>
                <c:pt idx="971">
                  <c:v>0.92760699999999996</c:v>
                </c:pt>
                <c:pt idx="972">
                  <c:v>0.927566</c:v>
                </c:pt>
                <c:pt idx="973">
                  <c:v>0.92752400000000002</c:v>
                </c:pt>
                <c:pt idx="974">
                  <c:v>0.92748200000000003</c:v>
                </c:pt>
                <c:pt idx="975">
                  <c:v>0.92744000000000004</c:v>
                </c:pt>
                <c:pt idx="976">
                  <c:v>0.92739799999999994</c:v>
                </c:pt>
                <c:pt idx="977">
                  <c:v>0.92735599999999996</c:v>
                </c:pt>
                <c:pt idx="978">
                  <c:v>0.92731399999999997</c:v>
                </c:pt>
                <c:pt idx="979">
                  <c:v>0.92727300000000001</c:v>
                </c:pt>
                <c:pt idx="980">
                  <c:v>0.92723100000000003</c:v>
                </c:pt>
                <c:pt idx="981">
                  <c:v>0.92718900000000004</c:v>
                </c:pt>
                <c:pt idx="982">
                  <c:v>0.92714700000000005</c:v>
                </c:pt>
                <c:pt idx="983">
                  <c:v>0.92710599999999999</c:v>
                </c:pt>
                <c:pt idx="984">
                  <c:v>0.927064</c:v>
                </c:pt>
                <c:pt idx="985">
                  <c:v>0.92702200000000001</c:v>
                </c:pt>
                <c:pt idx="986">
                  <c:v>0.92698000000000003</c:v>
                </c:pt>
                <c:pt idx="987">
                  <c:v>0.92693899999999996</c:v>
                </c:pt>
                <c:pt idx="988">
                  <c:v>0.92689699999999997</c:v>
                </c:pt>
                <c:pt idx="989">
                  <c:v>0.92685499999999998</c:v>
                </c:pt>
                <c:pt idx="990">
                  <c:v>0.926813</c:v>
                </c:pt>
                <c:pt idx="991">
                  <c:v>0.92677200000000004</c:v>
                </c:pt>
                <c:pt idx="992">
                  <c:v>0.92673000000000005</c:v>
                </c:pt>
                <c:pt idx="993">
                  <c:v>0.92668799999999996</c:v>
                </c:pt>
                <c:pt idx="994">
                  <c:v>0.926647</c:v>
                </c:pt>
                <c:pt idx="995">
                  <c:v>0.92660500000000001</c:v>
                </c:pt>
                <c:pt idx="996">
                  <c:v>0.92656300000000003</c:v>
                </c:pt>
                <c:pt idx="997">
                  <c:v>0.92652199999999996</c:v>
                </c:pt>
                <c:pt idx="998">
                  <c:v>0.92647999999999997</c:v>
                </c:pt>
                <c:pt idx="999">
                  <c:v>0.92643900000000001</c:v>
                </c:pt>
                <c:pt idx="1000">
                  <c:v>0.92639700000000003</c:v>
                </c:pt>
                <c:pt idx="1001">
                  <c:v>0.92635500000000004</c:v>
                </c:pt>
                <c:pt idx="1002">
                  <c:v>0.92631399999999997</c:v>
                </c:pt>
                <c:pt idx="1003">
                  <c:v>0.92627199999999998</c:v>
                </c:pt>
                <c:pt idx="1004">
                  <c:v>0.92623100000000003</c:v>
                </c:pt>
                <c:pt idx="1005">
                  <c:v>0.92618900000000004</c:v>
                </c:pt>
                <c:pt idx="1006">
                  <c:v>0.92614700000000005</c:v>
                </c:pt>
                <c:pt idx="1007">
                  <c:v>0.92610599999999998</c:v>
                </c:pt>
                <c:pt idx="1008">
                  <c:v>0.926064</c:v>
                </c:pt>
                <c:pt idx="1009">
                  <c:v>0.92602300000000004</c:v>
                </c:pt>
                <c:pt idx="1010">
                  <c:v>0.92598100000000005</c:v>
                </c:pt>
                <c:pt idx="1011">
                  <c:v>0.92593999999999999</c:v>
                </c:pt>
                <c:pt idx="1012">
                  <c:v>0.925898</c:v>
                </c:pt>
                <c:pt idx="1013">
                  <c:v>0.92585700000000004</c:v>
                </c:pt>
                <c:pt idx="1014">
                  <c:v>0.92581500000000005</c:v>
                </c:pt>
                <c:pt idx="1015">
                  <c:v>0.92577399999999999</c:v>
                </c:pt>
                <c:pt idx="1016">
                  <c:v>0.925732</c:v>
                </c:pt>
                <c:pt idx="1017">
                  <c:v>0.92569100000000004</c:v>
                </c:pt>
                <c:pt idx="1018">
                  <c:v>0.92564900000000006</c:v>
                </c:pt>
                <c:pt idx="1019">
                  <c:v>0.92560799999999999</c:v>
                </c:pt>
                <c:pt idx="1020">
                  <c:v>0.92556700000000003</c:v>
                </c:pt>
                <c:pt idx="1021">
                  <c:v>0.92552500000000004</c:v>
                </c:pt>
                <c:pt idx="1022">
                  <c:v>0.92548399999999997</c:v>
                </c:pt>
                <c:pt idx="1023">
                  <c:v>0.92544199999999999</c:v>
                </c:pt>
                <c:pt idx="1024">
                  <c:v>0.92540100000000003</c:v>
                </c:pt>
                <c:pt idx="1025">
                  <c:v>0.92535999999999996</c:v>
                </c:pt>
                <c:pt idx="1026">
                  <c:v>0.92531799999999997</c:v>
                </c:pt>
                <c:pt idx="1027">
                  <c:v>0.92527700000000002</c:v>
                </c:pt>
                <c:pt idx="1028">
                  <c:v>0.92523500000000003</c:v>
                </c:pt>
                <c:pt idx="1029">
                  <c:v>0.92519399999999996</c:v>
                </c:pt>
                <c:pt idx="1030">
                  <c:v>0.925153</c:v>
                </c:pt>
                <c:pt idx="1031">
                  <c:v>0.92511100000000002</c:v>
                </c:pt>
                <c:pt idx="1032">
                  <c:v>0.92506999999999995</c:v>
                </c:pt>
                <c:pt idx="1033">
                  <c:v>0.92502899999999999</c:v>
                </c:pt>
                <c:pt idx="1034">
                  <c:v>0.92498800000000003</c:v>
                </c:pt>
                <c:pt idx="1035">
                  <c:v>0.92494600000000005</c:v>
                </c:pt>
                <c:pt idx="1036">
                  <c:v>0.92490499999999998</c:v>
                </c:pt>
                <c:pt idx="1037">
                  <c:v>0.92486400000000002</c:v>
                </c:pt>
                <c:pt idx="1038">
                  <c:v>0.92482200000000003</c:v>
                </c:pt>
                <c:pt idx="1039">
                  <c:v>0.92478099999999996</c:v>
                </c:pt>
                <c:pt idx="1040">
                  <c:v>0.92474000000000001</c:v>
                </c:pt>
                <c:pt idx="1041">
                  <c:v>0.92469900000000005</c:v>
                </c:pt>
                <c:pt idx="1042">
                  <c:v>0.92465699999999995</c:v>
                </c:pt>
                <c:pt idx="1043">
                  <c:v>0.92461599999999999</c:v>
                </c:pt>
                <c:pt idx="1044">
                  <c:v>0.92457500000000004</c:v>
                </c:pt>
                <c:pt idx="1045">
                  <c:v>0.92453399999999997</c:v>
                </c:pt>
                <c:pt idx="1046">
                  <c:v>0.92449300000000001</c:v>
                </c:pt>
                <c:pt idx="1047">
                  <c:v>0.92445100000000002</c:v>
                </c:pt>
                <c:pt idx="1048">
                  <c:v>0.92440999999999995</c:v>
                </c:pt>
                <c:pt idx="1049">
                  <c:v>0.924369</c:v>
                </c:pt>
                <c:pt idx="1050">
                  <c:v>0.92432800000000004</c:v>
                </c:pt>
                <c:pt idx="1051">
                  <c:v>0.92428699999999997</c:v>
                </c:pt>
                <c:pt idx="1052">
                  <c:v>0.92424600000000001</c:v>
                </c:pt>
                <c:pt idx="1053">
                  <c:v>0.92420400000000003</c:v>
                </c:pt>
                <c:pt idx="1054">
                  <c:v>0.92416299999999996</c:v>
                </c:pt>
                <c:pt idx="1055">
                  <c:v>0.924122</c:v>
                </c:pt>
                <c:pt idx="1056">
                  <c:v>0.92408100000000004</c:v>
                </c:pt>
                <c:pt idx="1057">
                  <c:v>0.92403999999999997</c:v>
                </c:pt>
                <c:pt idx="1058">
                  <c:v>0.92399900000000001</c:v>
                </c:pt>
                <c:pt idx="1059">
                  <c:v>0.92395799999999995</c:v>
                </c:pt>
                <c:pt idx="1060">
                  <c:v>0.92391699999999999</c:v>
                </c:pt>
                <c:pt idx="1061">
                  <c:v>0.92387600000000003</c:v>
                </c:pt>
                <c:pt idx="1062">
                  <c:v>0.92383499999999996</c:v>
                </c:pt>
                <c:pt idx="1063">
                  <c:v>0.92379299999999998</c:v>
                </c:pt>
                <c:pt idx="1064">
                  <c:v>0.92375200000000002</c:v>
                </c:pt>
                <c:pt idx="1065">
                  <c:v>0.92371099999999995</c:v>
                </c:pt>
                <c:pt idx="1066">
                  <c:v>0.92366999999999999</c:v>
                </c:pt>
                <c:pt idx="1067">
                  <c:v>0.92362900000000003</c:v>
                </c:pt>
                <c:pt idx="1068">
                  <c:v>0.92358799999999996</c:v>
                </c:pt>
                <c:pt idx="1069">
                  <c:v>0.92354700000000001</c:v>
                </c:pt>
                <c:pt idx="1070">
                  <c:v>0.92350600000000005</c:v>
                </c:pt>
                <c:pt idx="1071">
                  <c:v>0.92346499999999998</c:v>
                </c:pt>
                <c:pt idx="1072">
                  <c:v>0.92342400000000002</c:v>
                </c:pt>
                <c:pt idx="1073">
                  <c:v>0.92338299999999995</c:v>
                </c:pt>
                <c:pt idx="1074">
                  <c:v>0.923342</c:v>
                </c:pt>
                <c:pt idx="1075">
                  <c:v>0.92330199999999996</c:v>
                </c:pt>
                <c:pt idx="1076">
                  <c:v>0.923261</c:v>
                </c:pt>
                <c:pt idx="1077">
                  <c:v>0.92322000000000004</c:v>
                </c:pt>
                <c:pt idx="1078">
                  <c:v>0.92317899999999997</c:v>
                </c:pt>
                <c:pt idx="1079">
                  <c:v>0.92313800000000001</c:v>
                </c:pt>
                <c:pt idx="1080">
                  <c:v>0.92309699999999995</c:v>
                </c:pt>
                <c:pt idx="1081">
                  <c:v>0.92305599999999999</c:v>
                </c:pt>
                <c:pt idx="1082">
                  <c:v>0.92301500000000003</c:v>
                </c:pt>
                <c:pt idx="1083">
                  <c:v>0.92297399999999996</c:v>
                </c:pt>
                <c:pt idx="1084">
                  <c:v>0.922933</c:v>
                </c:pt>
                <c:pt idx="1085">
                  <c:v>0.92289299999999996</c:v>
                </c:pt>
                <c:pt idx="1086">
                  <c:v>0.92285200000000001</c:v>
                </c:pt>
                <c:pt idx="1087">
                  <c:v>0.92281100000000005</c:v>
                </c:pt>
                <c:pt idx="1088">
                  <c:v>0.92276999999999998</c:v>
                </c:pt>
                <c:pt idx="1089">
                  <c:v>0.92272900000000002</c:v>
                </c:pt>
                <c:pt idx="1090">
                  <c:v>0.92268799999999995</c:v>
                </c:pt>
                <c:pt idx="1091">
                  <c:v>0.92264800000000002</c:v>
                </c:pt>
                <c:pt idx="1092">
                  <c:v>0.92260699999999995</c:v>
                </c:pt>
                <c:pt idx="1093">
                  <c:v>0.922566</c:v>
                </c:pt>
                <c:pt idx="1094">
                  <c:v>0.92252500000000004</c:v>
                </c:pt>
                <c:pt idx="1095">
                  <c:v>0.92248399999999997</c:v>
                </c:pt>
                <c:pt idx="1096">
                  <c:v>0.92244400000000004</c:v>
                </c:pt>
                <c:pt idx="1097">
                  <c:v>0.92240299999999997</c:v>
                </c:pt>
                <c:pt idx="1098">
                  <c:v>0.92236200000000002</c:v>
                </c:pt>
                <c:pt idx="1099">
                  <c:v>0.92232099999999995</c:v>
                </c:pt>
                <c:pt idx="1100">
                  <c:v>0.92228100000000002</c:v>
                </c:pt>
                <c:pt idx="1101">
                  <c:v>0.92223999999999995</c:v>
                </c:pt>
                <c:pt idx="1102">
                  <c:v>0.92219899999999999</c:v>
                </c:pt>
                <c:pt idx="1103">
                  <c:v>0.92215800000000003</c:v>
                </c:pt>
                <c:pt idx="1104">
                  <c:v>0.92211799999999999</c:v>
                </c:pt>
                <c:pt idx="1105">
                  <c:v>0.92207700000000004</c:v>
                </c:pt>
                <c:pt idx="1106">
                  <c:v>0.92203599999999997</c:v>
                </c:pt>
                <c:pt idx="1107">
                  <c:v>0.92199600000000004</c:v>
                </c:pt>
                <c:pt idx="1108">
                  <c:v>0.92195499999999997</c:v>
                </c:pt>
                <c:pt idx="1109">
                  <c:v>0.92191400000000001</c:v>
                </c:pt>
                <c:pt idx="1110">
                  <c:v>0.92187399999999997</c:v>
                </c:pt>
                <c:pt idx="1111">
                  <c:v>0.92183300000000001</c:v>
                </c:pt>
                <c:pt idx="1112">
                  <c:v>0.92179199999999994</c:v>
                </c:pt>
                <c:pt idx="1113">
                  <c:v>0.92175200000000002</c:v>
                </c:pt>
                <c:pt idx="1114">
                  <c:v>0.92171099999999995</c:v>
                </c:pt>
                <c:pt idx="1115">
                  <c:v>0.92167100000000002</c:v>
                </c:pt>
                <c:pt idx="1116">
                  <c:v>0.92162999999999995</c:v>
                </c:pt>
                <c:pt idx="1117">
                  <c:v>0.92158899999999999</c:v>
                </c:pt>
                <c:pt idx="1118">
                  <c:v>0.92154899999999995</c:v>
                </c:pt>
                <c:pt idx="1119">
                  <c:v>0.92150799999999999</c:v>
                </c:pt>
                <c:pt idx="1120">
                  <c:v>0.92146799999999995</c:v>
                </c:pt>
                <c:pt idx="1121">
                  <c:v>0.921427</c:v>
                </c:pt>
                <c:pt idx="1122">
                  <c:v>0.92138600000000004</c:v>
                </c:pt>
                <c:pt idx="1123">
                  <c:v>0.921346</c:v>
                </c:pt>
                <c:pt idx="1124">
                  <c:v>0.92130500000000004</c:v>
                </c:pt>
                <c:pt idx="1125">
                  <c:v>0.921265</c:v>
                </c:pt>
                <c:pt idx="1126">
                  <c:v>0.92122400000000004</c:v>
                </c:pt>
                <c:pt idx="1127">
                  <c:v>0.921184</c:v>
                </c:pt>
                <c:pt idx="1128">
                  <c:v>0.92114300000000005</c:v>
                </c:pt>
                <c:pt idx="1129">
                  <c:v>0.92110300000000001</c:v>
                </c:pt>
                <c:pt idx="1130">
                  <c:v>0.92106200000000005</c:v>
                </c:pt>
                <c:pt idx="1131">
                  <c:v>0.92102200000000001</c:v>
                </c:pt>
                <c:pt idx="1132">
                  <c:v>0.92098100000000005</c:v>
                </c:pt>
                <c:pt idx="1133">
                  <c:v>0.92094100000000001</c:v>
                </c:pt>
                <c:pt idx="1134">
                  <c:v>0.92090000000000005</c:v>
                </c:pt>
                <c:pt idx="1135">
                  <c:v>0.92086000000000001</c:v>
                </c:pt>
                <c:pt idx="1136">
                  <c:v>0.92081999999999997</c:v>
                </c:pt>
                <c:pt idx="1137">
                  <c:v>0.92077900000000001</c:v>
                </c:pt>
                <c:pt idx="1138">
                  <c:v>0.92073899999999997</c:v>
                </c:pt>
                <c:pt idx="1139">
                  <c:v>0.92069800000000002</c:v>
                </c:pt>
                <c:pt idx="1140">
                  <c:v>0.92065799999999998</c:v>
                </c:pt>
                <c:pt idx="1141">
                  <c:v>0.92061800000000005</c:v>
                </c:pt>
                <c:pt idx="1142">
                  <c:v>0.92057699999999998</c:v>
                </c:pt>
                <c:pt idx="1143">
                  <c:v>0.92053700000000005</c:v>
                </c:pt>
                <c:pt idx="1144">
                  <c:v>0.92049599999999998</c:v>
                </c:pt>
                <c:pt idx="1145">
                  <c:v>0.92045600000000005</c:v>
                </c:pt>
                <c:pt idx="1146">
                  <c:v>0.92041600000000001</c:v>
                </c:pt>
                <c:pt idx="1147">
                  <c:v>0.92037500000000005</c:v>
                </c:pt>
                <c:pt idx="1148">
                  <c:v>0.92033500000000001</c:v>
                </c:pt>
                <c:pt idx="1149">
                  <c:v>0.92029499999999997</c:v>
                </c:pt>
                <c:pt idx="1150">
                  <c:v>0.92025400000000002</c:v>
                </c:pt>
                <c:pt idx="1151">
                  <c:v>0.92021399999999998</c:v>
                </c:pt>
                <c:pt idx="1152">
                  <c:v>0.92017400000000005</c:v>
                </c:pt>
                <c:pt idx="1153">
                  <c:v>0.92013299999999998</c:v>
                </c:pt>
                <c:pt idx="1154">
                  <c:v>0.92009300000000005</c:v>
                </c:pt>
                <c:pt idx="1155">
                  <c:v>0.92005300000000001</c:v>
                </c:pt>
                <c:pt idx="1156">
                  <c:v>0.92001200000000005</c:v>
                </c:pt>
                <c:pt idx="1157">
                  <c:v>0.91997200000000001</c:v>
                </c:pt>
                <c:pt idx="1158">
                  <c:v>0.91993199999999997</c:v>
                </c:pt>
                <c:pt idx="1159">
                  <c:v>0.91989200000000004</c:v>
                </c:pt>
                <c:pt idx="1160">
                  <c:v>0.91985099999999997</c:v>
                </c:pt>
                <c:pt idx="1161">
                  <c:v>0.91981100000000005</c:v>
                </c:pt>
                <c:pt idx="1162">
                  <c:v>0.91977100000000001</c:v>
                </c:pt>
                <c:pt idx="1163">
                  <c:v>0.91973099999999997</c:v>
                </c:pt>
                <c:pt idx="1164">
                  <c:v>0.91969100000000004</c:v>
                </c:pt>
                <c:pt idx="1165">
                  <c:v>0.91964999999999997</c:v>
                </c:pt>
                <c:pt idx="1166">
                  <c:v>0.91961000000000004</c:v>
                </c:pt>
                <c:pt idx="1167">
                  <c:v>0.91957</c:v>
                </c:pt>
                <c:pt idx="1168">
                  <c:v>0.91952999999999996</c:v>
                </c:pt>
                <c:pt idx="1169">
                  <c:v>0.91949000000000003</c:v>
                </c:pt>
                <c:pt idx="1170">
                  <c:v>0.91944899999999996</c:v>
                </c:pt>
                <c:pt idx="1171">
                  <c:v>0.91940900000000003</c:v>
                </c:pt>
                <c:pt idx="1172">
                  <c:v>0.91936899999999999</c:v>
                </c:pt>
                <c:pt idx="1173">
                  <c:v>0.91932899999999995</c:v>
                </c:pt>
                <c:pt idx="1174">
                  <c:v>0.91928900000000002</c:v>
                </c:pt>
                <c:pt idx="1175">
                  <c:v>0.91924899999999998</c:v>
                </c:pt>
                <c:pt idx="1176">
                  <c:v>0.91920900000000005</c:v>
                </c:pt>
                <c:pt idx="1177">
                  <c:v>0.91916900000000001</c:v>
                </c:pt>
                <c:pt idx="1178">
                  <c:v>0.91912799999999995</c:v>
                </c:pt>
                <c:pt idx="1179">
                  <c:v>0.91908800000000002</c:v>
                </c:pt>
                <c:pt idx="1180">
                  <c:v>0.91904799999999998</c:v>
                </c:pt>
                <c:pt idx="1181">
                  <c:v>0.91900800000000005</c:v>
                </c:pt>
                <c:pt idx="1182">
                  <c:v>0.91896800000000001</c:v>
                </c:pt>
                <c:pt idx="1183">
                  <c:v>0.91892799999999997</c:v>
                </c:pt>
                <c:pt idx="1184">
                  <c:v>0.91888800000000004</c:v>
                </c:pt>
                <c:pt idx="1185">
                  <c:v>0.918848</c:v>
                </c:pt>
                <c:pt idx="1186">
                  <c:v>0.91880799999999996</c:v>
                </c:pt>
                <c:pt idx="1187">
                  <c:v>0.91876800000000003</c:v>
                </c:pt>
                <c:pt idx="1188">
                  <c:v>0.91872799999999999</c:v>
                </c:pt>
                <c:pt idx="1189">
                  <c:v>0.91868799999999995</c:v>
                </c:pt>
                <c:pt idx="1190">
                  <c:v>0.91864800000000002</c:v>
                </c:pt>
                <c:pt idx="1191">
                  <c:v>0.91860799999999998</c:v>
                </c:pt>
                <c:pt idx="1192">
                  <c:v>0.91856800000000005</c:v>
                </c:pt>
                <c:pt idx="1193">
                  <c:v>0.91852800000000001</c:v>
                </c:pt>
                <c:pt idx="1194">
                  <c:v>0.91848799999999997</c:v>
                </c:pt>
                <c:pt idx="1195">
                  <c:v>0.91844800000000004</c:v>
                </c:pt>
                <c:pt idx="1196">
                  <c:v>0.918408</c:v>
                </c:pt>
                <c:pt idx="1197">
                  <c:v>0.91836799999999996</c:v>
                </c:pt>
                <c:pt idx="1198">
                  <c:v>0.91832800000000003</c:v>
                </c:pt>
                <c:pt idx="1199">
                  <c:v>0.91828799999999999</c:v>
                </c:pt>
                <c:pt idx="1200">
                  <c:v>0.91824799999999995</c:v>
                </c:pt>
                <c:pt idx="1201">
                  <c:v>0.91820800000000002</c:v>
                </c:pt>
                <c:pt idx="1202">
                  <c:v>0.91816799999999998</c:v>
                </c:pt>
                <c:pt idx="1203">
                  <c:v>0.91812800000000006</c:v>
                </c:pt>
                <c:pt idx="1204">
                  <c:v>0.91808900000000004</c:v>
                </c:pt>
                <c:pt idx="1205">
                  <c:v>0.918049</c:v>
                </c:pt>
                <c:pt idx="1206">
                  <c:v>0.91800899999999996</c:v>
                </c:pt>
                <c:pt idx="1207">
                  <c:v>0.91796900000000003</c:v>
                </c:pt>
                <c:pt idx="1208">
                  <c:v>0.91792899999999999</c:v>
                </c:pt>
                <c:pt idx="1209">
                  <c:v>0.91788899999999995</c:v>
                </c:pt>
                <c:pt idx="1210">
                  <c:v>0.91784900000000003</c:v>
                </c:pt>
                <c:pt idx="1211">
                  <c:v>0.91780899999999999</c:v>
                </c:pt>
                <c:pt idx="1212">
                  <c:v>0.91776999999999997</c:v>
                </c:pt>
                <c:pt idx="1213">
                  <c:v>0.91773000000000005</c:v>
                </c:pt>
                <c:pt idx="1214">
                  <c:v>0.91769000000000001</c:v>
                </c:pt>
                <c:pt idx="1215">
                  <c:v>0.91764999999999997</c:v>
                </c:pt>
                <c:pt idx="1216">
                  <c:v>0.91761000000000004</c:v>
                </c:pt>
                <c:pt idx="1217">
                  <c:v>0.91757100000000003</c:v>
                </c:pt>
                <c:pt idx="1218">
                  <c:v>0.91753099999999999</c:v>
                </c:pt>
                <c:pt idx="1219">
                  <c:v>0.91749099999999995</c:v>
                </c:pt>
                <c:pt idx="1220">
                  <c:v>0.91745100000000002</c:v>
                </c:pt>
                <c:pt idx="1221">
                  <c:v>0.91741099999999998</c:v>
                </c:pt>
                <c:pt idx="1222">
                  <c:v>0.91737199999999997</c:v>
                </c:pt>
                <c:pt idx="1223">
                  <c:v>0.91733200000000004</c:v>
                </c:pt>
                <c:pt idx="1224">
                  <c:v>0.917292</c:v>
                </c:pt>
                <c:pt idx="1225">
                  <c:v>0.91725199999999996</c:v>
                </c:pt>
                <c:pt idx="1226">
                  <c:v>0.91721299999999995</c:v>
                </c:pt>
                <c:pt idx="1227">
                  <c:v>0.91717300000000002</c:v>
                </c:pt>
                <c:pt idx="1228">
                  <c:v>0.91713299999999998</c:v>
                </c:pt>
                <c:pt idx="1229">
                  <c:v>0.91709399999999996</c:v>
                </c:pt>
                <c:pt idx="1230">
                  <c:v>0.91705400000000004</c:v>
                </c:pt>
                <c:pt idx="1231">
                  <c:v>0.917014</c:v>
                </c:pt>
                <c:pt idx="1232">
                  <c:v>0.91697399999999996</c:v>
                </c:pt>
                <c:pt idx="1233">
                  <c:v>0.91693500000000006</c:v>
                </c:pt>
                <c:pt idx="1234">
                  <c:v>0.91689500000000002</c:v>
                </c:pt>
                <c:pt idx="1235">
                  <c:v>0.91685499999999998</c:v>
                </c:pt>
                <c:pt idx="1236">
                  <c:v>0.91681599999999996</c:v>
                </c:pt>
                <c:pt idx="1237">
                  <c:v>0.91677600000000004</c:v>
                </c:pt>
                <c:pt idx="1238">
                  <c:v>0.916736</c:v>
                </c:pt>
                <c:pt idx="1239">
                  <c:v>0.91669699999999998</c:v>
                </c:pt>
                <c:pt idx="1240">
                  <c:v>0.91665700000000006</c:v>
                </c:pt>
                <c:pt idx="1241">
                  <c:v>0.91661800000000004</c:v>
                </c:pt>
                <c:pt idx="1242">
                  <c:v>0.916578</c:v>
                </c:pt>
                <c:pt idx="1243">
                  <c:v>0.91653799999999996</c:v>
                </c:pt>
                <c:pt idx="1244">
                  <c:v>0.91649899999999995</c:v>
                </c:pt>
                <c:pt idx="1245">
                  <c:v>0.91645900000000002</c:v>
                </c:pt>
                <c:pt idx="1246">
                  <c:v>0.91642000000000001</c:v>
                </c:pt>
                <c:pt idx="1247">
                  <c:v>0.91637999999999997</c:v>
                </c:pt>
                <c:pt idx="1248">
                  <c:v>0.91634099999999996</c:v>
                </c:pt>
                <c:pt idx="1249">
                  <c:v>0.91630100000000003</c:v>
                </c:pt>
                <c:pt idx="1250">
                  <c:v>0.91626099999999999</c:v>
                </c:pt>
                <c:pt idx="1251">
                  <c:v>0.91622199999999998</c:v>
                </c:pt>
                <c:pt idx="1252">
                  <c:v>0.91618200000000005</c:v>
                </c:pt>
                <c:pt idx="1253">
                  <c:v>0.91614300000000004</c:v>
                </c:pt>
                <c:pt idx="1254">
                  <c:v>0.916103</c:v>
                </c:pt>
                <c:pt idx="1255">
                  <c:v>0.91606399999999999</c:v>
                </c:pt>
                <c:pt idx="1256">
                  <c:v>0.91602399999999995</c:v>
                </c:pt>
                <c:pt idx="1257">
                  <c:v>0.91598500000000005</c:v>
                </c:pt>
                <c:pt idx="1258">
                  <c:v>0.91594500000000001</c:v>
                </c:pt>
                <c:pt idx="1259">
                  <c:v>0.915906</c:v>
                </c:pt>
                <c:pt idx="1260">
                  <c:v>0.91586599999999996</c:v>
                </c:pt>
                <c:pt idx="1261">
                  <c:v>0.91582699999999995</c:v>
                </c:pt>
                <c:pt idx="1262">
                  <c:v>0.91578700000000002</c:v>
                </c:pt>
                <c:pt idx="1263">
                  <c:v>0.91574800000000001</c:v>
                </c:pt>
                <c:pt idx="1264">
                  <c:v>0.915709</c:v>
                </c:pt>
                <c:pt idx="1265">
                  <c:v>0.91566899999999996</c:v>
                </c:pt>
                <c:pt idx="1266">
                  <c:v>0.91563000000000005</c:v>
                </c:pt>
                <c:pt idx="1267">
                  <c:v>0.91559000000000001</c:v>
                </c:pt>
                <c:pt idx="1268">
                  <c:v>0.915551</c:v>
                </c:pt>
                <c:pt idx="1269">
                  <c:v>0.91551099999999996</c:v>
                </c:pt>
                <c:pt idx="1270">
                  <c:v>0.91547199999999995</c:v>
                </c:pt>
                <c:pt idx="1271">
                  <c:v>0.91543300000000005</c:v>
                </c:pt>
                <c:pt idx="1272">
                  <c:v>0.91539300000000001</c:v>
                </c:pt>
                <c:pt idx="1273">
                  <c:v>0.915354</c:v>
                </c:pt>
                <c:pt idx="1274">
                  <c:v>0.91531399999999996</c:v>
                </c:pt>
                <c:pt idx="1275">
                  <c:v>0.91527499999999995</c:v>
                </c:pt>
                <c:pt idx="1276">
                  <c:v>0.91523600000000005</c:v>
                </c:pt>
                <c:pt idx="1277">
                  <c:v>0.91519600000000001</c:v>
                </c:pt>
                <c:pt idx="1278">
                  <c:v>0.915157</c:v>
                </c:pt>
                <c:pt idx="1279">
                  <c:v>0.91511799999999999</c:v>
                </c:pt>
                <c:pt idx="1280">
                  <c:v>0.91507799999999995</c:v>
                </c:pt>
                <c:pt idx="1281">
                  <c:v>0.91503900000000005</c:v>
                </c:pt>
                <c:pt idx="1282">
                  <c:v>0.91500000000000004</c:v>
                </c:pt>
                <c:pt idx="1283">
                  <c:v>0.91496</c:v>
                </c:pt>
                <c:pt idx="1284">
                  <c:v>0.91492099999999998</c:v>
                </c:pt>
                <c:pt idx="1285">
                  <c:v>0.91488199999999997</c:v>
                </c:pt>
                <c:pt idx="1286">
                  <c:v>0.91484299999999996</c:v>
                </c:pt>
                <c:pt idx="1287">
                  <c:v>0.91480300000000003</c:v>
                </c:pt>
                <c:pt idx="1288">
                  <c:v>0.91476400000000002</c:v>
                </c:pt>
                <c:pt idx="1289">
                  <c:v>0.91472500000000001</c:v>
                </c:pt>
                <c:pt idx="1290">
                  <c:v>0.914686</c:v>
                </c:pt>
                <c:pt idx="1291">
                  <c:v>0.91464599999999996</c:v>
                </c:pt>
                <c:pt idx="1292">
                  <c:v>0.91460699999999995</c:v>
                </c:pt>
                <c:pt idx="1293">
                  <c:v>0.91456800000000005</c:v>
                </c:pt>
                <c:pt idx="1294">
                  <c:v>0.91452900000000004</c:v>
                </c:pt>
                <c:pt idx="1295">
                  <c:v>0.914489</c:v>
                </c:pt>
                <c:pt idx="1296">
                  <c:v>0.91444999999999999</c:v>
                </c:pt>
                <c:pt idx="1297">
                  <c:v>0.91441099999999997</c:v>
                </c:pt>
                <c:pt idx="1298">
                  <c:v>0.91437199999999996</c:v>
                </c:pt>
                <c:pt idx="1299">
                  <c:v>0.91433299999999995</c:v>
                </c:pt>
                <c:pt idx="1300">
                  <c:v>0.91429300000000002</c:v>
                </c:pt>
                <c:pt idx="1301">
                  <c:v>0.91425400000000001</c:v>
                </c:pt>
                <c:pt idx="1302">
                  <c:v>0.914215</c:v>
                </c:pt>
                <c:pt idx="1303">
                  <c:v>0.91417599999999999</c:v>
                </c:pt>
                <c:pt idx="1304">
                  <c:v>0.91413699999999998</c:v>
                </c:pt>
                <c:pt idx="1305">
                  <c:v>0.91409799999999997</c:v>
                </c:pt>
                <c:pt idx="1306">
                  <c:v>0.91405800000000004</c:v>
                </c:pt>
                <c:pt idx="1307">
                  <c:v>0.91401900000000003</c:v>
                </c:pt>
                <c:pt idx="1308">
                  <c:v>0.91398000000000001</c:v>
                </c:pt>
                <c:pt idx="1309">
                  <c:v>0.913941</c:v>
                </c:pt>
                <c:pt idx="1310">
                  <c:v>0.91390199999999999</c:v>
                </c:pt>
                <c:pt idx="1311">
                  <c:v>0.91386299999999998</c:v>
                </c:pt>
                <c:pt idx="1312">
                  <c:v>0.91382399999999997</c:v>
                </c:pt>
                <c:pt idx="1313">
                  <c:v>0.91378499999999996</c:v>
                </c:pt>
                <c:pt idx="1314">
                  <c:v>0.91374599999999995</c:v>
                </c:pt>
                <c:pt idx="1315">
                  <c:v>0.91370700000000005</c:v>
                </c:pt>
                <c:pt idx="1316">
                  <c:v>0.91366700000000001</c:v>
                </c:pt>
                <c:pt idx="1317">
                  <c:v>0.913628</c:v>
                </c:pt>
                <c:pt idx="1318">
                  <c:v>0.91358899999999998</c:v>
                </c:pt>
                <c:pt idx="1319">
                  <c:v>0.91354999999999997</c:v>
                </c:pt>
                <c:pt idx="1320">
                  <c:v>0.91351099999999996</c:v>
                </c:pt>
                <c:pt idx="1321">
                  <c:v>0.91347199999999995</c:v>
                </c:pt>
                <c:pt idx="1322">
                  <c:v>0.91343300000000005</c:v>
                </c:pt>
                <c:pt idx="1323">
                  <c:v>0.91339400000000004</c:v>
                </c:pt>
                <c:pt idx="1324">
                  <c:v>0.91335500000000003</c:v>
                </c:pt>
                <c:pt idx="1325">
                  <c:v>0.91331600000000002</c:v>
                </c:pt>
                <c:pt idx="1326">
                  <c:v>0.91327700000000001</c:v>
                </c:pt>
                <c:pt idx="1327">
                  <c:v>0.91323799999999999</c:v>
                </c:pt>
                <c:pt idx="1328">
                  <c:v>0.91319899999999998</c:v>
                </c:pt>
                <c:pt idx="1329">
                  <c:v>0.91315999999999997</c:v>
                </c:pt>
                <c:pt idx="1330">
                  <c:v>0.91312099999999996</c:v>
                </c:pt>
                <c:pt idx="1331">
                  <c:v>0.91308199999999995</c:v>
                </c:pt>
                <c:pt idx="1332">
                  <c:v>0.91304300000000005</c:v>
                </c:pt>
                <c:pt idx="1333">
                  <c:v>0.91300400000000004</c:v>
                </c:pt>
                <c:pt idx="1334">
                  <c:v>0.91296500000000003</c:v>
                </c:pt>
                <c:pt idx="1335">
                  <c:v>0.91292700000000004</c:v>
                </c:pt>
                <c:pt idx="1336">
                  <c:v>0.91288800000000003</c:v>
                </c:pt>
                <c:pt idx="1337">
                  <c:v>0.91284900000000002</c:v>
                </c:pt>
                <c:pt idx="1338">
                  <c:v>0.91281000000000001</c:v>
                </c:pt>
                <c:pt idx="1339">
                  <c:v>0.912771</c:v>
                </c:pt>
                <c:pt idx="1340">
                  <c:v>0.91273199999999999</c:v>
                </c:pt>
                <c:pt idx="1341">
                  <c:v>0.91269299999999998</c:v>
                </c:pt>
                <c:pt idx="1342">
                  <c:v>0.91265399999999997</c:v>
                </c:pt>
                <c:pt idx="1343">
                  <c:v>0.91261499999999995</c:v>
                </c:pt>
                <c:pt idx="1344">
                  <c:v>0.91257600000000005</c:v>
                </c:pt>
                <c:pt idx="1345">
                  <c:v>0.91253799999999996</c:v>
                </c:pt>
                <c:pt idx="1346">
                  <c:v>0.91249899999999995</c:v>
                </c:pt>
                <c:pt idx="1347">
                  <c:v>0.91246000000000005</c:v>
                </c:pt>
                <c:pt idx="1348">
                  <c:v>0.91242100000000004</c:v>
                </c:pt>
                <c:pt idx="1349">
                  <c:v>0.91238200000000003</c:v>
                </c:pt>
                <c:pt idx="1350">
                  <c:v>0.91234300000000002</c:v>
                </c:pt>
                <c:pt idx="1351">
                  <c:v>0.91230500000000003</c:v>
                </c:pt>
                <c:pt idx="1352">
                  <c:v>0.91226600000000002</c:v>
                </c:pt>
                <c:pt idx="1353">
                  <c:v>0.91222700000000001</c:v>
                </c:pt>
                <c:pt idx="1354">
                  <c:v>0.912188</c:v>
                </c:pt>
                <c:pt idx="1355">
                  <c:v>0.91214899999999999</c:v>
                </c:pt>
                <c:pt idx="1356">
                  <c:v>0.91211100000000001</c:v>
                </c:pt>
                <c:pt idx="1357">
                  <c:v>0.91207199999999999</c:v>
                </c:pt>
                <c:pt idx="1358">
                  <c:v>0.91203299999999998</c:v>
                </c:pt>
                <c:pt idx="1359">
                  <c:v>0.91199399999999997</c:v>
                </c:pt>
                <c:pt idx="1360">
                  <c:v>0.91195599999999999</c:v>
                </c:pt>
                <c:pt idx="1361">
                  <c:v>0.91191699999999998</c:v>
                </c:pt>
                <c:pt idx="1362">
                  <c:v>0.91187799999999997</c:v>
                </c:pt>
                <c:pt idx="1363">
                  <c:v>0.91183899999999996</c:v>
                </c:pt>
                <c:pt idx="1364">
                  <c:v>0.91180099999999997</c:v>
                </c:pt>
                <c:pt idx="1365">
                  <c:v>0.91176199999999996</c:v>
                </c:pt>
                <c:pt idx="1366">
                  <c:v>0.91172299999999995</c:v>
                </c:pt>
                <c:pt idx="1367">
                  <c:v>0.91168400000000005</c:v>
                </c:pt>
                <c:pt idx="1368">
                  <c:v>0.91164599999999996</c:v>
                </c:pt>
                <c:pt idx="1369">
                  <c:v>0.91160699999999995</c:v>
                </c:pt>
                <c:pt idx="1370">
                  <c:v>0.91156800000000004</c:v>
                </c:pt>
                <c:pt idx="1371">
                  <c:v>0.91152999999999995</c:v>
                </c:pt>
                <c:pt idx="1372">
                  <c:v>0.91149100000000005</c:v>
                </c:pt>
                <c:pt idx="1373">
                  <c:v>0.91145200000000004</c:v>
                </c:pt>
                <c:pt idx="1374">
                  <c:v>0.91141399999999995</c:v>
                </c:pt>
                <c:pt idx="1375">
                  <c:v>0.91137500000000005</c:v>
                </c:pt>
                <c:pt idx="1376">
                  <c:v>0.91133600000000003</c:v>
                </c:pt>
                <c:pt idx="1377">
                  <c:v>0.91129800000000005</c:v>
                </c:pt>
                <c:pt idx="1378">
                  <c:v>0.91125900000000004</c:v>
                </c:pt>
                <c:pt idx="1379">
                  <c:v>0.91122000000000003</c:v>
                </c:pt>
                <c:pt idx="1380">
                  <c:v>0.91118200000000005</c:v>
                </c:pt>
                <c:pt idx="1381">
                  <c:v>0.91114300000000004</c:v>
                </c:pt>
                <c:pt idx="1382">
                  <c:v>0.91110500000000005</c:v>
                </c:pt>
                <c:pt idx="1383">
                  <c:v>0.91106600000000004</c:v>
                </c:pt>
                <c:pt idx="1384">
                  <c:v>0.91102700000000003</c:v>
                </c:pt>
                <c:pt idx="1385">
                  <c:v>0.91098900000000005</c:v>
                </c:pt>
                <c:pt idx="1386">
                  <c:v>0.91095000000000004</c:v>
                </c:pt>
                <c:pt idx="1387">
                  <c:v>0.91091200000000005</c:v>
                </c:pt>
                <c:pt idx="1388">
                  <c:v>0.91087300000000004</c:v>
                </c:pt>
                <c:pt idx="1389">
                  <c:v>0.91083499999999995</c:v>
                </c:pt>
                <c:pt idx="1390">
                  <c:v>0.91079600000000005</c:v>
                </c:pt>
                <c:pt idx="1391">
                  <c:v>0.91075799999999996</c:v>
                </c:pt>
                <c:pt idx="1392">
                  <c:v>0.91071899999999995</c:v>
                </c:pt>
                <c:pt idx="1393">
                  <c:v>0.91068000000000005</c:v>
                </c:pt>
                <c:pt idx="1394">
                  <c:v>0.91064199999999995</c:v>
                </c:pt>
                <c:pt idx="1395">
                  <c:v>0.91060300000000005</c:v>
                </c:pt>
                <c:pt idx="1396">
                  <c:v>0.91056499999999996</c:v>
                </c:pt>
                <c:pt idx="1397">
                  <c:v>0.91052599999999995</c:v>
                </c:pt>
                <c:pt idx="1398">
                  <c:v>0.91048799999999996</c:v>
                </c:pt>
                <c:pt idx="1399">
                  <c:v>0.91044899999999995</c:v>
                </c:pt>
                <c:pt idx="1400">
                  <c:v>0.91041099999999997</c:v>
                </c:pt>
                <c:pt idx="1401">
                  <c:v>0.91037199999999996</c:v>
                </c:pt>
                <c:pt idx="1402">
                  <c:v>0.91033399999999998</c:v>
                </c:pt>
                <c:pt idx="1403">
                  <c:v>0.91029599999999999</c:v>
                </c:pt>
                <c:pt idx="1404">
                  <c:v>0.91025699999999998</c:v>
                </c:pt>
                <c:pt idx="1405">
                  <c:v>0.910219</c:v>
                </c:pt>
                <c:pt idx="1406">
                  <c:v>0.91017999999999999</c:v>
                </c:pt>
                <c:pt idx="1407">
                  <c:v>0.91014200000000001</c:v>
                </c:pt>
                <c:pt idx="1408">
                  <c:v>0.910103</c:v>
                </c:pt>
                <c:pt idx="1409">
                  <c:v>0.91006500000000001</c:v>
                </c:pt>
                <c:pt idx="1410">
                  <c:v>0.910026</c:v>
                </c:pt>
                <c:pt idx="1411">
                  <c:v>0.90998800000000002</c:v>
                </c:pt>
                <c:pt idx="1412">
                  <c:v>0.90995000000000004</c:v>
                </c:pt>
                <c:pt idx="1413">
                  <c:v>0.90991100000000003</c:v>
                </c:pt>
                <c:pt idx="1414">
                  <c:v>0.90987300000000004</c:v>
                </c:pt>
                <c:pt idx="1415">
                  <c:v>0.90983400000000003</c:v>
                </c:pt>
                <c:pt idx="1416">
                  <c:v>0.90979600000000005</c:v>
                </c:pt>
                <c:pt idx="1417">
                  <c:v>0.90975799999999996</c:v>
                </c:pt>
                <c:pt idx="1418">
                  <c:v>0.90971900000000006</c:v>
                </c:pt>
                <c:pt idx="1419">
                  <c:v>0.90968099999999996</c:v>
                </c:pt>
                <c:pt idx="1420">
                  <c:v>0.90964299999999998</c:v>
                </c:pt>
                <c:pt idx="1421">
                  <c:v>0.90960399999999997</c:v>
                </c:pt>
                <c:pt idx="1422">
                  <c:v>0.90956599999999999</c:v>
                </c:pt>
                <c:pt idx="1423">
                  <c:v>0.909528</c:v>
                </c:pt>
                <c:pt idx="1424">
                  <c:v>0.90948899999999999</c:v>
                </c:pt>
                <c:pt idx="1425">
                  <c:v>0.90945100000000001</c:v>
                </c:pt>
                <c:pt idx="1426">
                  <c:v>0.90941300000000003</c:v>
                </c:pt>
                <c:pt idx="1427">
                  <c:v>0.90937400000000002</c:v>
                </c:pt>
                <c:pt idx="1428">
                  <c:v>0.90933600000000003</c:v>
                </c:pt>
                <c:pt idx="1429">
                  <c:v>0.90929800000000005</c:v>
                </c:pt>
                <c:pt idx="1430">
                  <c:v>0.90925999999999996</c:v>
                </c:pt>
                <c:pt idx="1431">
                  <c:v>0.90922099999999995</c:v>
                </c:pt>
                <c:pt idx="1432">
                  <c:v>0.90918299999999996</c:v>
                </c:pt>
                <c:pt idx="1433">
                  <c:v>0.90914499999999998</c:v>
                </c:pt>
                <c:pt idx="1434">
                  <c:v>0.90910599999999997</c:v>
                </c:pt>
                <c:pt idx="1435">
                  <c:v>0.90906799999999999</c:v>
                </c:pt>
                <c:pt idx="1436">
                  <c:v>0.90903</c:v>
                </c:pt>
                <c:pt idx="1437">
                  <c:v>0.90899200000000002</c:v>
                </c:pt>
                <c:pt idx="1438">
                  <c:v>0.90895400000000004</c:v>
                </c:pt>
                <c:pt idx="1439">
                  <c:v>0.90891500000000003</c:v>
                </c:pt>
                <c:pt idx="1440">
                  <c:v>0.90887700000000005</c:v>
                </c:pt>
                <c:pt idx="1441">
                  <c:v>0.90883899999999995</c:v>
                </c:pt>
                <c:pt idx="1442">
                  <c:v>0.90880099999999997</c:v>
                </c:pt>
                <c:pt idx="1443">
                  <c:v>0.90876199999999996</c:v>
                </c:pt>
                <c:pt idx="1444">
                  <c:v>0.90872399999999998</c:v>
                </c:pt>
                <c:pt idx="1445">
                  <c:v>0.90868599999999999</c:v>
                </c:pt>
                <c:pt idx="1446">
                  <c:v>0.90864800000000001</c:v>
                </c:pt>
                <c:pt idx="1447">
                  <c:v>0.90861000000000003</c:v>
                </c:pt>
                <c:pt idx="1448">
                  <c:v>0.90857200000000005</c:v>
                </c:pt>
                <c:pt idx="1449">
                  <c:v>0.90853300000000004</c:v>
                </c:pt>
                <c:pt idx="1450">
                  <c:v>0.90849500000000005</c:v>
                </c:pt>
                <c:pt idx="1451">
                  <c:v>0.90845699999999996</c:v>
                </c:pt>
                <c:pt idx="1452">
                  <c:v>0.90841899999999998</c:v>
                </c:pt>
                <c:pt idx="1453">
                  <c:v>0.90838099999999999</c:v>
                </c:pt>
                <c:pt idx="1454">
                  <c:v>0.90834300000000001</c:v>
                </c:pt>
                <c:pt idx="1455">
                  <c:v>0.90830500000000003</c:v>
                </c:pt>
                <c:pt idx="1456">
                  <c:v>0.90826700000000005</c:v>
                </c:pt>
                <c:pt idx="1457">
                  <c:v>0.90822800000000004</c:v>
                </c:pt>
                <c:pt idx="1458">
                  <c:v>0.90819000000000005</c:v>
                </c:pt>
                <c:pt idx="1459">
                  <c:v>0.90815199999999996</c:v>
                </c:pt>
                <c:pt idx="1460">
                  <c:v>0.90811399999999998</c:v>
                </c:pt>
                <c:pt idx="1461">
                  <c:v>0.90807599999999999</c:v>
                </c:pt>
                <c:pt idx="1462">
                  <c:v>0.90803800000000001</c:v>
                </c:pt>
                <c:pt idx="1463">
                  <c:v>0.90800000000000003</c:v>
                </c:pt>
                <c:pt idx="1464">
                  <c:v>0.90796200000000005</c:v>
                </c:pt>
                <c:pt idx="1465">
                  <c:v>0.90792399999999995</c:v>
                </c:pt>
                <c:pt idx="1466">
                  <c:v>0.90788599999999997</c:v>
                </c:pt>
                <c:pt idx="1467">
                  <c:v>0.90784799999999999</c:v>
                </c:pt>
                <c:pt idx="1468">
                  <c:v>0.90781000000000001</c:v>
                </c:pt>
                <c:pt idx="1469">
                  <c:v>0.90777200000000002</c:v>
                </c:pt>
                <c:pt idx="1470">
                  <c:v>0.90773400000000004</c:v>
                </c:pt>
                <c:pt idx="1471">
                  <c:v>0.90769599999999995</c:v>
                </c:pt>
                <c:pt idx="1472">
                  <c:v>0.90765799999999996</c:v>
                </c:pt>
                <c:pt idx="1473">
                  <c:v>0.90761999999999998</c:v>
                </c:pt>
                <c:pt idx="1474">
                  <c:v>0.907582</c:v>
                </c:pt>
                <c:pt idx="1475">
                  <c:v>0.90754400000000002</c:v>
                </c:pt>
                <c:pt idx="1476">
                  <c:v>0.90750600000000003</c:v>
                </c:pt>
                <c:pt idx="1477">
                  <c:v>0.90746800000000005</c:v>
                </c:pt>
                <c:pt idx="1478">
                  <c:v>0.90742999999999996</c:v>
                </c:pt>
                <c:pt idx="1479">
                  <c:v>0.90739199999999998</c:v>
                </c:pt>
                <c:pt idx="1480">
                  <c:v>0.90735399999999999</c:v>
                </c:pt>
                <c:pt idx="1481">
                  <c:v>0.90731600000000001</c:v>
                </c:pt>
                <c:pt idx="1482">
                  <c:v>0.90727800000000003</c:v>
                </c:pt>
                <c:pt idx="1483">
                  <c:v>0.90724000000000005</c:v>
                </c:pt>
                <c:pt idx="1484">
                  <c:v>0.90720199999999995</c:v>
                </c:pt>
                <c:pt idx="1485">
                  <c:v>0.90716399999999997</c:v>
                </c:pt>
                <c:pt idx="1486">
                  <c:v>0.90712599999999999</c:v>
                </c:pt>
                <c:pt idx="1487">
                  <c:v>0.90708800000000001</c:v>
                </c:pt>
                <c:pt idx="1488">
                  <c:v>0.90705000000000002</c:v>
                </c:pt>
                <c:pt idx="1489">
                  <c:v>0.90701200000000004</c:v>
                </c:pt>
                <c:pt idx="1490">
                  <c:v>0.90697499999999998</c:v>
                </c:pt>
                <c:pt idx="1491">
                  <c:v>0.90693699999999999</c:v>
                </c:pt>
                <c:pt idx="1492">
                  <c:v>0.90689900000000001</c:v>
                </c:pt>
                <c:pt idx="1493">
                  <c:v>0.90686100000000003</c:v>
                </c:pt>
                <c:pt idx="1494">
                  <c:v>0.90682300000000005</c:v>
                </c:pt>
                <c:pt idx="1495">
                  <c:v>0.90678499999999995</c:v>
                </c:pt>
                <c:pt idx="1496">
                  <c:v>0.90674699999999997</c:v>
                </c:pt>
                <c:pt idx="1497">
                  <c:v>0.90670899999999999</c:v>
                </c:pt>
                <c:pt idx="1498">
                  <c:v>0.90667200000000003</c:v>
                </c:pt>
                <c:pt idx="1499">
                  <c:v>0.90663400000000005</c:v>
                </c:pt>
                <c:pt idx="1500">
                  <c:v>0.90659599999999996</c:v>
                </c:pt>
                <c:pt idx="1501">
                  <c:v>0.90655799999999997</c:v>
                </c:pt>
                <c:pt idx="1502">
                  <c:v>0.90651999999999999</c:v>
                </c:pt>
                <c:pt idx="1503">
                  <c:v>0.90648300000000004</c:v>
                </c:pt>
                <c:pt idx="1504">
                  <c:v>0.90644499999999995</c:v>
                </c:pt>
                <c:pt idx="1505">
                  <c:v>0.90640699999999996</c:v>
                </c:pt>
                <c:pt idx="1506">
                  <c:v>0.90636899999999998</c:v>
                </c:pt>
                <c:pt idx="1507">
                  <c:v>0.906331</c:v>
                </c:pt>
                <c:pt idx="1508">
                  <c:v>0.90629400000000004</c:v>
                </c:pt>
                <c:pt idx="1509">
                  <c:v>0.90625599999999995</c:v>
                </c:pt>
                <c:pt idx="1510">
                  <c:v>0.90621799999999997</c:v>
                </c:pt>
                <c:pt idx="1511">
                  <c:v>0.90617999999999999</c:v>
                </c:pt>
                <c:pt idx="1512">
                  <c:v>0.90614300000000003</c:v>
                </c:pt>
                <c:pt idx="1513">
                  <c:v>0.90610500000000005</c:v>
                </c:pt>
                <c:pt idx="1514">
                  <c:v>0.90606699999999996</c:v>
                </c:pt>
                <c:pt idx="1515">
                  <c:v>0.90602899999999997</c:v>
                </c:pt>
                <c:pt idx="1516">
                  <c:v>0.90599200000000002</c:v>
                </c:pt>
                <c:pt idx="1517">
                  <c:v>0.90595400000000004</c:v>
                </c:pt>
                <c:pt idx="1518">
                  <c:v>0.90591600000000005</c:v>
                </c:pt>
                <c:pt idx="1519">
                  <c:v>0.90587799999999996</c:v>
                </c:pt>
                <c:pt idx="1520">
                  <c:v>0.90584100000000001</c:v>
                </c:pt>
                <c:pt idx="1521">
                  <c:v>0.90580300000000002</c:v>
                </c:pt>
                <c:pt idx="1522">
                  <c:v>0.90576500000000004</c:v>
                </c:pt>
                <c:pt idx="1523">
                  <c:v>0.90572799999999998</c:v>
                </c:pt>
                <c:pt idx="1524">
                  <c:v>0.90569</c:v>
                </c:pt>
                <c:pt idx="1525">
                  <c:v>0.90565200000000001</c:v>
                </c:pt>
                <c:pt idx="1526">
                  <c:v>0.90561499999999995</c:v>
                </c:pt>
                <c:pt idx="1527">
                  <c:v>0.90557699999999997</c:v>
                </c:pt>
                <c:pt idx="1528">
                  <c:v>0.90553899999999998</c:v>
                </c:pt>
                <c:pt idx="1529">
                  <c:v>0.90550200000000003</c:v>
                </c:pt>
                <c:pt idx="1530">
                  <c:v>0.90546400000000005</c:v>
                </c:pt>
                <c:pt idx="1531">
                  <c:v>0.90542599999999995</c:v>
                </c:pt>
                <c:pt idx="1532">
                  <c:v>0.905389</c:v>
                </c:pt>
                <c:pt idx="1533">
                  <c:v>0.90535100000000002</c:v>
                </c:pt>
                <c:pt idx="1534">
                  <c:v>0.90531399999999995</c:v>
                </c:pt>
                <c:pt idx="1535">
                  <c:v>0.90527599999999997</c:v>
                </c:pt>
                <c:pt idx="1536">
                  <c:v>0.90523799999999999</c:v>
                </c:pt>
                <c:pt idx="1537">
                  <c:v>0.90520100000000003</c:v>
                </c:pt>
                <c:pt idx="1538">
                  <c:v>0.90516300000000005</c:v>
                </c:pt>
                <c:pt idx="1539">
                  <c:v>0.90512599999999999</c:v>
                </c:pt>
                <c:pt idx="1540">
                  <c:v>0.905088</c:v>
                </c:pt>
                <c:pt idx="1541">
                  <c:v>0.90505000000000002</c:v>
                </c:pt>
                <c:pt idx="1542">
                  <c:v>0.90501299999999996</c:v>
                </c:pt>
                <c:pt idx="1543">
                  <c:v>0.90497499999999997</c:v>
                </c:pt>
                <c:pt idx="1544">
                  <c:v>0.90493800000000002</c:v>
                </c:pt>
                <c:pt idx="1545">
                  <c:v>0.90490000000000004</c:v>
                </c:pt>
                <c:pt idx="1546">
                  <c:v>0.90486299999999997</c:v>
                </c:pt>
                <c:pt idx="1547">
                  <c:v>0.90482499999999999</c:v>
                </c:pt>
                <c:pt idx="1548">
                  <c:v>0.90478800000000004</c:v>
                </c:pt>
                <c:pt idx="1549">
                  <c:v>0.90475000000000005</c:v>
                </c:pt>
                <c:pt idx="1550">
                  <c:v>0.90471299999999999</c:v>
                </c:pt>
                <c:pt idx="1551">
                  <c:v>0.90467500000000001</c:v>
                </c:pt>
                <c:pt idx="1552">
                  <c:v>0.90463800000000005</c:v>
                </c:pt>
                <c:pt idx="1553">
                  <c:v>0.90459999999999996</c:v>
                </c:pt>
                <c:pt idx="1554">
                  <c:v>0.90456300000000001</c:v>
                </c:pt>
                <c:pt idx="1555">
                  <c:v>0.90452500000000002</c:v>
                </c:pt>
                <c:pt idx="1556">
                  <c:v>0.90448799999999996</c:v>
                </c:pt>
                <c:pt idx="1557">
                  <c:v>0.90444999999999998</c:v>
                </c:pt>
                <c:pt idx="1558">
                  <c:v>0.90441300000000002</c:v>
                </c:pt>
                <c:pt idx="1559">
                  <c:v>0.90437500000000004</c:v>
                </c:pt>
                <c:pt idx="1560">
                  <c:v>0.90433799999999998</c:v>
                </c:pt>
                <c:pt idx="1561">
                  <c:v>0.90429999999999999</c:v>
                </c:pt>
                <c:pt idx="1562">
                  <c:v>0.90426300000000004</c:v>
                </c:pt>
                <c:pt idx="1563">
                  <c:v>0.90422499999999995</c:v>
                </c:pt>
                <c:pt idx="1564">
                  <c:v>0.90418799999999999</c:v>
                </c:pt>
                <c:pt idx="1565">
                  <c:v>0.90415100000000004</c:v>
                </c:pt>
                <c:pt idx="1566">
                  <c:v>0.90411300000000006</c:v>
                </c:pt>
                <c:pt idx="1567">
                  <c:v>0.90407599999999999</c:v>
                </c:pt>
                <c:pt idx="1568">
                  <c:v>0.90403800000000001</c:v>
                </c:pt>
                <c:pt idx="1569">
                  <c:v>0.90400100000000005</c:v>
                </c:pt>
                <c:pt idx="1570">
                  <c:v>0.90396299999999996</c:v>
                </c:pt>
                <c:pt idx="1571">
                  <c:v>0.90392600000000001</c:v>
                </c:pt>
                <c:pt idx="1572">
                  <c:v>0.90388900000000005</c:v>
                </c:pt>
                <c:pt idx="1573">
                  <c:v>0.90385099999999996</c:v>
                </c:pt>
                <c:pt idx="1574">
                  <c:v>0.90381400000000001</c:v>
                </c:pt>
                <c:pt idx="1575">
                  <c:v>0.90377700000000005</c:v>
                </c:pt>
                <c:pt idx="1576">
                  <c:v>0.90373899999999996</c:v>
                </c:pt>
                <c:pt idx="1577">
                  <c:v>0.90370200000000001</c:v>
                </c:pt>
                <c:pt idx="1578">
                  <c:v>0.90366500000000005</c:v>
                </c:pt>
                <c:pt idx="1579">
                  <c:v>0.90362699999999996</c:v>
                </c:pt>
                <c:pt idx="1580">
                  <c:v>0.90359</c:v>
                </c:pt>
                <c:pt idx="1581">
                  <c:v>0.90355300000000005</c:v>
                </c:pt>
                <c:pt idx="1582">
                  <c:v>0.90351499999999996</c:v>
                </c:pt>
                <c:pt idx="1583">
                  <c:v>0.903478</c:v>
                </c:pt>
                <c:pt idx="1584">
                  <c:v>0.90344100000000005</c:v>
                </c:pt>
                <c:pt idx="1585">
                  <c:v>0.90340299999999996</c:v>
                </c:pt>
                <c:pt idx="1586">
                  <c:v>0.903366</c:v>
                </c:pt>
                <c:pt idx="1587">
                  <c:v>0.90332900000000005</c:v>
                </c:pt>
                <c:pt idx="1588">
                  <c:v>0.90329099999999996</c:v>
                </c:pt>
                <c:pt idx="1589">
                  <c:v>0.903254</c:v>
                </c:pt>
                <c:pt idx="1590">
                  <c:v>0.90321700000000005</c:v>
                </c:pt>
                <c:pt idx="1591">
                  <c:v>0.90317999999999998</c:v>
                </c:pt>
                <c:pt idx="1592">
                  <c:v>0.903142</c:v>
                </c:pt>
                <c:pt idx="1593">
                  <c:v>0.90310500000000005</c:v>
                </c:pt>
                <c:pt idx="1594">
                  <c:v>0.90306799999999998</c:v>
                </c:pt>
                <c:pt idx="1595">
                  <c:v>0.90303100000000003</c:v>
                </c:pt>
                <c:pt idx="1596">
                  <c:v>0.90299300000000005</c:v>
                </c:pt>
                <c:pt idx="1597">
                  <c:v>0.90295599999999998</c:v>
                </c:pt>
                <c:pt idx="1598">
                  <c:v>0.90291900000000003</c:v>
                </c:pt>
                <c:pt idx="1599">
                  <c:v>0.90288199999999996</c:v>
                </c:pt>
                <c:pt idx="1600">
                  <c:v>0.90284399999999998</c:v>
                </c:pt>
                <c:pt idx="1601">
                  <c:v>0.90280700000000003</c:v>
                </c:pt>
                <c:pt idx="1602">
                  <c:v>0.90276999999999996</c:v>
                </c:pt>
                <c:pt idx="1603">
                  <c:v>0.90273300000000001</c:v>
                </c:pt>
                <c:pt idx="1604">
                  <c:v>0.90269600000000005</c:v>
                </c:pt>
                <c:pt idx="1605">
                  <c:v>0.90265799999999996</c:v>
                </c:pt>
                <c:pt idx="1606">
                  <c:v>0.90262100000000001</c:v>
                </c:pt>
                <c:pt idx="1607">
                  <c:v>0.90258400000000005</c:v>
                </c:pt>
                <c:pt idx="1608">
                  <c:v>0.90254699999999999</c:v>
                </c:pt>
                <c:pt idx="1609">
                  <c:v>0.90251000000000003</c:v>
                </c:pt>
                <c:pt idx="1610">
                  <c:v>0.90247299999999997</c:v>
                </c:pt>
                <c:pt idx="1611">
                  <c:v>0.90243499999999999</c:v>
                </c:pt>
                <c:pt idx="1612">
                  <c:v>0.90239800000000003</c:v>
                </c:pt>
                <c:pt idx="1613">
                  <c:v>0.90236099999999997</c:v>
                </c:pt>
                <c:pt idx="1614">
                  <c:v>0.90232400000000001</c:v>
                </c:pt>
                <c:pt idx="1615">
                  <c:v>0.90228699999999995</c:v>
                </c:pt>
                <c:pt idx="1616">
                  <c:v>0.90225</c:v>
                </c:pt>
                <c:pt idx="1617">
                  <c:v>0.90221300000000004</c:v>
                </c:pt>
                <c:pt idx="1618">
                  <c:v>0.90217599999999998</c:v>
                </c:pt>
                <c:pt idx="1619">
                  <c:v>0.90213900000000002</c:v>
                </c:pt>
                <c:pt idx="1620">
                  <c:v>0.90210100000000004</c:v>
                </c:pt>
                <c:pt idx="1621">
                  <c:v>0.90206399999999998</c:v>
                </c:pt>
                <c:pt idx="1622">
                  <c:v>0.90202700000000002</c:v>
                </c:pt>
                <c:pt idx="1623">
                  <c:v>0.90198999999999996</c:v>
                </c:pt>
                <c:pt idx="1624">
                  <c:v>0.901953</c:v>
                </c:pt>
                <c:pt idx="1625">
                  <c:v>0.90191600000000005</c:v>
                </c:pt>
                <c:pt idx="1626">
                  <c:v>0.90187899999999999</c:v>
                </c:pt>
                <c:pt idx="1627">
                  <c:v>0.90184200000000003</c:v>
                </c:pt>
                <c:pt idx="1628">
                  <c:v>0.90180499999999997</c:v>
                </c:pt>
                <c:pt idx="1629">
                  <c:v>0.90176800000000001</c:v>
                </c:pt>
                <c:pt idx="1630">
                  <c:v>0.90173099999999995</c:v>
                </c:pt>
                <c:pt idx="1631">
                  <c:v>0.901694</c:v>
                </c:pt>
                <c:pt idx="1632">
                  <c:v>0.90165700000000004</c:v>
                </c:pt>
                <c:pt idx="1633">
                  <c:v>0.90161999999999998</c:v>
                </c:pt>
                <c:pt idx="1634">
                  <c:v>0.90158300000000002</c:v>
                </c:pt>
                <c:pt idx="1635">
                  <c:v>0.90154599999999996</c:v>
                </c:pt>
                <c:pt idx="1636">
                  <c:v>0.901509</c:v>
                </c:pt>
                <c:pt idx="1637">
                  <c:v>0.90147200000000005</c:v>
                </c:pt>
                <c:pt idx="1638">
                  <c:v>0.90143499999999999</c:v>
                </c:pt>
                <c:pt idx="1639">
                  <c:v>0.90139800000000003</c:v>
                </c:pt>
                <c:pt idx="1640">
                  <c:v>0.90136099999999997</c:v>
                </c:pt>
                <c:pt idx="1641">
                  <c:v>0.90132400000000001</c:v>
                </c:pt>
                <c:pt idx="1642">
                  <c:v>0.90128699999999995</c:v>
                </c:pt>
                <c:pt idx="1643">
                  <c:v>0.90125</c:v>
                </c:pt>
                <c:pt idx="1644">
                  <c:v>0.90121300000000004</c:v>
                </c:pt>
                <c:pt idx="1645">
                  <c:v>0.90117599999999998</c:v>
                </c:pt>
                <c:pt idx="1646">
                  <c:v>0.90113900000000002</c:v>
                </c:pt>
                <c:pt idx="1647">
                  <c:v>0.90110199999999996</c:v>
                </c:pt>
                <c:pt idx="1648">
                  <c:v>0.901065</c:v>
                </c:pt>
                <c:pt idx="1649">
                  <c:v>0.90102800000000005</c:v>
                </c:pt>
                <c:pt idx="1650">
                  <c:v>0.90099099999999999</c:v>
                </c:pt>
                <c:pt idx="1651">
                  <c:v>0.90095400000000003</c:v>
                </c:pt>
                <c:pt idx="1652">
                  <c:v>0.90091699999999997</c:v>
                </c:pt>
                <c:pt idx="1653">
                  <c:v>0.90088100000000004</c:v>
                </c:pt>
                <c:pt idx="1654">
                  <c:v>0.90084399999999998</c:v>
                </c:pt>
                <c:pt idx="1655">
                  <c:v>0.90080700000000002</c:v>
                </c:pt>
                <c:pt idx="1656">
                  <c:v>0.90076999999999996</c:v>
                </c:pt>
                <c:pt idx="1657">
                  <c:v>0.90073300000000001</c:v>
                </c:pt>
                <c:pt idx="1658">
                  <c:v>0.90069600000000005</c:v>
                </c:pt>
                <c:pt idx="1659">
                  <c:v>0.90065899999999999</c:v>
                </c:pt>
                <c:pt idx="1660">
                  <c:v>0.90062200000000003</c:v>
                </c:pt>
                <c:pt idx="1661">
                  <c:v>0.900586</c:v>
                </c:pt>
                <c:pt idx="1662">
                  <c:v>0.90054900000000004</c:v>
                </c:pt>
                <c:pt idx="1663">
                  <c:v>0.90051199999999998</c:v>
                </c:pt>
                <c:pt idx="1664">
                  <c:v>0.90047500000000003</c:v>
                </c:pt>
                <c:pt idx="1665">
                  <c:v>0.90043799999999996</c:v>
                </c:pt>
                <c:pt idx="1666">
                  <c:v>0.90040100000000001</c:v>
                </c:pt>
                <c:pt idx="1667">
                  <c:v>0.90036499999999997</c:v>
                </c:pt>
                <c:pt idx="1668">
                  <c:v>0.90032800000000002</c:v>
                </c:pt>
                <c:pt idx="1669">
                  <c:v>0.90029099999999995</c:v>
                </c:pt>
                <c:pt idx="1670">
                  <c:v>0.900254</c:v>
                </c:pt>
                <c:pt idx="1671">
                  <c:v>0.90021700000000004</c:v>
                </c:pt>
                <c:pt idx="1672">
                  <c:v>0.90017999999999998</c:v>
                </c:pt>
                <c:pt idx="1673">
                  <c:v>0.90014400000000006</c:v>
                </c:pt>
                <c:pt idx="1674">
                  <c:v>0.90010699999999999</c:v>
                </c:pt>
                <c:pt idx="1675">
                  <c:v>0.90007000000000004</c:v>
                </c:pt>
                <c:pt idx="1676">
                  <c:v>0.90003299999999997</c:v>
                </c:pt>
                <c:pt idx="1677">
                  <c:v>0.89999700000000005</c:v>
                </c:pt>
                <c:pt idx="1678">
                  <c:v>0.89995999999999998</c:v>
                </c:pt>
                <c:pt idx="1679">
                  <c:v>0.89992300000000003</c:v>
                </c:pt>
                <c:pt idx="1680">
                  <c:v>0.89988599999999996</c:v>
                </c:pt>
                <c:pt idx="1681">
                  <c:v>0.89985000000000004</c:v>
                </c:pt>
                <c:pt idx="1682">
                  <c:v>0.89981299999999997</c:v>
                </c:pt>
                <c:pt idx="1683">
                  <c:v>0.89977600000000002</c:v>
                </c:pt>
                <c:pt idx="1684">
                  <c:v>0.89973899999999996</c:v>
                </c:pt>
                <c:pt idx="1685">
                  <c:v>0.89970300000000003</c:v>
                </c:pt>
                <c:pt idx="1686">
                  <c:v>0.89966599999999997</c:v>
                </c:pt>
                <c:pt idx="1687">
                  <c:v>0.89962900000000001</c:v>
                </c:pt>
                <c:pt idx="1688">
                  <c:v>0.89959299999999998</c:v>
                </c:pt>
                <c:pt idx="1689">
                  <c:v>0.89955600000000002</c:v>
                </c:pt>
                <c:pt idx="1690">
                  <c:v>0.89951899999999996</c:v>
                </c:pt>
                <c:pt idx="1691">
                  <c:v>0.89948300000000003</c:v>
                </c:pt>
                <c:pt idx="1692">
                  <c:v>0.89944599999999997</c:v>
                </c:pt>
                <c:pt idx="1693">
                  <c:v>0.89940900000000001</c:v>
                </c:pt>
                <c:pt idx="1694">
                  <c:v>0.89937199999999995</c:v>
                </c:pt>
                <c:pt idx="1695">
                  <c:v>0.89933600000000002</c:v>
                </c:pt>
                <c:pt idx="1696">
                  <c:v>0.89929899999999996</c:v>
                </c:pt>
                <c:pt idx="1697">
                  <c:v>0.89926300000000003</c:v>
                </c:pt>
                <c:pt idx="1698">
                  <c:v>0.89922599999999997</c:v>
                </c:pt>
                <c:pt idx="1699">
                  <c:v>0.89918900000000002</c:v>
                </c:pt>
                <c:pt idx="1700">
                  <c:v>0.89915299999999998</c:v>
                </c:pt>
                <c:pt idx="1701">
                  <c:v>0.89911600000000003</c:v>
                </c:pt>
                <c:pt idx="1702">
                  <c:v>0.89907899999999996</c:v>
                </c:pt>
                <c:pt idx="1703">
                  <c:v>0.89904300000000004</c:v>
                </c:pt>
                <c:pt idx="1704">
                  <c:v>0.89900599999999997</c:v>
                </c:pt>
                <c:pt idx="1705">
                  <c:v>0.89897000000000005</c:v>
                </c:pt>
                <c:pt idx="1706">
                  <c:v>0.89893299999999998</c:v>
                </c:pt>
                <c:pt idx="1707">
                  <c:v>0.89889600000000003</c:v>
                </c:pt>
                <c:pt idx="1708">
                  <c:v>0.89885999999999999</c:v>
                </c:pt>
                <c:pt idx="1709">
                  <c:v>0.89882300000000004</c:v>
                </c:pt>
                <c:pt idx="1710">
                  <c:v>0.898787</c:v>
                </c:pt>
                <c:pt idx="1711">
                  <c:v>0.89875000000000005</c:v>
                </c:pt>
                <c:pt idx="1712">
                  <c:v>0.89871299999999998</c:v>
                </c:pt>
                <c:pt idx="1713">
                  <c:v>0.89867699999999995</c:v>
                </c:pt>
                <c:pt idx="1714">
                  <c:v>0.89863999999999999</c:v>
                </c:pt>
                <c:pt idx="1715">
                  <c:v>0.89860399999999996</c:v>
                </c:pt>
                <c:pt idx="1716">
                  <c:v>0.898567</c:v>
                </c:pt>
                <c:pt idx="1717">
                  <c:v>0.89853099999999997</c:v>
                </c:pt>
                <c:pt idx="1718">
                  <c:v>0.89849400000000001</c:v>
                </c:pt>
                <c:pt idx="1719">
                  <c:v>0.89845799999999998</c:v>
                </c:pt>
                <c:pt idx="1720">
                  <c:v>0.89842100000000003</c:v>
                </c:pt>
                <c:pt idx="1721">
                  <c:v>0.89838499999999999</c:v>
                </c:pt>
                <c:pt idx="1722">
                  <c:v>0.89834800000000004</c:v>
                </c:pt>
                <c:pt idx="1723">
                  <c:v>0.898312</c:v>
                </c:pt>
                <c:pt idx="1724">
                  <c:v>0.89827500000000005</c:v>
                </c:pt>
                <c:pt idx="1725">
                  <c:v>0.89823900000000001</c:v>
                </c:pt>
                <c:pt idx="1726">
                  <c:v>0.89820199999999994</c:v>
                </c:pt>
                <c:pt idx="1727">
                  <c:v>0.89816600000000002</c:v>
                </c:pt>
                <c:pt idx="1728">
                  <c:v>0.89812899999999996</c:v>
                </c:pt>
                <c:pt idx="1729">
                  <c:v>0.89809300000000003</c:v>
                </c:pt>
                <c:pt idx="1730">
                  <c:v>0.89805599999999997</c:v>
                </c:pt>
                <c:pt idx="1731">
                  <c:v>0.89802000000000004</c:v>
                </c:pt>
                <c:pt idx="1732">
                  <c:v>0.89798299999999998</c:v>
                </c:pt>
                <c:pt idx="1733">
                  <c:v>0.89794700000000005</c:v>
                </c:pt>
                <c:pt idx="1734">
                  <c:v>0.89790999999999999</c:v>
                </c:pt>
                <c:pt idx="1735">
                  <c:v>0.89787399999999995</c:v>
                </c:pt>
                <c:pt idx="1736">
                  <c:v>0.89783800000000002</c:v>
                </c:pt>
                <c:pt idx="1737">
                  <c:v>0.89780099999999996</c:v>
                </c:pt>
                <c:pt idx="1738">
                  <c:v>0.89776500000000004</c:v>
                </c:pt>
                <c:pt idx="1739">
                  <c:v>0.89772799999999997</c:v>
                </c:pt>
                <c:pt idx="1740">
                  <c:v>0.89769200000000005</c:v>
                </c:pt>
                <c:pt idx="1741">
                  <c:v>0.89765499999999998</c:v>
                </c:pt>
                <c:pt idx="1742">
                  <c:v>0.89761899999999994</c:v>
                </c:pt>
                <c:pt idx="1743">
                  <c:v>0.89758300000000002</c:v>
                </c:pt>
                <c:pt idx="1744">
                  <c:v>0.89754599999999995</c:v>
                </c:pt>
                <c:pt idx="1745">
                  <c:v>0.89751000000000003</c:v>
                </c:pt>
                <c:pt idx="1746">
                  <c:v>0.89747299999999997</c:v>
                </c:pt>
                <c:pt idx="1747">
                  <c:v>0.89743700000000004</c:v>
                </c:pt>
                <c:pt idx="1748">
                  <c:v>0.897401</c:v>
                </c:pt>
                <c:pt idx="1749">
                  <c:v>0.89736400000000005</c:v>
                </c:pt>
                <c:pt idx="1750">
                  <c:v>0.89732800000000001</c:v>
                </c:pt>
                <c:pt idx="1751">
                  <c:v>0.89729199999999998</c:v>
                </c:pt>
                <c:pt idx="1752">
                  <c:v>0.89725500000000002</c:v>
                </c:pt>
                <c:pt idx="1753">
                  <c:v>0.89721899999999999</c:v>
                </c:pt>
                <c:pt idx="1754">
                  <c:v>0.89718299999999995</c:v>
                </c:pt>
                <c:pt idx="1755">
                  <c:v>0.897146</c:v>
                </c:pt>
                <c:pt idx="1756">
                  <c:v>0.89710999999999996</c:v>
                </c:pt>
                <c:pt idx="1757">
                  <c:v>0.89707400000000004</c:v>
                </c:pt>
                <c:pt idx="1758">
                  <c:v>0.89703699999999997</c:v>
                </c:pt>
                <c:pt idx="1759">
                  <c:v>0.89700100000000005</c:v>
                </c:pt>
                <c:pt idx="1760">
                  <c:v>0.89696500000000001</c:v>
                </c:pt>
                <c:pt idx="1761">
                  <c:v>0.89692799999999995</c:v>
                </c:pt>
                <c:pt idx="1762">
                  <c:v>0.89689200000000002</c:v>
                </c:pt>
                <c:pt idx="1763">
                  <c:v>0.89685599999999999</c:v>
                </c:pt>
                <c:pt idx="1764">
                  <c:v>0.89681999999999995</c:v>
                </c:pt>
                <c:pt idx="1765">
                  <c:v>0.896783</c:v>
                </c:pt>
                <c:pt idx="1766">
                  <c:v>0.89674699999999996</c:v>
                </c:pt>
                <c:pt idx="1767">
                  <c:v>0.89671100000000004</c:v>
                </c:pt>
                <c:pt idx="1768">
                  <c:v>0.896675</c:v>
                </c:pt>
                <c:pt idx="1769">
                  <c:v>0.89663800000000005</c:v>
                </c:pt>
                <c:pt idx="1770">
                  <c:v>0.89660200000000001</c:v>
                </c:pt>
                <c:pt idx="1771">
                  <c:v>0.89656599999999997</c:v>
                </c:pt>
                <c:pt idx="1772">
                  <c:v>0.89653000000000005</c:v>
                </c:pt>
                <c:pt idx="1773">
                  <c:v>0.89649299999999998</c:v>
                </c:pt>
                <c:pt idx="1774">
                  <c:v>0.89645699999999995</c:v>
                </c:pt>
                <c:pt idx="1775">
                  <c:v>0.89642100000000002</c:v>
                </c:pt>
                <c:pt idx="1776">
                  <c:v>0.89638499999999999</c:v>
                </c:pt>
                <c:pt idx="1777">
                  <c:v>0.89634800000000003</c:v>
                </c:pt>
                <c:pt idx="1778">
                  <c:v>0.896312</c:v>
                </c:pt>
                <c:pt idx="1779">
                  <c:v>0.89627599999999996</c:v>
                </c:pt>
                <c:pt idx="1780">
                  <c:v>0.89624000000000004</c:v>
                </c:pt>
                <c:pt idx="1781">
                  <c:v>0.896204</c:v>
                </c:pt>
                <c:pt idx="1782">
                  <c:v>0.89616799999999996</c:v>
                </c:pt>
                <c:pt idx="1783">
                  <c:v>0.89613100000000001</c:v>
                </c:pt>
                <c:pt idx="1784">
                  <c:v>0.89609499999999997</c:v>
                </c:pt>
                <c:pt idx="1785">
                  <c:v>0.89605900000000005</c:v>
                </c:pt>
                <c:pt idx="1786">
                  <c:v>0.89602300000000001</c:v>
                </c:pt>
                <c:pt idx="1787">
                  <c:v>0.89598699999999998</c:v>
                </c:pt>
                <c:pt idx="1788">
                  <c:v>0.89595100000000005</c:v>
                </c:pt>
                <c:pt idx="1789">
                  <c:v>0.89591399999999999</c:v>
                </c:pt>
                <c:pt idx="1790">
                  <c:v>0.89587799999999995</c:v>
                </c:pt>
                <c:pt idx="1791">
                  <c:v>0.89584200000000003</c:v>
                </c:pt>
                <c:pt idx="1792">
                  <c:v>0.89580599999999999</c:v>
                </c:pt>
                <c:pt idx="1793">
                  <c:v>0.89576999999999996</c:v>
                </c:pt>
                <c:pt idx="1794">
                  <c:v>0.89573400000000003</c:v>
                </c:pt>
                <c:pt idx="1795">
                  <c:v>0.89569799999999999</c:v>
                </c:pt>
                <c:pt idx="1796">
                  <c:v>0.89566199999999996</c:v>
                </c:pt>
                <c:pt idx="1797">
                  <c:v>0.895625</c:v>
                </c:pt>
                <c:pt idx="1798">
                  <c:v>0.89558899999999997</c:v>
                </c:pt>
                <c:pt idx="1799">
                  <c:v>0.89555300000000004</c:v>
                </c:pt>
                <c:pt idx="1800">
                  <c:v>0.89551700000000001</c:v>
                </c:pt>
                <c:pt idx="1801">
                  <c:v>0.89548099999999997</c:v>
                </c:pt>
                <c:pt idx="1802">
                  <c:v>0.89544500000000005</c:v>
                </c:pt>
                <c:pt idx="1803">
                  <c:v>0.89540900000000001</c:v>
                </c:pt>
                <c:pt idx="1804">
                  <c:v>0.89537299999999997</c:v>
                </c:pt>
                <c:pt idx="1805">
                  <c:v>0.89533700000000005</c:v>
                </c:pt>
                <c:pt idx="1806">
                  <c:v>0.89530100000000001</c:v>
                </c:pt>
                <c:pt idx="1807">
                  <c:v>0.89526499999999998</c:v>
                </c:pt>
                <c:pt idx="1808">
                  <c:v>0.89522900000000005</c:v>
                </c:pt>
                <c:pt idx="1809">
                  <c:v>0.89519300000000002</c:v>
                </c:pt>
                <c:pt idx="1810">
                  <c:v>0.89515699999999998</c:v>
                </c:pt>
                <c:pt idx="1811">
                  <c:v>0.89512100000000006</c:v>
                </c:pt>
                <c:pt idx="1812">
                  <c:v>0.89508500000000002</c:v>
                </c:pt>
                <c:pt idx="1813">
                  <c:v>0.89504899999999998</c:v>
                </c:pt>
                <c:pt idx="1814">
                  <c:v>0.89501299999999995</c:v>
                </c:pt>
                <c:pt idx="1815">
                  <c:v>0.89497700000000002</c:v>
                </c:pt>
                <c:pt idx="1816">
                  <c:v>0.89494099999999999</c:v>
                </c:pt>
                <c:pt idx="1817">
                  <c:v>0.89490499999999995</c:v>
                </c:pt>
                <c:pt idx="1818">
                  <c:v>0.89486900000000003</c:v>
                </c:pt>
                <c:pt idx="1819">
                  <c:v>0.89483299999999999</c:v>
                </c:pt>
                <c:pt idx="1820">
                  <c:v>0.89479699999999995</c:v>
                </c:pt>
                <c:pt idx="1821">
                  <c:v>0.89476100000000003</c:v>
                </c:pt>
                <c:pt idx="1822">
                  <c:v>0.89472499999999999</c:v>
                </c:pt>
                <c:pt idx="1823">
                  <c:v>0.89468899999999996</c:v>
                </c:pt>
                <c:pt idx="1824">
                  <c:v>0.89465300000000003</c:v>
                </c:pt>
                <c:pt idx="1825">
                  <c:v>0.894617</c:v>
                </c:pt>
                <c:pt idx="1826">
                  <c:v>0.89458099999999996</c:v>
                </c:pt>
                <c:pt idx="1827">
                  <c:v>0.89454500000000003</c:v>
                </c:pt>
                <c:pt idx="1828">
                  <c:v>0.894509</c:v>
                </c:pt>
                <c:pt idx="1829">
                  <c:v>0.89447299999999996</c:v>
                </c:pt>
                <c:pt idx="1830">
                  <c:v>0.89443700000000004</c:v>
                </c:pt>
                <c:pt idx="1831">
                  <c:v>0.894401</c:v>
                </c:pt>
                <c:pt idx="1832">
                  <c:v>0.89436499999999997</c:v>
                </c:pt>
                <c:pt idx="1833">
                  <c:v>0.89432900000000004</c:v>
                </c:pt>
                <c:pt idx="1834">
                  <c:v>0.894293</c:v>
                </c:pt>
                <c:pt idx="1835">
                  <c:v>0.894258</c:v>
                </c:pt>
                <c:pt idx="1836">
                  <c:v>0.89422199999999996</c:v>
                </c:pt>
                <c:pt idx="1837">
                  <c:v>0.89418600000000004</c:v>
                </c:pt>
                <c:pt idx="1838">
                  <c:v>0.89415</c:v>
                </c:pt>
                <c:pt idx="1839">
                  <c:v>0.89411399999999996</c:v>
                </c:pt>
                <c:pt idx="1840">
                  <c:v>0.89407800000000004</c:v>
                </c:pt>
                <c:pt idx="1841">
                  <c:v>0.894042</c:v>
                </c:pt>
                <c:pt idx="1842">
                  <c:v>0.89400599999999997</c:v>
                </c:pt>
                <c:pt idx="1843">
                  <c:v>0.89397099999999996</c:v>
                </c:pt>
                <c:pt idx="1844">
                  <c:v>0.89393500000000004</c:v>
                </c:pt>
                <c:pt idx="1845">
                  <c:v>0.893899</c:v>
                </c:pt>
                <c:pt idx="1846">
                  <c:v>0.89386299999999996</c:v>
                </c:pt>
                <c:pt idx="1847">
                  <c:v>0.89382700000000004</c:v>
                </c:pt>
                <c:pt idx="1848">
                  <c:v>0.893791</c:v>
                </c:pt>
                <c:pt idx="1849">
                  <c:v>0.89375499999999997</c:v>
                </c:pt>
                <c:pt idx="1850">
                  <c:v>0.89371999999999996</c:v>
                </c:pt>
                <c:pt idx="1851">
                  <c:v>0.89368400000000003</c:v>
                </c:pt>
                <c:pt idx="1852">
                  <c:v>0.893648</c:v>
                </c:pt>
                <c:pt idx="1853">
                  <c:v>0.89361199999999996</c:v>
                </c:pt>
                <c:pt idx="1854">
                  <c:v>0.89357600000000004</c:v>
                </c:pt>
                <c:pt idx="1855">
                  <c:v>0.89354100000000003</c:v>
                </c:pt>
                <c:pt idx="1856">
                  <c:v>0.89350499999999999</c:v>
                </c:pt>
                <c:pt idx="1857">
                  <c:v>0.89346899999999996</c:v>
                </c:pt>
                <c:pt idx="1858">
                  <c:v>0.89343300000000003</c:v>
                </c:pt>
                <c:pt idx="1859">
                  <c:v>0.89339800000000003</c:v>
                </c:pt>
                <c:pt idx="1860">
                  <c:v>0.89336199999999999</c:v>
                </c:pt>
                <c:pt idx="1861">
                  <c:v>0.89332599999999995</c:v>
                </c:pt>
                <c:pt idx="1862">
                  <c:v>0.89329000000000003</c:v>
                </c:pt>
                <c:pt idx="1863">
                  <c:v>0.89325399999999999</c:v>
                </c:pt>
                <c:pt idx="1864">
                  <c:v>0.89321899999999999</c:v>
                </c:pt>
                <c:pt idx="1865">
                  <c:v>0.89318299999999995</c:v>
                </c:pt>
                <c:pt idx="1866">
                  <c:v>0.89314700000000002</c:v>
                </c:pt>
                <c:pt idx="1867">
                  <c:v>0.89311200000000002</c:v>
                </c:pt>
                <c:pt idx="1868">
                  <c:v>0.89307599999999998</c:v>
                </c:pt>
                <c:pt idx="1869">
                  <c:v>0.89303999999999994</c:v>
                </c:pt>
                <c:pt idx="1870">
                  <c:v>0.89300400000000002</c:v>
                </c:pt>
                <c:pt idx="1871">
                  <c:v>0.89296900000000001</c:v>
                </c:pt>
                <c:pt idx="1872">
                  <c:v>0.89293299999999998</c:v>
                </c:pt>
                <c:pt idx="1873">
                  <c:v>0.89289700000000005</c:v>
                </c:pt>
                <c:pt idx="1874">
                  <c:v>0.89286200000000004</c:v>
                </c:pt>
                <c:pt idx="1875">
                  <c:v>0.89282600000000001</c:v>
                </c:pt>
                <c:pt idx="1876">
                  <c:v>0.89278999999999997</c:v>
                </c:pt>
                <c:pt idx="1877">
                  <c:v>0.89275400000000005</c:v>
                </c:pt>
                <c:pt idx="1878">
                  <c:v>0.89271900000000004</c:v>
                </c:pt>
                <c:pt idx="1879">
                  <c:v>0.892683</c:v>
                </c:pt>
                <c:pt idx="1880">
                  <c:v>0.89264699999999997</c:v>
                </c:pt>
                <c:pt idx="1881">
                  <c:v>0.89261199999999996</c:v>
                </c:pt>
                <c:pt idx="1882">
                  <c:v>0.89257600000000004</c:v>
                </c:pt>
                <c:pt idx="1883">
                  <c:v>0.89254</c:v>
                </c:pt>
                <c:pt idx="1884">
                  <c:v>0.89250499999999999</c:v>
                </c:pt>
                <c:pt idx="1885">
                  <c:v>0.89246899999999996</c:v>
                </c:pt>
                <c:pt idx="1886">
                  <c:v>0.89243399999999995</c:v>
                </c:pt>
                <c:pt idx="1887">
                  <c:v>0.89239800000000002</c:v>
                </c:pt>
                <c:pt idx="1888">
                  <c:v>0.89236199999999999</c:v>
                </c:pt>
                <c:pt idx="1889">
                  <c:v>0.89232699999999998</c:v>
                </c:pt>
                <c:pt idx="1890">
                  <c:v>0.89229099999999995</c:v>
                </c:pt>
                <c:pt idx="1891">
                  <c:v>0.89225500000000002</c:v>
                </c:pt>
                <c:pt idx="1892">
                  <c:v>0.89222000000000001</c:v>
                </c:pt>
                <c:pt idx="1893">
                  <c:v>0.89218399999999998</c:v>
                </c:pt>
                <c:pt idx="1894">
                  <c:v>0.89214899999999997</c:v>
                </c:pt>
                <c:pt idx="1895">
                  <c:v>0.89211300000000004</c:v>
                </c:pt>
                <c:pt idx="1896">
                  <c:v>0.89207700000000001</c:v>
                </c:pt>
                <c:pt idx="1897">
                  <c:v>0.892042</c:v>
                </c:pt>
                <c:pt idx="1898">
                  <c:v>0.89200599999999997</c:v>
                </c:pt>
                <c:pt idx="1899">
                  <c:v>0.89197099999999996</c:v>
                </c:pt>
                <c:pt idx="1900">
                  <c:v>0.89193500000000003</c:v>
                </c:pt>
                <c:pt idx="1901">
                  <c:v>0.89190000000000003</c:v>
                </c:pt>
                <c:pt idx="1902">
                  <c:v>0.89186399999999999</c:v>
                </c:pt>
                <c:pt idx="1903">
                  <c:v>0.89182899999999998</c:v>
                </c:pt>
                <c:pt idx="1904">
                  <c:v>0.89179299999999995</c:v>
                </c:pt>
                <c:pt idx="1905">
                  <c:v>0.89175700000000002</c:v>
                </c:pt>
                <c:pt idx="1906">
                  <c:v>0.89172200000000001</c:v>
                </c:pt>
                <c:pt idx="1907">
                  <c:v>0.89168599999999998</c:v>
                </c:pt>
                <c:pt idx="1908">
                  <c:v>0.89165099999999997</c:v>
                </c:pt>
                <c:pt idx="1909">
                  <c:v>0.89161500000000005</c:v>
                </c:pt>
                <c:pt idx="1910">
                  <c:v>0.89158000000000004</c:v>
                </c:pt>
                <c:pt idx="1911">
                  <c:v>0.891544</c:v>
                </c:pt>
                <c:pt idx="1912">
                  <c:v>0.891509</c:v>
                </c:pt>
                <c:pt idx="1913">
                  <c:v>0.89147299999999996</c:v>
                </c:pt>
                <c:pt idx="1914">
                  <c:v>0.89143799999999995</c:v>
                </c:pt>
                <c:pt idx="1915">
                  <c:v>0.89140200000000003</c:v>
                </c:pt>
                <c:pt idx="1916">
                  <c:v>0.89136700000000002</c:v>
                </c:pt>
                <c:pt idx="1917">
                  <c:v>0.89133099999999998</c:v>
                </c:pt>
                <c:pt idx="1918">
                  <c:v>0.89129599999999998</c:v>
                </c:pt>
                <c:pt idx="1919">
                  <c:v>0.89126000000000005</c:v>
                </c:pt>
                <c:pt idx="1920">
                  <c:v>0.89122500000000004</c:v>
                </c:pt>
                <c:pt idx="1921">
                  <c:v>0.89119000000000004</c:v>
                </c:pt>
                <c:pt idx="1922">
                  <c:v>0.891154</c:v>
                </c:pt>
                <c:pt idx="1923">
                  <c:v>0.89111899999999999</c:v>
                </c:pt>
                <c:pt idx="1924">
                  <c:v>0.89108299999999996</c:v>
                </c:pt>
                <c:pt idx="1925">
                  <c:v>0.89104799999999995</c:v>
                </c:pt>
                <c:pt idx="1926">
                  <c:v>0.89101200000000003</c:v>
                </c:pt>
                <c:pt idx="1927">
                  <c:v>0.89097700000000002</c:v>
                </c:pt>
                <c:pt idx="1928">
                  <c:v>0.89094099999999998</c:v>
                </c:pt>
                <c:pt idx="1929">
                  <c:v>0.89090599999999998</c:v>
                </c:pt>
                <c:pt idx="1930">
                  <c:v>0.89087099999999997</c:v>
                </c:pt>
                <c:pt idx="1931">
                  <c:v>0.89083500000000004</c:v>
                </c:pt>
                <c:pt idx="1932">
                  <c:v>0.89080000000000004</c:v>
                </c:pt>
                <c:pt idx="1933">
                  <c:v>0.890764</c:v>
                </c:pt>
                <c:pt idx="1934">
                  <c:v>0.89072899999999999</c:v>
                </c:pt>
                <c:pt idx="1935">
                  <c:v>0.89069399999999999</c:v>
                </c:pt>
                <c:pt idx="1936">
                  <c:v>0.89065799999999995</c:v>
                </c:pt>
                <c:pt idx="1937">
                  <c:v>0.89062300000000005</c:v>
                </c:pt>
                <c:pt idx="1938">
                  <c:v>0.89058700000000002</c:v>
                </c:pt>
                <c:pt idx="1939">
                  <c:v>0.89055200000000001</c:v>
                </c:pt>
                <c:pt idx="1940">
                  <c:v>0.890517</c:v>
                </c:pt>
                <c:pt idx="1941">
                  <c:v>0.89048099999999997</c:v>
                </c:pt>
                <c:pt idx="1942">
                  <c:v>0.89044599999999996</c:v>
                </c:pt>
                <c:pt idx="1943">
                  <c:v>0.89041099999999995</c:v>
                </c:pt>
                <c:pt idx="1944">
                  <c:v>0.89037500000000003</c:v>
                </c:pt>
                <c:pt idx="1945">
                  <c:v>0.89034000000000002</c:v>
                </c:pt>
                <c:pt idx="1946">
                  <c:v>0.89030500000000001</c:v>
                </c:pt>
                <c:pt idx="1947">
                  <c:v>0.89026899999999998</c:v>
                </c:pt>
                <c:pt idx="1948">
                  <c:v>0.89023399999999997</c:v>
                </c:pt>
                <c:pt idx="1949">
                  <c:v>0.89019899999999996</c:v>
                </c:pt>
                <c:pt idx="1950">
                  <c:v>0.89016300000000004</c:v>
                </c:pt>
                <c:pt idx="1951">
                  <c:v>0.89012800000000003</c:v>
                </c:pt>
                <c:pt idx="1952">
                  <c:v>0.89009300000000002</c:v>
                </c:pt>
                <c:pt idx="1953">
                  <c:v>0.89005699999999999</c:v>
                </c:pt>
                <c:pt idx="1954">
                  <c:v>0.89002199999999998</c:v>
                </c:pt>
                <c:pt idx="1955">
                  <c:v>0.88998699999999997</c:v>
                </c:pt>
                <c:pt idx="1956">
                  <c:v>0.88995199999999997</c:v>
                </c:pt>
                <c:pt idx="1957">
                  <c:v>0.88991600000000004</c:v>
                </c:pt>
                <c:pt idx="1958">
                  <c:v>0.88988100000000003</c:v>
                </c:pt>
                <c:pt idx="1959">
                  <c:v>0.88984600000000003</c:v>
                </c:pt>
                <c:pt idx="1960">
                  <c:v>0.88981100000000002</c:v>
                </c:pt>
                <c:pt idx="1961">
                  <c:v>0.88977499999999998</c:v>
                </c:pt>
                <c:pt idx="1962">
                  <c:v>0.88973999999999998</c:v>
                </c:pt>
                <c:pt idx="1963">
                  <c:v>0.88970499999999997</c:v>
                </c:pt>
                <c:pt idx="1964">
                  <c:v>0.88966999999999996</c:v>
                </c:pt>
                <c:pt idx="1965">
                  <c:v>0.88963400000000004</c:v>
                </c:pt>
                <c:pt idx="1966">
                  <c:v>0.88959900000000003</c:v>
                </c:pt>
                <c:pt idx="1967">
                  <c:v>0.88956400000000002</c:v>
                </c:pt>
                <c:pt idx="1968">
                  <c:v>0.88952900000000001</c:v>
                </c:pt>
                <c:pt idx="1969">
                  <c:v>0.88949299999999998</c:v>
                </c:pt>
                <c:pt idx="1970">
                  <c:v>0.88945799999999997</c:v>
                </c:pt>
                <c:pt idx="1971">
                  <c:v>0.88942299999999996</c:v>
                </c:pt>
                <c:pt idx="1972">
                  <c:v>0.88938799999999996</c:v>
                </c:pt>
                <c:pt idx="1973">
                  <c:v>0.88935299999999995</c:v>
                </c:pt>
                <c:pt idx="1974">
                  <c:v>0.88931700000000002</c:v>
                </c:pt>
                <c:pt idx="1975">
                  <c:v>0.88928200000000002</c:v>
                </c:pt>
                <c:pt idx="1976">
                  <c:v>0.88924700000000001</c:v>
                </c:pt>
                <c:pt idx="1977">
                  <c:v>0.889212</c:v>
                </c:pt>
                <c:pt idx="1978">
                  <c:v>0.889177</c:v>
                </c:pt>
                <c:pt idx="1979">
                  <c:v>0.88914099999999996</c:v>
                </c:pt>
                <c:pt idx="1980">
                  <c:v>0.88910599999999995</c:v>
                </c:pt>
                <c:pt idx="1981">
                  <c:v>0.88907099999999994</c:v>
                </c:pt>
                <c:pt idx="1982">
                  <c:v>0.88903600000000005</c:v>
                </c:pt>
                <c:pt idx="1983">
                  <c:v>0.88900100000000004</c:v>
                </c:pt>
                <c:pt idx="1984">
                  <c:v>0.88896600000000003</c:v>
                </c:pt>
                <c:pt idx="1985">
                  <c:v>0.88893100000000003</c:v>
                </c:pt>
                <c:pt idx="1986">
                  <c:v>0.88889499999999999</c:v>
                </c:pt>
                <c:pt idx="1987">
                  <c:v>0.88885999999999998</c:v>
                </c:pt>
                <c:pt idx="1988">
                  <c:v>0.88882499999999998</c:v>
                </c:pt>
                <c:pt idx="1989">
                  <c:v>0.88878999999999997</c:v>
                </c:pt>
                <c:pt idx="1990">
                  <c:v>0.88875499999999996</c:v>
                </c:pt>
                <c:pt idx="1991">
                  <c:v>0.88871999999999995</c:v>
                </c:pt>
                <c:pt idx="1992">
                  <c:v>0.88868499999999995</c:v>
                </c:pt>
                <c:pt idx="1993">
                  <c:v>0.88865000000000005</c:v>
                </c:pt>
                <c:pt idx="1994">
                  <c:v>0.88861400000000001</c:v>
                </c:pt>
                <c:pt idx="1995">
                  <c:v>0.88857900000000001</c:v>
                </c:pt>
                <c:pt idx="1996">
                  <c:v>0.888544</c:v>
                </c:pt>
                <c:pt idx="1997">
                  <c:v>0.88850899999999999</c:v>
                </c:pt>
                <c:pt idx="1998">
                  <c:v>0.88847399999999999</c:v>
                </c:pt>
                <c:pt idx="1999">
                  <c:v>0.88843899999999998</c:v>
                </c:pt>
                <c:pt idx="2000">
                  <c:v>0.88840399999999997</c:v>
                </c:pt>
                <c:pt idx="2001">
                  <c:v>0.88836899999999996</c:v>
                </c:pt>
                <c:pt idx="2002">
                  <c:v>0.88833399999999996</c:v>
                </c:pt>
                <c:pt idx="2003">
                  <c:v>0.88829899999999995</c:v>
                </c:pt>
                <c:pt idx="2004">
                  <c:v>0.88826400000000005</c:v>
                </c:pt>
                <c:pt idx="2005">
                  <c:v>0.88822900000000005</c:v>
                </c:pt>
                <c:pt idx="2006">
                  <c:v>0.88819400000000004</c:v>
                </c:pt>
                <c:pt idx="2007">
                  <c:v>0.88815900000000003</c:v>
                </c:pt>
                <c:pt idx="2008">
                  <c:v>0.88812400000000002</c:v>
                </c:pt>
                <c:pt idx="2009">
                  <c:v>0.88808900000000002</c:v>
                </c:pt>
                <c:pt idx="2010">
                  <c:v>0.88805400000000001</c:v>
                </c:pt>
                <c:pt idx="2011">
                  <c:v>0.888019</c:v>
                </c:pt>
                <c:pt idx="2012">
                  <c:v>0.887984</c:v>
                </c:pt>
                <c:pt idx="2013">
                  <c:v>0.88794899999999999</c:v>
                </c:pt>
                <c:pt idx="2014">
                  <c:v>0.88791399999999998</c:v>
                </c:pt>
                <c:pt idx="2015">
                  <c:v>0.88787899999999997</c:v>
                </c:pt>
                <c:pt idx="2016">
                  <c:v>0.88784399999999997</c:v>
                </c:pt>
                <c:pt idx="2017">
                  <c:v>0.88780899999999996</c:v>
                </c:pt>
                <c:pt idx="2018">
                  <c:v>0.88777399999999995</c:v>
                </c:pt>
                <c:pt idx="2019">
                  <c:v>0.88773899999999994</c:v>
                </c:pt>
                <c:pt idx="2020">
                  <c:v>0.88770400000000005</c:v>
                </c:pt>
                <c:pt idx="2021">
                  <c:v>0.88766900000000004</c:v>
                </c:pt>
                <c:pt idx="2022">
                  <c:v>0.88763400000000003</c:v>
                </c:pt>
                <c:pt idx="2023">
                  <c:v>0.88759900000000003</c:v>
                </c:pt>
                <c:pt idx="2024">
                  <c:v>0.88756400000000002</c:v>
                </c:pt>
                <c:pt idx="2025">
                  <c:v>0.88752900000000001</c:v>
                </c:pt>
                <c:pt idx="2026">
                  <c:v>0.88749400000000001</c:v>
                </c:pt>
                <c:pt idx="2027">
                  <c:v>0.887459</c:v>
                </c:pt>
                <c:pt idx="2028">
                  <c:v>0.88742399999999999</c:v>
                </c:pt>
                <c:pt idx="2029">
                  <c:v>0.88738899999999998</c:v>
                </c:pt>
                <c:pt idx="2030">
                  <c:v>0.88735399999999998</c:v>
                </c:pt>
                <c:pt idx="2031">
                  <c:v>0.88731899999999997</c:v>
                </c:pt>
                <c:pt idx="2032">
                  <c:v>0.88728399999999996</c:v>
                </c:pt>
                <c:pt idx="2033">
                  <c:v>0.88724899999999995</c:v>
                </c:pt>
                <c:pt idx="2034">
                  <c:v>0.88721499999999998</c:v>
                </c:pt>
                <c:pt idx="2035">
                  <c:v>0.88717999999999997</c:v>
                </c:pt>
                <c:pt idx="2036">
                  <c:v>0.88714499999999996</c:v>
                </c:pt>
                <c:pt idx="2037">
                  <c:v>0.88710999999999995</c:v>
                </c:pt>
                <c:pt idx="2038">
                  <c:v>0.88707499999999995</c:v>
                </c:pt>
                <c:pt idx="2039">
                  <c:v>0.88704000000000005</c:v>
                </c:pt>
                <c:pt idx="2040">
                  <c:v>0.88700500000000004</c:v>
                </c:pt>
                <c:pt idx="2041">
                  <c:v>0.88697000000000004</c:v>
                </c:pt>
                <c:pt idx="2042">
                  <c:v>0.88693500000000003</c:v>
                </c:pt>
                <c:pt idx="2043">
                  <c:v>0.88690100000000005</c:v>
                </c:pt>
                <c:pt idx="2044">
                  <c:v>0.88686600000000004</c:v>
                </c:pt>
                <c:pt idx="2045">
                  <c:v>0.88683100000000004</c:v>
                </c:pt>
                <c:pt idx="2046">
                  <c:v>0.88679600000000003</c:v>
                </c:pt>
                <c:pt idx="2047">
                  <c:v>0.88676100000000002</c:v>
                </c:pt>
                <c:pt idx="2048">
                  <c:v>0.88672600000000001</c:v>
                </c:pt>
                <c:pt idx="2049">
                  <c:v>0.88669200000000004</c:v>
                </c:pt>
                <c:pt idx="2050">
                  <c:v>0.88665700000000003</c:v>
                </c:pt>
                <c:pt idx="2051">
                  <c:v>0.88662200000000002</c:v>
                </c:pt>
                <c:pt idx="2052">
                  <c:v>0.88658700000000001</c:v>
                </c:pt>
                <c:pt idx="2053">
                  <c:v>0.88655200000000001</c:v>
                </c:pt>
                <c:pt idx="2054">
                  <c:v>0.886517</c:v>
                </c:pt>
                <c:pt idx="2055">
                  <c:v>0.88648300000000002</c:v>
                </c:pt>
                <c:pt idx="2056">
                  <c:v>0.88644800000000001</c:v>
                </c:pt>
                <c:pt idx="2057">
                  <c:v>0.88641300000000001</c:v>
                </c:pt>
                <c:pt idx="2058">
                  <c:v>0.886378</c:v>
                </c:pt>
                <c:pt idx="2059">
                  <c:v>0.88634299999999999</c:v>
                </c:pt>
                <c:pt idx="2060">
                  <c:v>0.88630900000000001</c:v>
                </c:pt>
                <c:pt idx="2061">
                  <c:v>0.88627400000000001</c:v>
                </c:pt>
                <c:pt idx="2062">
                  <c:v>0.886239</c:v>
                </c:pt>
                <c:pt idx="2063">
                  <c:v>0.88620399999999999</c:v>
                </c:pt>
                <c:pt idx="2064">
                  <c:v>0.88617000000000001</c:v>
                </c:pt>
                <c:pt idx="2065">
                  <c:v>0.88613500000000001</c:v>
                </c:pt>
                <c:pt idx="2066">
                  <c:v>0.8861</c:v>
                </c:pt>
                <c:pt idx="2067">
                  <c:v>0.88606499999999999</c:v>
                </c:pt>
                <c:pt idx="2068">
                  <c:v>0.88603100000000001</c:v>
                </c:pt>
                <c:pt idx="2069">
                  <c:v>0.88599600000000001</c:v>
                </c:pt>
                <c:pt idx="2070">
                  <c:v>0.885961</c:v>
                </c:pt>
                <c:pt idx="2071">
                  <c:v>0.88592599999999999</c:v>
                </c:pt>
                <c:pt idx="2072">
                  <c:v>0.88589200000000001</c:v>
                </c:pt>
                <c:pt idx="2073">
                  <c:v>0.88585700000000001</c:v>
                </c:pt>
                <c:pt idx="2074">
                  <c:v>0.885822</c:v>
                </c:pt>
                <c:pt idx="2075">
                  <c:v>0.88578699999999999</c:v>
                </c:pt>
                <c:pt idx="2076">
                  <c:v>0.88575300000000001</c:v>
                </c:pt>
                <c:pt idx="2077">
                  <c:v>0.88571800000000001</c:v>
                </c:pt>
                <c:pt idx="2078">
                  <c:v>0.885683</c:v>
                </c:pt>
                <c:pt idx="2079">
                  <c:v>0.88564900000000002</c:v>
                </c:pt>
                <c:pt idx="2080">
                  <c:v>0.88561400000000001</c:v>
                </c:pt>
                <c:pt idx="2081">
                  <c:v>0.88557900000000001</c:v>
                </c:pt>
                <c:pt idx="2082">
                  <c:v>0.88554500000000003</c:v>
                </c:pt>
                <c:pt idx="2083">
                  <c:v>0.88551000000000002</c:v>
                </c:pt>
                <c:pt idx="2084">
                  <c:v>0.88547500000000001</c:v>
                </c:pt>
                <c:pt idx="2085">
                  <c:v>0.88544100000000003</c:v>
                </c:pt>
                <c:pt idx="2086">
                  <c:v>0.88540600000000003</c:v>
                </c:pt>
                <c:pt idx="2087">
                  <c:v>0.88537100000000002</c:v>
                </c:pt>
                <c:pt idx="2088">
                  <c:v>0.88533700000000004</c:v>
                </c:pt>
                <c:pt idx="2089">
                  <c:v>0.88530200000000003</c:v>
                </c:pt>
                <c:pt idx="2090">
                  <c:v>0.88526700000000003</c:v>
                </c:pt>
                <c:pt idx="2091">
                  <c:v>0.88523300000000005</c:v>
                </c:pt>
                <c:pt idx="2092">
                  <c:v>0.88519800000000004</c:v>
                </c:pt>
                <c:pt idx="2093">
                  <c:v>0.88516300000000003</c:v>
                </c:pt>
                <c:pt idx="2094">
                  <c:v>0.88512900000000005</c:v>
                </c:pt>
                <c:pt idx="2095">
                  <c:v>0.88509400000000005</c:v>
                </c:pt>
                <c:pt idx="2096">
                  <c:v>0.88505999999999996</c:v>
                </c:pt>
                <c:pt idx="2097">
                  <c:v>0.88502499999999995</c:v>
                </c:pt>
                <c:pt idx="2098">
                  <c:v>0.88499000000000005</c:v>
                </c:pt>
                <c:pt idx="2099">
                  <c:v>0.88495599999999996</c:v>
                </c:pt>
                <c:pt idx="2100">
                  <c:v>0.88492099999999996</c:v>
                </c:pt>
                <c:pt idx="2101">
                  <c:v>0.88488699999999998</c:v>
                </c:pt>
                <c:pt idx="2102">
                  <c:v>0.88485199999999997</c:v>
                </c:pt>
                <c:pt idx="2103">
                  <c:v>0.88481699999999996</c:v>
                </c:pt>
                <c:pt idx="2104">
                  <c:v>0.88478299999999999</c:v>
                </c:pt>
                <c:pt idx="2105">
                  <c:v>0.88474799999999998</c:v>
                </c:pt>
                <c:pt idx="2106">
                  <c:v>0.884714</c:v>
                </c:pt>
                <c:pt idx="2107">
                  <c:v>0.88467899999999999</c:v>
                </c:pt>
                <c:pt idx="2108">
                  <c:v>0.88464500000000001</c:v>
                </c:pt>
                <c:pt idx="2109">
                  <c:v>0.88461000000000001</c:v>
                </c:pt>
                <c:pt idx="2110">
                  <c:v>0.884575</c:v>
                </c:pt>
                <c:pt idx="2111">
                  <c:v>0.88454100000000002</c:v>
                </c:pt>
                <c:pt idx="2112">
                  <c:v>0.88450600000000001</c:v>
                </c:pt>
                <c:pt idx="2113">
                  <c:v>0.88447200000000004</c:v>
                </c:pt>
                <c:pt idx="2114">
                  <c:v>0.88443700000000003</c:v>
                </c:pt>
                <c:pt idx="2115">
                  <c:v>0.88440300000000005</c:v>
                </c:pt>
                <c:pt idx="2116">
                  <c:v>0.88436800000000004</c:v>
                </c:pt>
                <c:pt idx="2117">
                  <c:v>0.88433399999999995</c:v>
                </c:pt>
                <c:pt idx="2118">
                  <c:v>0.88429899999999995</c:v>
                </c:pt>
                <c:pt idx="2119">
                  <c:v>0.88426499999999997</c:v>
                </c:pt>
                <c:pt idx="2120">
                  <c:v>0.88422999999999996</c:v>
                </c:pt>
                <c:pt idx="2121">
                  <c:v>0.88419599999999998</c:v>
                </c:pt>
                <c:pt idx="2122">
                  <c:v>0.88416099999999997</c:v>
                </c:pt>
                <c:pt idx="2123">
                  <c:v>0.884127</c:v>
                </c:pt>
                <c:pt idx="2124">
                  <c:v>0.88409199999999999</c:v>
                </c:pt>
                <c:pt idx="2125">
                  <c:v>0.88405800000000001</c:v>
                </c:pt>
                <c:pt idx="2126">
                  <c:v>0.884023</c:v>
                </c:pt>
                <c:pt idx="2127">
                  <c:v>0.88398900000000002</c:v>
                </c:pt>
                <c:pt idx="2128">
                  <c:v>0.88395400000000002</c:v>
                </c:pt>
                <c:pt idx="2129">
                  <c:v>0.88392000000000004</c:v>
                </c:pt>
                <c:pt idx="2130">
                  <c:v>0.88388500000000003</c:v>
                </c:pt>
                <c:pt idx="2131">
                  <c:v>0.88385100000000005</c:v>
                </c:pt>
                <c:pt idx="2132">
                  <c:v>0.88381699999999996</c:v>
                </c:pt>
                <c:pt idx="2133">
                  <c:v>0.88378199999999996</c:v>
                </c:pt>
                <c:pt idx="2134">
                  <c:v>0.88374799999999998</c:v>
                </c:pt>
                <c:pt idx="2135">
                  <c:v>0.88371299999999997</c:v>
                </c:pt>
                <c:pt idx="2136">
                  <c:v>0.88367899999999999</c:v>
                </c:pt>
                <c:pt idx="2137">
                  <c:v>0.88364399999999999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DA-4950-8298-C742B5893D9B}"/>
            </c:ext>
          </c:extLst>
        </c:ser>
        <c:ser>
          <c:idx val="1"/>
          <c:order val="1"/>
          <c:tx>
            <c:strRef>
              <c:f>'计算Cycle_0_1DC_25@1'!$N$1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'计算Cycle_0_1DC_25@1'!$A$2:$A$2139</c:f>
              <c:numCache>
                <c:formatCode>General</c:formatCode>
                <c:ptCount val="2138"/>
                <c:pt idx="0">
                  <c:v>300</c:v>
                </c:pt>
                <c:pt idx="1">
                  <c:v>301</c:v>
                </c:pt>
                <c:pt idx="2">
                  <c:v>302</c:v>
                </c:pt>
                <c:pt idx="3">
                  <c:v>303</c:v>
                </c:pt>
                <c:pt idx="4">
                  <c:v>304</c:v>
                </c:pt>
                <c:pt idx="5">
                  <c:v>305</c:v>
                </c:pt>
                <c:pt idx="6">
                  <c:v>306</c:v>
                </c:pt>
                <c:pt idx="7">
                  <c:v>307</c:v>
                </c:pt>
                <c:pt idx="8">
                  <c:v>308</c:v>
                </c:pt>
                <c:pt idx="9">
                  <c:v>309</c:v>
                </c:pt>
                <c:pt idx="10">
                  <c:v>310</c:v>
                </c:pt>
                <c:pt idx="11">
                  <c:v>311</c:v>
                </c:pt>
                <c:pt idx="12">
                  <c:v>312</c:v>
                </c:pt>
                <c:pt idx="13">
                  <c:v>313</c:v>
                </c:pt>
                <c:pt idx="14">
                  <c:v>314</c:v>
                </c:pt>
                <c:pt idx="15">
                  <c:v>315</c:v>
                </c:pt>
                <c:pt idx="16">
                  <c:v>316</c:v>
                </c:pt>
                <c:pt idx="17">
                  <c:v>317</c:v>
                </c:pt>
                <c:pt idx="18">
                  <c:v>318</c:v>
                </c:pt>
                <c:pt idx="19">
                  <c:v>319</c:v>
                </c:pt>
                <c:pt idx="20">
                  <c:v>320</c:v>
                </c:pt>
                <c:pt idx="21">
                  <c:v>321</c:v>
                </c:pt>
                <c:pt idx="22">
                  <c:v>322</c:v>
                </c:pt>
                <c:pt idx="23">
                  <c:v>323</c:v>
                </c:pt>
                <c:pt idx="24">
                  <c:v>324</c:v>
                </c:pt>
                <c:pt idx="25">
                  <c:v>325</c:v>
                </c:pt>
                <c:pt idx="26">
                  <c:v>326</c:v>
                </c:pt>
                <c:pt idx="27">
                  <c:v>327</c:v>
                </c:pt>
                <c:pt idx="28">
                  <c:v>328</c:v>
                </c:pt>
                <c:pt idx="29">
                  <c:v>329</c:v>
                </c:pt>
                <c:pt idx="30">
                  <c:v>330</c:v>
                </c:pt>
                <c:pt idx="31">
                  <c:v>331</c:v>
                </c:pt>
                <c:pt idx="32">
                  <c:v>332</c:v>
                </c:pt>
                <c:pt idx="33">
                  <c:v>333</c:v>
                </c:pt>
                <c:pt idx="34">
                  <c:v>334</c:v>
                </c:pt>
                <c:pt idx="35">
                  <c:v>335</c:v>
                </c:pt>
                <c:pt idx="36">
                  <c:v>336</c:v>
                </c:pt>
                <c:pt idx="37">
                  <c:v>337</c:v>
                </c:pt>
                <c:pt idx="38">
                  <c:v>338</c:v>
                </c:pt>
                <c:pt idx="39">
                  <c:v>339</c:v>
                </c:pt>
                <c:pt idx="40">
                  <c:v>340</c:v>
                </c:pt>
                <c:pt idx="41">
                  <c:v>341</c:v>
                </c:pt>
                <c:pt idx="42">
                  <c:v>342</c:v>
                </c:pt>
                <c:pt idx="43">
                  <c:v>343</c:v>
                </c:pt>
                <c:pt idx="44">
                  <c:v>344</c:v>
                </c:pt>
                <c:pt idx="45">
                  <c:v>345</c:v>
                </c:pt>
                <c:pt idx="46">
                  <c:v>346</c:v>
                </c:pt>
                <c:pt idx="47">
                  <c:v>347</c:v>
                </c:pt>
                <c:pt idx="48">
                  <c:v>348</c:v>
                </c:pt>
                <c:pt idx="49">
                  <c:v>349</c:v>
                </c:pt>
                <c:pt idx="50">
                  <c:v>350</c:v>
                </c:pt>
                <c:pt idx="51">
                  <c:v>351</c:v>
                </c:pt>
                <c:pt idx="52">
                  <c:v>352</c:v>
                </c:pt>
                <c:pt idx="53">
                  <c:v>353</c:v>
                </c:pt>
                <c:pt idx="54">
                  <c:v>354</c:v>
                </c:pt>
                <c:pt idx="55">
                  <c:v>355</c:v>
                </c:pt>
                <c:pt idx="56">
                  <c:v>356</c:v>
                </c:pt>
                <c:pt idx="57">
                  <c:v>357</c:v>
                </c:pt>
                <c:pt idx="58">
                  <c:v>358</c:v>
                </c:pt>
                <c:pt idx="59">
                  <c:v>359</c:v>
                </c:pt>
                <c:pt idx="60">
                  <c:v>360</c:v>
                </c:pt>
                <c:pt idx="61">
                  <c:v>361</c:v>
                </c:pt>
                <c:pt idx="62">
                  <c:v>362</c:v>
                </c:pt>
                <c:pt idx="63">
                  <c:v>363</c:v>
                </c:pt>
                <c:pt idx="64">
                  <c:v>364</c:v>
                </c:pt>
                <c:pt idx="65">
                  <c:v>365</c:v>
                </c:pt>
                <c:pt idx="66">
                  <c:v>366</c:v>
                </c:pt>
                <c:pt idx="67">
                  <c:v>367</c:v>
                </c:pt>
                <c:pt idx="68">
                  <c:v>368</c:v>
                </c:pt>
                <c:pt idx="69">
                  <c:v>369</c:v>
                </c:pt>
                <c:pt idx="70">
                  <c:v>370</c:v>
                </c:pt>
                <c:pt idx="71">
                  <c:v>371</c:v>
                </c:pt>
                <c:pt idx="72">
                  <c:v>372</c:v>
                </c:pt>
                <c:pt idx="73">
                  <c:v>373</c:v>
                </c:pt>
                <c:pt idx="74">
                  <c:v>374</c:v>
                </c:pt>
                <c:pt idx="75">
                  <c:v>375</c:v>
                </c:pt>
                <c:pt idx="76">
                  <c:v>376</c:v>
                </c:pt>
                <c:pt idx="77">
                  <c:v>377</c:v>
                </c:pt>
                <c:pt idx="78">
                  <c:v>378</c:v>
                </c:pt>
                <c:pt idx="79">
                  <c:v>379</c:v>
                </c:pt>
                <c:pt idx="80">
                  <c:v>380</c:v>
                </c:pt>
                <c:pt idx="81">
                  <c:v>381</c:v>
                </c:pt>
                <c:pt idx="82">
                  <c:v>382</c:v>
                </c:pt>
                <c:pt idx="83">
                  <c:v>383</c:v>
                </c:pt>
                <c:pt idx="84">
                  <c:v>384</c:v>
                </c:pt>
                <c:pt idx="85">
                  <c:v>385</c:v>
                </c:pt>
                <c:pt idx="86">
                  <c:v>386</c:v>
                </c:pt>
                <c:pt idx="87">
                  <c:v>387</c:v>
                </c:pt>
                <c:pt idx="88">
                  <c:v>388</c:v>
                </c:pt>
                <c:pt idx="89">
                  <c:v>389</c:v>
                </c:pt>
                <c:pt idx="90">
                  <c:v>390</c:v>
                </c:pt>
                <c:pt idx="91">
                  <c:v>391</c:v>
                </c:pt>
                <c:pt idx="92">
                  <c:v>392</c:v>
                </c:pt>
                <c:pt idx="93">
                  <c:v>393</c:v>
                </c:pt>
                <c:pt idx="94">
                  <c:v>394</c:v>
                </c:pt>
                <c:pt idx="95">
                  <c:v>395</c:v>
                </c:pt>
                <c:pt idx="96">
                  <c:v>396</c:v>
                </c:pt>
                <c:pt idx="97">
                  <c:v>397</c:v>
                </c:pt>
                <c:pt idx="98">
                  <c:v>398</c:v>
                </c:pt>
                <c:pt idx="99">
                  <c:v>399</c:v>
                </c:pt>
                <c:pt idx="100">
                  <c:v>400</c:v>
                </c:pt>
                <c:pt idx="101">
                  <c:v>401</c:v>
                </c:pt>
                <c:pt idx="102">
                  <c:v>402</c:v>
                </c:pt>
                <c:pt idx="103">
                  <c:v>403</c:v>
                </c:pt>
                <c:pt idx="104">
                  <c:v>404</c:v>
                </c:pt>
                <c:pt idx="105">
                  <c:v>405</c:v>
                </c:pt>
                <c:pt idx="106">
                  <c:v>406</c:v>
                </c:pt>
                <c:pt idx="107">
                  <c:v>407</c:v>
                </c:pt>
                <c:pt idx="108">
                  <c:v>408</c:v>
                </c:pt>
                <c:pt idx="109">
                  <c:v>409</c:v>
                </c:pt>
                <c:pt idx="110">
                  <c:v>410</c:v>
                </c:pt>
                <c:pt idx="111">
                  <c:v>411</c:v>
                </c:pt>
                <c:pt idx="112">
                  <c:v>412</c:v>
                </c:pt>
                <c:pt idx="113">
                  <c:v>413</c:v>
                </c:pt>
                <c:pt idx="114">
                  <c:v>414</c:v>
                </c:pt>
                <c:pt idx="115">
                  <c:v>415</c:v>
                </c:pt>
                <c:pt idx="116">
                  <c:v>416</c:v>
                </c:pt>
                <c:pt idx="117">
                  <c:v>417</c:v>
                </c:pt>
                <c:pt idx="118">
                  <c:v>418</c:v>
                </c:pt>
                <c:pt idx="119">
                  <c:v>419</c:v>
                </c:pt>
                <c:pt idx="120">
                  <c:v>420</c:v>
                </c:pt>
                <c:pt idx="121">
                  <c:v>421</c:v>
                </c:pt>
                <c:pt idx="122">
                  <c:v>422</c:v>
                </c:pt>
                <c:pt idx="123">
                  <c:v>423</c:v>
                </c:pt>
                <c:pt idx="124">
                  <c:v>424</c:v>
                </c:pt>
                <c:pt idx="125">
                  <c:v>425</c:v>
                </c:pt>
                <c:pt idx="126">
                  <c:v>426</c:v>
                </c:pt>
                <c:pt idx="127">
                  <c:v>427</c:v>
                </c:pt>
                <c:pt idx="128">
                  <c:v>428</c:v>
                </c:pt>
                <c:pt idx="129">
                  <c:v>429</c:v>
                </c:pt>
                <c:pt idx="130">
                  <c:v>430</c:v>
                </c:pt>
                <c:pt idx="131">
                  <c:v>431</c:v>
                </c:pt>
                <c:pt idx="132">
                  <c:v>432</c:v>
                </c:pt>
                <c:pt idx="133">
                  <c:v>433</c:v>
                </c:pt>
                <c:pt idx="134">
                  <c:v>434</c:v>
                </c:pt>
                <c:pt idx="135">
                  <c:v>435</c:v>
                </c:pt>
                <c:pt idx="136">
                  <c:v>436</c:v>
                </c:pt>
                <c:pt idx="137">
                  <c:v>437</c:v>
                </c:pt>
                <c:pt idx="138">
                  <c:v>438</c:v>
                </c:pt>
                <c:pt idx="139">
                  <c:v>439</c:v>
                </c:pt>
                <c:pt idx="140">
                  <c:v>440</c:v>
                </c:pt>
                <c:pt idx="141">
                  <c:v>441</c:v>
                </c:pt>
                <c:pt idx="142">
                  <c:v>442</c:v>
                </c:pt>
                <c:pt idx="143">
                  <c:v>443</c:v>
                </c:pt>
                <c:pt idx="144">
                  <c:v>444</c:v>
                </c:pt>
                <c:pt idx="145">
                  <c:v>445</c:v>
                </c:pt>
                <c:pt idx="146">
                  <c:v>446</c:v>
                </c:pt>
                <c:pt idx="147">
                  <c:v>447</c:v>
                </c:pt>
                <c:pt idx="148">
                  <c:v>448</c:v>
                </c:pt>
                <c:pt idx="149">
                  <c:v>449</c:v>
                </c:pt>
                <c:pt idx="150">
                  <c:v>450</c:v>
                </c:pt>
                <c:pt idx="151">
                  <c:v>451</c:v>
                </c:pt>
                <c:pt idx="152">
                  <c:v>452</c:v>
                </c:pt>
                <c:pt idx="153">
                  <c:v>453</c:v>
                </c:pt>
                <c:pt idx="154">
                  <c:v>454</c:v>
                </c:pt>
                <c:pt idx="155">
                  <c:v>455</c:v>
                </c:pt>
                <c:pt idx="156">
                  <c:v>456</c:v>
                </c:pt>
                <c:pt idx="157">
                  <c:v>457</c:v>
                </c:pt>
                <c:pt idx="158">
                  <c:v>458</c:v>
                </c:pt>
                <c:pt idx="159">
                  <c:v>459</c:v>
                </c:pt>
                <c:pt idx="160">
                  <c:v>460</c:v>
                </c:pt>
                <c:pt idx="161">
                  <c:v>461</c:v>
                </c:pt>
                <c:pt idx="162">
                  <c:v>462</c:v>
                </c:pt>
                <c:pt idx="163">
                  <c:v>463</c:v>
                </c:pt>
                <c:pt idx="164">
                  <c:v>464</c:v>
                </c:pt>
                <c:pt idx="165">
                  <c:v>465</c:v>
                </c:pt>
                <c:pt idx="166">
                  <c:v>466</c:v>
                </c:pt>
                <c:pt idx="167">
                  <c:v>467</c:v>
                </c:pt>
                <c:pt idx="168">
                  <c:v>468</c:v>
                </c:pt>
                <c:pt idx="169">
                  <c:v>469</c:v>
                </c:pt>
                <c:pt idx="170">
                  <c:v>470</c:v>
                </c:pt>
                <c:pt idx="171">
                  <c:v>471</c:v>
                </c:pt>
                <c:pt idx="172">
                  <c:v>472</c:v>
                </c:pt>
                <c:pt idx="173">
                  <c:v>473</c:v>
                </c:pt>
                <c:pt idx="174">
                  <c:v>474</c:v>
                </c:pt>
                <c:pt idx="175">
                  <c:v>475</c:v>
                </c:pt>
                <c:pt idx="176">
                  <c:v>476</c:v>
                </c:pt>
                <c:pt idx="177">
                  <c:v>477</c:v>
                </c:pt>
                <c:pt idx="178">
                  <c:v>478</c:v>
                </c:pt>
                <c:pt idx="179">
                  <c:v>479</c:v>
                </c:pt>
                <c:pt idx="180">
                  <c:v>480</c:v>
                </c:pt>
                <c:pt idx="181">
                  <c:v>481</c:v>
                </c:pt>
                <c:pt idx="182">
                  <c:v>482</c:v>
                </c:pt>
                <c:pt idx="183">
                  <c:v>483</c:v>
                </c:pt>
                <c:pt idx="184">
                  <c:v>484</c:v>
                </c:pt>
                <c:pt idx="185">
                  <c:v>485</c:v>
                </c:pt>
                <c:pt idx="186">
                  <c:v>486</c:v>
                </c:pt>
                <c:pt idx="187">
                  <c:v>487</c:v>
                </c:pt>
                <c:pt idx="188">
                  <c:v>488</c:v>
                </c:pt>
                <c:pt idx="189">
                  <c:v>489</c:v>
                </c:pt>
                <c:pt idx="190">
                  <c:v>490</c:v>
                </c:pt>
                <c:pt idx="191">
                  <c:v>491</c:v>
                </c:pt>
                <c:pt idx="192">
                  <c:v>492</c:v>
                </c:pt>
                <c:pt idx="193">
                  <c:v>493</c:v>
                </c:pt>
                <c:pt idx="194">
                  <c:v>494</c:v>
                </c:pt>
                <c:pt idx="195">
                  <c:v>495</c:v>
                </c:pt>
                <c:pt idx="196">
                  <c:v>496</c:v>
                </c:pt>
                <c:pt idx="197">
                  <c:v>497</c:v>
                </c:pt>
                <c:pt idx="198">
                  <c:v>498</c:v>
                </c:pt>
                <c:pt idx="199">
                  <c:v>499</c:v>
                </c:pt>
                <c:pt idx="200">
                  <c:v>500</c:v>
                </c:pt>
                <c:pt idx="201">
                  <c:v>501</c:v>
                </c:pt>
                <c:pt idx="202">
                  <c:v>502</c:v>
                </c:pt>
                <c:pt idx="203">
                  <c:v>503</c:v>
                </c:pt>
                <c:pt idx="204">
                  <c:v>504</c:v>
                </c:pt>
                <c:pt idx="205">
                  <c:v>505</c:v>
                </c:pt>
                <c:pt idx="206">
                  <c:v>506</c:v>
                </c:pt>
                <c:pt idx="207">
                  <c:v>507</c:v>
                </c:pt>
                <c:pt idx="208">
                  <c:v>508</c:v>
                </c:pt>
                <c:pt idx="209">
                  <c:v>509</c:v>
                </c:pt>
                <c:pt idx="210">
                  <c:v>510</c:v>
                </c:pt>
                <c:pt idx="211">
                  <c:v>511</c:v>
                </c:pt>
                <c:pt idx="212">
                  <c:v>512</c:v>
                </c:pt>
                <c:pt idx="213">
                  <c:v>513</c:v>
                </c:pt>
                <c:pt idx="214">
                  <c:v>514</c:v>
                </c:pt>
                <c:pt idx="215">
                  <c:v>515</c:v>
                </c:pt>
                <c:pt idx="216">
                  <c:v>516</c:v>
                </c:pt>
                <c:pt idx="217">
                  <c:v>517</c:v>
                </c:pt>
                <c:pt idx="218">
                  <c:v>518</c:v>
                </c:pt>
                <c:pt idx="219">
                  <c:v>519</c:v>
                </c:pt>
                <c:pt idx="220">
                  <c:v>520</c:v>
                </c:pt>
                <c:pt idx="221">
                  <c:v>521</c:v>
                </c:pt>
                <c:pt idx="222">
                  <c:v>522</c:v>
                </c:pt>
                <c:pt idx="223">
                  <c:v>523</c:v>
                </c:pt>
                <c:pt idx="224">
                  <c:v>524</c:v>
                </c:pt>
                <c:pt idx="225">
                  <c:v>525</c:v>
                </c:pt>
                <c:pt idx="226">
                  <c:v>526</c:v>
                </c:pt>
                <c:pt idx="227">
                  <c:v>527</c:v>
                </c:pt>
                <c:pt idx="228">
                  <c:v>528</c:v>
                </c:pt>
                <c:pt idx="229">
                  <c:v>529</c:v>
                </c:pt>
                <c:pt idx="230">
                  <c:v>530</c:v>
                </c:pt>
                <c:pt idx="231">
                  <c:v>531</c:v>
                </c:pt>
                <c:pt idx="232">
                  <c:v>532</c:v>
                </c:pt>
                <c:pt idx="233">
                  <c:v>533</c:v>
                </c:pt>
                <c:pt idx="234">
                  <c:v>534</c:v>
                </c:pt>
                <c:pt idx="235">
                  <c:v>535</c:v>
                </c:pt>
                <c:pt idx="236">
                  <c:v>536</c:v>
                </c:pt>
                <c:pt idx="237">
                  <c:v>537</c:v>
                </c:pt>
                <c:pt idx="238">
                  <c:v>538</c:v>
                </c:pt>
                <c:pt idx="239">
                  <c:v>539</c:v>
                </c:pt>
                <c:pt idx="240">
                  <c:v>540</c:v>
                </c:pt>
                <c:pt idx="241">
                  <c:v>541</c:v>
                </c:pt>
                <c:pt idx="242">
                  <c:v>542</c:v>
                </c:pt>
                <c:pt idx="243">
                  <c:v>543</c:v>
                </c:pt>
                <c:pt idx="244">
                  <c:v>544</c:v>
                </c:pt>
                <c:pt idx="245">
                  <c:v>545</c:v>
                </c:pt>
                <c:pt idx="246">
                  <c:v>546</c:v>
                </c:pt>
                <c:pt idx="247">
                  <c:v>547</c:v>
                </c:pt>
                <c:pt idx="248">
                  <c:v>548</c:v>
                </c:pt>
                <c:pt idx="249">
                  <c:v>549</c:v>
                </c:pt>
                <c:pt idx="250">
                  <c:v>550</c:v>
                </c:pt>
                <c:pt idx="251">
                  <c:v>551</c:v>
                </c:pt>
                <c:pt idx="252">
                  <c:v>552</c:v>
                </c:pt>
                <c:pt idx="253">
                  <c:v>553</c:v>
                </c:pt>
                <c:pt idx="254">
                  <c:v>554</c:v>
                </c:pt>
                <c:pt idx="255">
                  <c:v>555</c:v>
                </c:pt>
                <c:pt idx="256">
                  <c:v>556</c:v>
                </c:pt>
                <c:pt idx="257">
                  <c:v>557</c:v>
                </c:pt>
                <c:pt idx="258">
                  <c:v>558</c:v>
                </c:pt>
                <c:pt idx="259">
                  <c:v>559</c:v>
                </c:pt>
                <c:pt idx="260">
                  <c:v>560</c:v>
                </c:pt>
                <c:pt idx="261">
                  <c:v>561</c:v>
                </c:pt>
                <c:pt idx="262">
                  <c:v>562</c:v>
                </c:pt>
                <c:pt idx="263">
                  <c:v>563</c:v>
                </c:pt>
                <c:pt idx="264">
                  <c:v>564</c:v>
                </c:pt>
                <c:pt idx="265">
                  <c:v>565</c:v>
                </c:pt>
                <c:pt idx="266">
                  <c:v>566</c:v>
                </c:pt>
                <c:pt idx="267">
                  <c:v>567</c:v>
                </c:pt>
                <c:pt idx="268">
                  <c:v>568</c:v>
                </c:pt>
                <c:pt idx="269">
                  <c:v>569</c:v>
                </c:pt>
                <c:pt idx="270">
                  <c:v>570</c:v>
                </c:pt>
                <c:pt idx="271">
                  <c:v>571</c:v>
                </c:pt>
                <c:pt idx="272">
                  <c:v>572</c:v>
                </c:pt>
                <c:pt idx="273">
                  <c:v>573</c:v>
                </c:pt>
                <c:pt idx="274">
                  <c:v>574</c:v>
                </c:pt>
                <c:pt idx="275">
                  <c:v>575</c:v>
                </c:pt>
                <c:pt idx="276">
                  <c:v>576</c:v>
                </c:pt>
                <c:pt idx="277">
                  <c:v>577</c:v>
                </c:pt>
                <c:pt idx="278">
                  <c:v>578</c:v>
                </c:pt>
                <c:pt idx="279">
                  <c:v>579</c:v>
                </c:pt>
                <c:pt idx="280">
                  <c:v>580</c:v>
                </c:pt>
                <c:pt idx="281">
                  <c:v>581</c:v>
                </c:pt>
                <c:pt idx="282">
                  <c:v>582</c:v>
                </c:pt>
                <c:pt idx="283">
                  <c:v>583</c:v>
                </c:pt>
                <c:pt idx="284">
                  <c:v>584</c:v>
                </c:pt>
                <c:pt idx="285">
                  <c:v>585</c:v>
                </c:pt>
                <c:pt idx="286">
                  <c:v>586</c:v>
                </c:pt>
                <c:pt idx="287">
                  <c:v>587</c:v>
                </c:pt>
                <c:pt idx="288">
                  <c:v>588</c:v>
                </c:pt>
                <c:pt idx="289">
                  <c:v>589</c:v>
                </c:pt>
                <c:pt idx="290">
                  <c:v>590</c:v>
                </c:pt>
                <c:pt idx="291">
                  <c:v>591</c:v>
                </c:pt>
                <c:pt idx="292">
                  <c:v>592</c:v>
                </c:pt>
                <c:pt idx="293">
                  <c:v>593</c:v>
                </c:pt>
                <c:pt idx="294">
                  <c:v>594</c:v>
                </c:pt>
                <c:pt idx="295">
                  <c:v>595</c:v>
                </c:pt>
                <c:pt idx="296">
                  <c:v>596</c:v>
                </c:pt>
                <c:pt idx="297">
                  <c:v>597</c:v>
                </c:pt>
                <c:pt idx="298">
                  <c:v>598</c:v>
                </c:pt>
                <c:pt idx="299">
                  <c:v>599</c:v>
                </c:pt>
                <c:pt idx="300">
                  <c:v>600</c:v>
                </c:pt>
                <c:pt idx="301">
                  <c:v>601</c:v>
                </c:pt>
                <c:pt idx="302">
                  <c:v>602</c:v>
                </c:pt>
                <c:pt idx="303">
                  <c:v>603</c:v>
                </c:pt>
                <c:pt idx="304">
                  <c:v>604</c:v>
                </c:pt>
                <c:pt idx="305">
                  <c:v>605</c:v>
                </c:pt>
                <c:pt idx="306">
                  <c:v>606</c:v>
                </c:pt>
                <c:pt idx="307">
                  <c:v>607</c:v>
                </c:pt>
                <c:pt idx="308">
                  <c:v>608</c:v>
                </c:pt>
                <c:pt idx="309">
                  <c:v>609</c:v>
                </c:pt>
                <c:pt idx="310">
                  <c:v>610</c:v>
                </c:pt>
                <c:pt idx="311">
                  <c:v>611</c:v>
                </c:pt>
                <c:pt idx="312">
                  <c:v>612</c:v>
                </c:pt>
                <c:pt idx="313">
                  <c:v>613</c:v>
                </c:pt>
                <c:pt idx="314">
                  <c:v>614</c:v>
                </c:pt>
                <c:pt idx="315">
                  <c:v>615</c:v>
                </c:pt>
                <c:pt idx="316">
                  <c:v>616</c:v>
                </c:pt>
                <c:pt idx="317">
                  <c:v>617</c:v>
                </c:pt>
                <c:pt idx="318">
                  <c:v>618</c:v>
                </c:pt>
                <c:pt idx="319">
                  <c:v>619</c:v>
                </c:pt>
                <c:pt idx="320">
                  <c:v>620</c:v>
                </c:pt>
                <c:pt idx="321">
                  <c:v>621</c:v>
                </c:pt>
                <c:pt idx="322">
                  <c:v>622</c:v>
                </c:pt>
                <c:pt idx="323">
                  <c:v>623</c:v>
                </c:pt>
                <c:pt idx="324">
                  <c:v>624</c:v>
                </c:pt>
                <c:pt idx="325">
                  <c:v>625</c:v>
                </c:pt>
                <c:pt idx="326">
                  <c:v>626</c:v>
                </c:pt>
                <c:pt idx="327">
                  <c:v>627</c:v>
                </c:pt>
                <c:pt idx="328">
                  <c:v>628</c:v>
                </c:pt>
                <c:pt idx="329">
                  <c:v>629</c:v>
                </c:pt>
                <c:pt idx="330">
                  <c:v>630</c:v>
                </c:pt>
                <c:pt idx="331">
                  <c:v>631</c:v>
                </c:pt>
                <c:pt idx="332">
                  <c:v>632</c:v>
                </c:pt>
                <c:pt idx="333">
                  <c:v>633</c:v>
                </c:pt>
                <c:pt idx="334">
                  <c:v>634</c:v>
                </c:pt>
                <c:pt idx="335">
                  <c:v>635</c:v>
                </c:pt>
                <c:pt idx="336">
                  <c:v>636</c:v>
                </c:pt>
                <c:pt idx="337">
                  <c:v>637</c:v>
                </c:pt>
                <c:pt idx="338">
                  <c:v>638</c:v>
                </c:pt>
                <c:pt idx="339">
                  <c:v>639</c:v>
                </c:pt>
                <c:pt idx="340">
                  <c:v>640</c:v>
                </c:pt>
                <c:pt idx="341">
                  <c:v>641</c:v>
                </c:pt>
                <c:pt idx="342">
                  <c:v>642</c:v>
                </c:pt>
                <c:pt idx="343">
                  <c:v>643</c:v>
                </c:pt>
                <c:pt idx="344">
                  <c:v>644</c:v>
                </c:pt>
                <c:pt idx="345">
                  <c:v>645</c:v>
                </c:pt>
                <c:pt idx="346">
                  <c:v>646</c:v>
                </c:pt>
                <c:pt idx="347">
                  <c:v>647</c:v>
                </c:pt>
                <c:pt idx="348">
                  <c:v>648</c:v>
                </c:pt>
                <c:pt idx="349">
                  <c:v>649</c:v>
                </c:pt>
                <c:pt idx="350">
                  <c:v>650</c:v>
                </c:pt>
                <c:pt idx="351">
                  <c:v>651</c:v>
                </c:pt>
                <c:pt idx="352">
                  <c:v>652</c:v>
                </c:pt>
                <c:pt idx="353">
                  <c:v>653</c:v>
                </c:pt>
                <c:pt idx="354">
                  <c:v>654</c:v>
                </c:pt>
                <c:pt idx="355">
                  <c:v>655</c:v>
                </c:pt>
                <c:pt idx="356">
                  <c:v>656</c:v>
                </c:pt>
                <c:pt idx="357">
                  <c:v>657</c:v>
                </c:pt>
                <c:pt idx="358">
                  <c:v>658</c:v>
                </c:pt>
                <c:pt idx="359">
                  <c:v>659</c:v>
                </c:pt>
                <c:pt idx="360">
                  <c:v>660</c:v>
                </c:pt>
                <c:pt idx="361">
                  <c:v>661</c:v>
                </c:pt>
                <c:pt idx="362">
                  <c:v>662</c:v>
                </c:pt>
                <c:pt idx="363">
                  <c:v>663</c:v>
                </c:pt>
                <c:pt idx="364">
                  <c:v>664</c:v>
                </c:pt>
                <c:pt idx="365">
                  <c:v>665</c:v>
                </c:pt>
                <c:pt idx="366">
                  <c:v>666</c:v>
                </c:pt>
                <c:pt idx="367">
                  <c:v>667</c:v>
                </c:pt>
                <c:pt idx="368">
                  <c:v>668</c:v>
                </c:pt>
                <c:pt idx="369">
                  <c:v>669</c:v>
                </c:pt>
                <c:pt idx="370">
                  <c:v>670</c:v>
                </c:pt>
                <c:pt idx="371">
                  <c:v>671</c:v>
                </c:pt>
                <c:pt idx="372">
                  <c:v>672</c:v>
                </c:pt>
                <c:pt idx="373">
                  <c:v>673</c:v>
                </c:pt>
                <c:pt idx="374">
                  <c:v>674</c:v>
                </c:pt>
                <c:pt idx="375">
                  <c:v>675</c:v>
                </c:pt>
                <c:pt idx="376">
                  <c:v>676</c:v>
                </c:pt>
                <c:pt idx="377">
                  <c:v>677</c:v>
                </c:pt>
                <c:pt idx="378">
                  <c:v>678</c:v>
                </c:pt>
                <c:pt idx="379">
                  <c:v>679</c:v>
                </c:pt>
                <c:pt idx="380">
                  <c:v>680</c:v>
                </c:pt>
                <c:pt idx="381">
                  <c:v>681</c:v>
                </c:pt>
                <c:pt idx="382">
                  <c:v>682</c:v>
                </c:pt>
                <c:pt idx="383">
                  <c:v>683</c:v>
                </c:pt>
                <c:pt idx="384">
                  <c:v>684</c:v>
                </c:pt>
                <c:pt idx="385">
                  <c:v>685</c:v>
                </c:pt>
                <c:pt idx="386">
                  <c:v>686</c:v>
                </c:pt>
                <c:pt idx="387">
                  <c:v>687</c:v>
                </c:pt>
                <c:pt idx="388">
                  <c:v>688</c:v>
                </c:pt>
                <c:pt idx="389">
                  <c:v>689</c:v>
                </c:pt>
                <c:pt idx="390">
                  <c:v>690</c:v>
                </c:pt>
                <c:pt idx="391">
                  <c:v>691</c:v>
                </c:pt>
                <c:pt idx="392">
                  <c:v>692</c:v>
                </c:pt>
                <c:pt idx="393">
                  <c:v>693</c:v>
                </c:pt>
                <c:pt idx="394">
                  <c:v>694</c:v>
                </c:pt>
                <c:pt idx="395">
                  <c:v>695</c:v>
                </c:pt>
                <c:pt idx="396">
                  <c:v>696</c:v>
                </c:pt>
                <c:pt idx="397">
                  <c:v>697</c:v>
                </c:pt>
                <c:pt idx="398">
                  <c:v>698</c:v>
                </c:pt>
                <c:pt idx="399">
                  <c:v>699</c:v>
                </c:pt>
                <c:pt idx="400">
                  <c:v>700</c:v>
                </c:pt>
                <c:pt idx="401">
                  <c:v>701</c:v>
                </c:pt>
                <c:pt idx="402">
                  <c:v>702</c:v>
                </c:pt>
                <c:pt idx="403">
                  <c:v>703</c:v>
                </c:pt>
                <c:pt idx="404">
                  <c:v>704</c:v>
                </c:pt>
                <c:pt idx="405">
                  <c:v>705</c:v>
                </c:pt>
                <c:pt idx="406">
                  <c:v>706</c:v>
                </c:pt>
                <c:pt idx="407">
                  <c:v>707</c:v>
                </c:pt>
                <c:pt idx="408">
                  <c:v>708</c:v>
                </c:pt>
                <c:pt idx="409">
                  <c:v>709</c:v>
                </c:pt>
                <c:pt idx="410">
                  <c:v>710</c:v>
                </c:pt>
                <c:pt idx="411">
                  <c:v>711</c:v>
                </c:pt>
                <c:pt idx="412">
                  <c:v>712</c:v>
                </c:pt>
                <c:pt idx="413">
                  <c:v>713</c:v>
                </c:pt>
                <c:pt idx="414">
                  <c:v>714</c:v>
                </c:pt>
                <c:pt idx="415">
                  <c:v>715</c:v>
                </c:pt>
                <c:pt idx="416">
                  <c:v>716</c:v>
                </c:pt>
                <c:pt idx="417">
                  <c:v>717</c:v>
                </c:pt>
                <c:pt idx="418">
                  <c:v>718</c:v>
                </c:pt>
                <c:pt idx="419">
                  <c:v>719</c:v>
                </c:pt>
                <c:pt idx="420">
                  <c:v>720</c:v>
                </c:pt>
                <c:pt idx="421">
                  <c:v>721</c:v>
                </c:pt>
                <c:pt idx="422">
                  <c:v>722</c:v>
                </c:pt>
                <c:pt idx="423">
                  <c:v>723</c:v>
                </c:pt>
                <c:pt idx="424">
                  <c:v>724</c:v>
                </c:pt>
                <c:pt idx="425">
                  <c:v>725</c:v>
                </c:pt>
                <c:pt idx="426">
                  <c:v>726</c:v>
                </c:pt>
                <c:pt idx="427">
                  <c:v>727</c:v>
                </c:pt>
                <c:pt idx="428">
                  <c:v>728</c:v>
                </c:pt>
                <c:pt idx="429">
                  <c:v>729</c:v>
                </c:pt>
                <c:pt idx="430">
                  <c:v>730</c:v>
                </c:pt>
                <c:pt idx="431">
                  <c:v>731</c:v>
                </c:pt>
                <c:pt idx="432">
                  <c:v>732</c:v>
                </c:pt>
                <c:pt idx="433">
                  <c:v>733</c:v>
                </c:pt>
                <c:pt idx="434">
                  <c:v>734</c:v>
                </c:pt>
                <c:pt idx="435">
                  <c:v>735</c:v>
                </c:pt>
                <c:pt idx="436">
                  <c:v>736</c:v>
                </c:pt>
                <c:pt idx="437">
                  <c:v>737</c:v>
                </c:pt>
                <c:pt idx="438">
                  <c:v>738</c:v>
                </c:pt>
                <c:pt idx="439">
                  <c:v>739</c:v>
                </c:pt>
                <c:pt idx="440">
                  <c:v>740</c:v>
                </c:pt>
                <c:pt idx="441">
                  <c:v>741</c:v>
                </c:pt>
                <c:pt idx="442">
                  <c:v>742</c:v>
                </c:pt>
                <c:pt idx="443">
                  <c:v>743</c:v>
                </c:pt>
                <c:pt idx="444">
                  <c:v>744</c:v>
                </c:pt>
                <c:pt idx="445">
                  <c:v>745</c:v>
                </c:pt>
                <c:pt idx="446">
                  <c:v>746</c:v>
                </c:pt>
                <c:pt idx="447">
                  <c:v>747</c:v>
                </c:pt>
                <c:pt idx="448">
                  <c:v>748</c:v>
                </c:pt>
                <c:pt idx="449">
                  <c:v>749</c:v>
                </c:pt>
                <c:pt idx="450">
                  <c:v>750</c:v>
                </c:pt>
                <c:pt idx="451">
                  <c:v>751</c:v>
                </c:pt>
                <c:pt idx="452">
                  <c:v>752</c:v>
                </c:pt>
                <c:pt idx="453">
                  <c:v>753</c:v>
                </c:pt>
                <c:pt idx="454">
                  <c:v>754</c:v>
                </c:pt>
                <c:pt idx="455">
                  <c:v>755</c:v>
                </c:pt>
                <c:pt idx="456">
                  <c:v>756</c:v>
                </c:pt>
                <c:pt idx="457">
                  <c:v>757</c:v>
                </c:pt>
                <c:pt idx="458">
                  <c:v>758</c:v>
                </c:pt>
                <c:pt idx="459">
                  <c:v>759</c:v>
                </c:pt>
                <c:pt idx="460">
                  <c:v>760</c:v>
                </c:pt>
                <c:pt idx="461">
                  <c:v>761</c:v>
                </c:pt>
                <c:pt idx="462">
                  <c:v>762</c:v>
                </c:pt>
                <c:pt idx="463">
                  <c:v>763</c:v>
                </c:pt>
                <c:pt idx="464">
                  <c:v>764</c:v>
                </c:pt>
                <c:pt idx="465">
                  <c:v>765</c:v>
                </c:pt>
                <c:pt idx="466">
                  <c:v>766</c:v>
                </c:pt>
                <c:pt idx="467">
                  <c:v>767</c:v>
                </c:pt>
                <c:pt idx="468">
                  <c:v>768</c:v>
                </c:pt>
                <c:pt idx="469">
                  <c:v>769</c:v>
                </c:pt>
                <c:pt idx="470">
                  <c:v>770</c:v>
                </c:pt>
                <c:pt idx="471">
                  <c:v>771</c:v>
                </c:pt>
                <c:pt idx="472">
                  <c:v>772</c:v>
                </c:pt>
                <c:pt idx="473">
                  <c:v>773</c:v>
                </c:pt>
                <c:pt idx="474">
                  <c:v>774</c:v>
                </c:pt>
                <c:pt idx="475">
                  <c:v>775</c:v>
                </c:pt>
                <c:pt idx="476">
                  <c:v>776</c:v>
                </c:pt>
                <c:pt idx="477">
                  <c:v>777</c:v>
                </c:pt>
                <c:pt idx="478">
                  <c:v>778</c:v>
                </c:pt>
                <c:pt idx="479">
                  <c:v>779</c:v>
                </c:pt>
                <c:pt idx="480">
                  <c:v>780</c:v>
                </c:pt>
                <c:pt idx="481">
                  <c:v>781</c:v>
                </c:pt>
                <c:pt idx="482">
                  <c:v>782</c:v>
                </c:pt>
                <c:pt idx="483">
                  <c:v>783</c:v>
                </c:pt>
                <c:pt idx="484">
                  <c:v>784</c:v>
                </c:pt>
                <c:pt idx="485">
                  <c:v>785</c:v>
                </c:pt>
                <c:pt idx="486">
                  <c:v>786</c:v>
                </c:pt>
                <c:pt idx="487">
                  <c:v>787</c:v>
                </c:pt>
                <c:pt idx="488">
                  <c:v>788</c:v>
                </c:pt>
                <c:pt idx="489">
                  <c:v>789</c:v>
                </c:pt>
                <c:pt idx="490">
                  <c:v>790</c:v>
                </c:pt>
                <c:pt idx="491">
                  <c:v>791</c:v>
                </c:pt>
                <c:pt idx="492">
                  <c:v>792</c:v>
                </c:pt>
                <c:pt idx="493">
                  <c:v>793</c:v>
                </c:pt>
                <c:pt idx="494">
                  <c:v>794</c:v>
                </c:pt>
                <c:pt idx="495">
                  <c:v>795</c:v>
                </c:pt>
                <c:pt idx="496">
                  <c:v>796</c:v>
                </c:pt>
                <c:pt idx="497">
                  <c:v>797</c:v>
                </c:pt>
                <c:pt idx="498">
                  <c:v>798</c:v>
                </c:pt>
                <c:pt idx="499">
                  <c:v>799</c:v>
                </c:pt>
                <c:pt idx="500">
                  <c:v>800</c:v>
                </c:pt>
                <c:pt idx="501">
                  <c:v>801</c:v>
                </c:pt>
                <c:pt idx="502">
                  <c:v>802</c:v>
                </c:pt>
                <c:pt idx="503">
                  <c:v>803</c:v>
                </c:pt>
                <c:pt idx="504">
                  <c:v>804</c:v>
                </c:pt>
                <c:pt idx="505">
                  <c:v>805</c:v>
                </c:pt>
                <c:pt idx="506">
                  <c:v>806</c:v>
                </c:pt>
                <c:pt idx="507">
                  <c:v>807</c:v>
                </c:pt>
                <c:pt idx="508">
                  <c:v>808</c:v>
                </c:pt>
                <c:pt idx="509">
                  <c:v>809</c:v>
                </c:pt>
                <c:pt idx="510">
                  <c:v>810</c:v>
                </c:pt>
                <c:pt idx="511">
                  <c:v>811</c:v>
                </c:pt>
                <c:pt idx="512">
                  <c:v>812</c:v>
                </c:pt>
                <c:pt idx="513">
                  <c:v>813</c:v>
                </c:pt>
                <c:pt idx="514">
                  <c:v>814</c:v>
                </c:pt>
                <c:pt idx="515">
                  <c:v>815</c:v>
                </c:pt>
                <c:pt idx="516">
                  <c:v>816</c:v>
                </c:pt>
                <c:pt idx="517">
                  <c:v>817</c:v>
                </c:pt>
                <c:pt idx="518">
                  <c:v>818</c:v>
                </c:pt>
                <c:pt idx="519">
                  <c:v>819</c:v>
                </c:pt>
                <c:pt idx="520">
                  <c:v>820</c:v>
                </c:pt>
                <c:pt idx="521">
                  <c:v>821</c:v>
                </c:pt>
                <c:pt idx="522">
                  <c:v>822</c:v>
                </c:pt>
                <c:pt idx="523">
                  <c:v>823</c:v>
                </c:pt>
                <c:pt idx="524">
                  <c:v>824</c:v>
                </c:pt>
                <c:pt idx="525">
                  <c:v>825</c:v>
                </c:pt>
                <c:pt idx="526">
                  <c:v>826</c:v>
                </c:pt>
                <c:pt idx="527">
                  <c:v>827</c:v>
                </c:pt>
                <c:pt idx="528">
                  <c:v>828</c:v>
                </c:pt>
                <c:pt idx="529">
                  <c:v>829</c:v>
                </c:pt>
                <c:pt idx="530">
                  <c:v>830</c:v>
                </c:pt>
                <c:pt idx="531">
                  <c:v>831</c:v>
                </c:pt>
                <c:pt idx="532">
                  <c:v>832</c:v>
                </c:pt>
                <c:pt idx="533">
                  <c:v>833</c:v>
                </c:pt>
                <c:pt idx="534">
                  <c:v>834</c:v>
                </c:pt>
                <c:pt idx="535">
                  <c:v>835</c:v>
                </c:pt>
                <c:pt idx="536">
                  <c:v>836</c:v>
                </c:pt>
                <c:pt idx="537">
                  <c:v>837</c:v>
                </c:pt>
                <c:pt idx="538">
                  <c:v>838</c:v>
                </c:pt>
                <c:pt idx="539">
                  <c:v>839</c:v>
                </c:pt>
                <c:pt idx="540">
                  <c:v>840</c:v>
                </c:pt>
                <c:pt idx="541">
                  <c:v>841</c:v>
                </c:pt>
                <c:pt idx="542">
                  <c:v>842</c:v>
                </c:pt>
                <c:pt idx="543">
                  <c:v>843</c:v>
                </c:pt>
                <c:pt idx="544">
                  <c:v>844</c:v>
                </c:pt>
                <c:pt idx="545">
                  <c:v>845</c:v>
                </c:pt>
                <c:pt idx="546">
                  <c:v>846</c:v>
                </c:pt>
                <c:pt idx="547">
                  <c:v>847</c:v>
                </c:pt>
                <c:pt idx="548">
                  <c:v>848</c:v>
                </c:pt>
                <c:pt idx="549">
                  <c:v>849</c:v>
                </c:pt>
                <c:pt idx="550">
                  <c:v>850</c:v>
                </c:pt>
                <c:pt idx="551">
                  <c:v>851</c:v>
                </c:pt>
                <c:pt idx="552">
                  <c:v>852</c:v>
                </c:pt>
                <c:pt idx="553">
                  <c:v>853</c:v>
                </c:pt>
                <c:pt idx="554">
                  <c:v>854</c:v>
                </c:pt>
                <c:pt idx="555">
                  <c:v>855</c:v>
                </c:pt>
                <c:pt idx="556">
                  <c:v>856</c:v>
                </c:pt>
                <c:pt idx="557">
                  <c:v>857</c:v>
                </c:pt>
                <c:pt idx="558">
                  <c:v>858</c:v>
                </c:pt>
                <c:pt idx="559">
                  <c:v>859</c:v>
                </c:pt>
                <c:pt idx="560">
                  <c:v>860</c:v>
                </c:pt>
                <c:pt idx="561">
                  <c:v>861</c:v>
                </c:pt>
                <c:pt idx="562">
                  <c:v>862</c:v>
                </c:pt>
                <c:pt idx="563">
                  <c:v>863</c:v>
                </c:pt>
                <c:pt idx="564">
                  <c:v>864</c:v>
                </c:pt>
                <c:pt idx="565">
                  <c:v>865</c:v>
                </c:pt>
                <c:pt idx="566">
                  <c:v>866</c:v>
                </c:pt>
                <c:pt idx="567">
                  <c:v>867</c:v>
                </c:pt>
                <c:pt idx="568">
                  <c:v>868</c:v>
                </c:pt>
                <c:pt idx="569">
                  <c:v>869</c:v>
                </c:pt>
                <c:pt idx="570">
                  <c:v>870</c:v>
                </c:pt>
                <c:pt idx="571">
                  <c:v>871</c:v>
                </c:pt>
                <c:pt idx="572">
                  <c:v>872</c:v>
                </c:pt>
                <c:pt idx="573">
                  <c:v>873</c:v>
                </c:pt>
                <c:pt idx="574">
                  <c:v>874</c:v>
                </c:pt>
                <c:pt idx="575">
                  <c:v>875</c:v>
                </c:pt>
                <c:pt idx="576">
                  <c:v>876</c:v>
                </c:pt>
                <c:pt idx="577">
                  <c:v>877</c:v>
                </c:pt>
                <c:pt idx="578">
                  <c:v>878</c:v>
                </c:pt>
                <c:pt idx="579">
                  <c:v>879</c:v>
                </c:pt>
                <c:pt idx="580">
                  <c:v>880</c:v>
                </c:pt>
                <c:pt idx="581">
                  <c:v>881</c:v>
                </c:pt>
                <c:pt idx="582">
                  <c:v>882</c:v>
                </c:pt>
                <c:pt idx="583">
                  <c:v>883</c:v>
                </c:pt>
                <c:pt idx="584">
                  <c:v>884</c:v>
                </c:pt>
                <c:pt idx="585">
                  <c:v>885</c:v>
                </c:pt>
                <c:pt idx="586">
                  <c:v>886</c:v>
                </c:pt>
                <c:pt idx="587">
                  <c:v>887</c:v>
                </c:pt>
                <c:pt idx="588">
                  <c:v>888</c:v>
                </c:pt>
                <c:pt idx="589">
                  <c:v>889</c:v>
                </c:pt>
                <c:pt idx="590">
                  <c:v>890</c:v>
                </c:pt>
                <c:pt idx="591">
                  <c:v>891</c:v>
                </c:pt>
                <c:pt idx="592">
                  <c:v>892</c:v>
                </c:pt>
                <c:pt idx="593">
                  <c:v>893</c:v>
                </c:pt>
                <c:pt idx="594">
                  <c:v>894</c:v>
                </c:pt>
                <c:pt idx="595">
                  <c:v>895</c:v>
                </c:pt>
                <c:pt idx="596">
                  <c:v>896</c:v>
                </c:pt>
                <c:pt idx="597">
                  <c:v>897</c:v>
                </c:pt>
                <c:pt idx="598">
                  <c:v>898</c:v>
                </c:pt>
                <c:pt idx="599">
                  <c:v>899</c:v>
                </c:pt>
                <c:pt idx="600">
                  <c:v>900</c:v>
                </c:pt>
                <c:pt idx="601">
                  <c:v>901</c:v>
                </c:pt>
                <c:pt idx="602">
                  <c:v>902</c:v>
                </c:pt>
                <c:pt idx="603">
                  <c:v>903</c:v>
                </c:pt>
                <c:pt idx="604">
                  <c:v>904</c:v>
                </c:pt>
                <c:pt idx="605">
                  <c:v>905</c:v>
                </c:pt>
                <c:pt idx="606">
                  <c:v>906</c:v>
                </c:pt>
                <c:pt idx="607">
                  <c:v>907</c:v>
                </c:pt>
                <c:pt idx="608">
                  <c:v>908</c:v>
                </c:pt>
                <c:pt idx="609">
                  <c:v>909</c:v>
                </c:pt>
                <c:pt idx="610">
                  <c:v>910</c:v>
                </c:pt>
                <c:pt idx="611">
                  <c:v>911</c:v>
                </c:pt>
                <c:pt idx="612">
                  <c:v>912</c:v>
                </c:pt>
                <c:pt idx="613">
                  <c:v>913</c:v>
                </c:pt>
                <c:pt idx="614">
                  <c:v>914</c:v>
                </c:pt>
                <c:pt idx="615">
                  <c:v>915</c:v>
                </c:pt>
                <c:pt idx="616">
                  <c:v>916</c:v>
                </c:pt>
                <c:pt idx="617">
                  <c:v>917</c:v>
                </c:pt>
                <c:pt idx="618">
                  <c:v>918</c:v>
                </c:pt>
                <c:pt idx="619">
                  <c:v>919</c:v>
                </c:pt>
                <c:pt idx="620">
                  <c:v>920</c:v>
                </c:pt>
                <c:pt idx="621">
                  <c:v>921</c:v>
                </c:pt>
                <c:pt idx="622">
                  <c:v>922</c:v>
                </c:pt>
                <c:pt idx="623">
                  <c:v>923</c:v>
                </c:pt>
                <c:pt idx="624">
                  <c:v>924</c:v>
                </c:pt>
                <c:pt idx="625">
                  <c:v>925</c:v>
                </c:pt>
                <c:pt idx="626">
                  <c:v>926</c:v>
                </c:pt>
                <c:pt idx="627">
                  <c:v>927</c:v>
                </c:pt>
                <c:pt idx="628">
                  <c:v>928</c:v>
                </c:pt>
                <c:pt idx="629">
                  <c:v>929</c:v>
                </c:pt>
                <c:pt idx="630">
                  <c:v>930</c:v>
                </c:pt>
                <c:pt idx="631">
                  <c:v>931</c:v>
                </c:pt>
                <c:pt idx="632">
                  <c:v>932</c:v>
                </c:pt>
                <c:pt idx="633">
                  <c:v>933</c:v>
                </c:pt>
                <c:pt idx="634">
                  <c:v>934</c:v>
                </c:pt>
                <c:pt idx="635">
                  <c:v>935</c:v>
                </c:pt>
                <c:pt idx="636">
                  <c:v>936</c:v>
                </c:pt>
                <c:pt idx="637">
                  <c:v>937</c:v>
                </c:pt>
                <c:pt idx="638">
                  <c:v>938</c:v>
                </c:pt>
                <c:pt idx="639">
                  <c:v>939</c:v>
                </c:pt>
                <c:pt idx="640">
                  <c:v>940</c:v>
                </c:pt>
                <c:pt idx="641">
                  <c:v>941</c:v>
                </c:pt>
                <c:pt idx="642">
                  <c:v>942</c:v>
                </c:pt>
                <c:pt idx="643">
                  <c:v>943</c:v>
                </c:pt>
                <c:pt idx="644">
                  <c:v>944</c:v>
                </c:pt>
                <c:pt idx="645">
                  <c:v>945</c:v>
                </c:pt>
                <c:pt idx="646">
                  <c:v>946</c:v>
                </c:pt>
                <c:pt idx="647">
                  <c:v>947</c:v>
                </c:pt>
                <c:pt idx="648">
                  <c:v>948</c:v>
                </c:pt>
                <c:pt idx="649">
                  <c:v>949</c:v>
                </c:pt>
                <c:pt idx="650">
                  <c:v>950</c:v>
                </c:pt>
                <c:pt idx="651">
                  <c:v>951</c:v>
                </c:pt>
                <c:pt idx="652">
                  <c:v>952</c:v>
                </c:pt>
                <c:pt idx="653">
                  <c:v>953</c:v>
                </c:pt>
                <c:pt idx="654">
                  <c:v>954</c:v>
                </c:pt>
                <c:pt idx="655">
                  <c:v>955</c:v>
                </c:pt>
                <c:pt idx="656">
                  <c:v>956</c:v>
                </c:pt>
                <c:pt idx="657">
                  <c:v>957</c:v>
                </c:pt>
                <c:pt idx="658">
                  <c:v>958</c:v>
                </c:pt>
                <c:pt idx="659">
                  <c:v>959</c:v>
                </c:pt>
                <c:pt idx="660">
                  <c:v>960</c:v>
                </c:pt>
                <c:pt idx="661">
                  <c:v>961</c:v>
                </c:pt>
                <c:pt idx="662">
                  <c:v>962</c:v>
                </c:pt>
                <c:pt idx="663">
                  <c:v>963</c:v>
                </c:pt>
                <c:pt idx="664">
                  <c:v>964</c:v>
                </c:pt>
                <c:pt idx="665">
                  <c:v>965</c:v>
                </c:pt>
                <c:pt idx="666">
                  <c:v>966</c:v>
                </c:pt>
                <c:pt idx="667">
                  <c:v>967</c:v>
                </c:pt>
                <c:pt idx="668">
                  <c:v>968</c:v>
                </c:pt>
                <c:pt idx="669">
                  <c:v>969</c:v>
                </c:pt>
                <c:pt idx="670">
                  <c:v>970</c:v>
                </c:pt>
                <c:pt idx="671">
                  <c:v>971</c:v>
                </c:pt>
                <c:pt idx="672">
                  <c:v>972</c:v>
                </c:pt>
                <c:pt idx="673">
                  <c:v>973</c:v>
                </c:pt>
                <c:pt idx="674">
                  <c:v>974</c:v>
                </c:pt>
                <c:pt idx="675">
                  <c:v>975</c:v>
                </c:pt>
                <c:pt idx="676">
                  <c:v>976</c:v>
                </c:pt>
                <c:pt idx="677">
                  <c:v>977</c:v>
                </c:pt>
                <c:pt idx="678">
                  <c:v>978</c:v>
                </c:pt>
                <c:pt idx="679">
                  <c:v>979</c:v>
                </c:pt>
                <c:pt idx="680">
                  <c:v>980</c:v>
                </c:pt>
                <c:pt idx="681">
                  <c:v>981</c:v>
                </c:pt>
                <c:pt idx="682">
                  <c:v>982</c:v>
                </c:pt>
                <c:pt idx="683">
                  <c:v>983</c:v>
                </c:pt>
                <c:pt idx="684">
                  <c:v>984</c:v>
                </c:pt>
                <c:pt idx="685">
                  <c:v>985</c:v>
                </c:pt>
                <c:pt idx="686">
                  <c:v>986</c:v>
                </c:pt>
                <c:pt idx="687">
                  <c:v>987</c:v>
                </c:pt>
                <c:pt idx="688">
                  <c:v>988</c:v>
                </c:pt>
                <c:pt idx="689">
                  <c:v>989</c:v>
                </c:pt>
                <c:pt idx="690">
                  <c:v>990</c:v>
                </c:pt>
                <c:pt idx="691">
                  <c:v>991</c:v>
                </c:pt>
                <c:pt idx="692">
                  <c:v>992</c:v>
                </c:pt>
                <c:pt idx="693">
                  <c:v>993</c:v>
                </c:pt>
                <c:pt idx="694">
                  <c:v>994</c:v>
                </c:pt>
                <c:pt idx="695">
                  <c:v>995</c:v>
                </c:pt>
                <c:pt idx="696">
                  <c:v>996</c:v>
                </c:pt>
                <c:pt idx="697">
                  <c:v>997</c:v>
                </c:pt>
                <c:pt idx="698">
                  <c:v>998</c:v>
                </c:pt>
                <c:pt idx="699">
                  <c:v>999</c:v>
                </c:pt>
                <c:pt idx="700">
                  <c:v>1000</c:v>
                </c:pt>
                <c:pt idx="701">
                  <c:v>1001</c:v>
                </c:pt>
                <c:pt idx="702">
                  <c:v>1002</c:v>
                </c:pt>
                <c:pt idx="703">
                  <c:v>1003</c:v>
                </c:pt>
                <c:pt idx="704">
                  <c:v>1004</c:v>
                </c:pt>
                <c:pt idx="705">
                  <c:v>1005</c:v>
                </c:pt>
                <c:pt idx="706">
                  <c:v>1006</c:v>
                </c:pt>
                <c:pt idx="707">
                  <c:v>1007</c:v>
                </c:pt>
                <c:pt idx="708">
                  <c:v>1008</c:v>
                </c:pt>
                <c:pt idx="709">
                  <c:v>1009</c:v>
                </c:pt>
                <c:pt idx="710">
                  <c:v>1010</c:v>
                </c:pt>
                <c:pt idx="711">
                  <c:v>1011</c:v>
                </c:pt>
                <c:pt idx="712">
                  <c:v>1012</c:v>
                </c:pt>
                <c:pt idx="713">
                  <c:v>1013</c:v>
                </c:pt>
                <c:pt idx="714">
                  <c:v>1014</c:v>
                </c:pt>
                <c:pt idx="715">
                  <c:v>1015</c:v>
                </c:pt>
                <c:pt idx="716">
                  <c:v>1016</c:v>
                </c:pt>
                <c:pt idx="717">
                  <c:v>1017</c:v>
                </c:pt>
                <c:pt idx="718">
                  <c:v>1018</c:v>
                </c:pt>
                <c:pt idx="719">
                  <c:v>1019</c:v>
                </c:pt>
                <c:pt idx="720">
                  <c:v>1020</c:v>
                </c:pt>
                <c:pt idx="721">
                  <c:v>1021</c:v>
                </c:pt>
                <c:pt idx="722">
                  <c:v>1022</c:v>
                </c:pt>
                <c:pt idx="723">
                  <c:v>1023</c:v>
                </c:pt>
                <c:pt idx="724">
                  <c:v>1024</c:v>
                </c:pt>
                <c:pt idx="725">
                  <c:v>1025</c:v>
                </c:pt>
                <c:pt idx="726">
                  <c:v>1026</c:v>
                </c:pt>
                <c:pt idx="727">
                  <c:v>1027</c:v>
                </c:pt>
                <c:pt idx="728">
                  <c:v>1028</c:v>
                </c:pt>
                <c:pt idx="729">
                  <c:v>1029</c:v>
                </c:pt>
                <c:pt idx="730">
                  <c:v>1030</c:v>
                </c:pt>
                <c:pt idx="731">
                  <c:v>1031</c:v>
                </c:pt>
                <c:pt idx="732">
                  <c:v>1032</c:v>
                </c:pt>
                <c:pt idx="733">
                  <c:v>1033</c:v>
                </c:pt>
                <c:pt idx="734">
                  <c:v>1034</c:v>
                </c:pt>
                <c:pt idx="735">
                  <c:v>1035</c:v>
                </c:pt>
                <c:pt idx="736">
                  <c:v>1036</c:v>
                </c:pt>
                <c:pt idx="737">
                  <c:v>1037</c:v>
                </c:pt>
                <c:pt idx="738">
                  <c:v>1038</c:v>
                </c:pt>
                <c:pt idx="739">
                  <c:v>1039</c:v>
                </c:pt>
                <c:pt idx="740">
                  <c:v>1040</c:v>
                </c:pt>
                <c:pt idx="741">
                  <c:v>1041</c:v>
                </c:pt>
                <c:pt idx="742">
                  <c:v>1042</c:v>
                </c:pt>
                <c:pt idx="743">
                  <c:v>1043</c:v>
                </c:pt>
                <c:pt idx="744">
                  <c:v>1044</c:v>
                </c:pt>
                <c:pt idx="745">
                  <c:v>1045</c:v>
                </c:pt>
                <c:pt idx="746">
                  <c:v>1046</c:v>
                </c:pt>
                <c:pt idx="747">
                  <c:v>1047</c:v>
                </c:pt>
                <c:pt idx="748">
                  <c:v>1048</c:v>
                </c:pt>
                <c:pt idx="749">
                  <c:v>1049</c:v>
                </c:pt>
                <c:pt idx="750">
                  <c:v>1050</c:v>
                </c:pt>
                <c:pt idx="751">
                  <c:v>1051</c:v>
                </c:pt>
                <c:pt idx="752">
                  <c:v>1052</c:v>
                </c:pt>
                <c:pt idx="753">
                  <c:v>1053</c:v>
                </c:pt>
                <c:pt idx="754">
                  <c:v>1054</c:v>
                </c:pt>
                <c:pt idx="755">
                  <c:v>1055</c:v>
                </c:pt>
                <c:pt idx="756">
                  <c:v>1056</c:v>
                </c:pt>
                <c:pt idx="757">
                  <c:v>1057</c:v>
                </c:pt>
                <c:pt idx="758">
                  <c:v>1058</c:v>
                </c:pt>
                <c:pt idx="759">
                  <c:v>1059</c:v>
                </c:pt>
                <c:pt idx="760">
                  <c:v>1060</c:v>
                </c:pt>
                <c:pt idx="761">
                  <c:v>1061</c:v>
                </c:pt>
                <c:pt idx="762">
                  <c:v>1062</c:v>
                </c:pt>
                <c:pt idx="763">
                  <c:v>1063</c:v>
                </c:pt>
                <c:pt idx="764">
                  <c:v>1064</c:v>
                </c:pt>
                <c:pt idx="765">
                  <c:v>1065</c:v>
                </c:pt>
                <c:pt idx="766">
                  <c:v>1066</c:v>
                </c:pt>
                <c:pt idx="767">
                  <c:v>1067</c:v>
                </c:pt>
                <c:pt idx="768">
                  <c:v>1068</c:v>
                </c:pt>
                <c:pt idx="769">
                  <c:v>1069</c:v>
                </c:pt>
                <c:pt idx="770">
                  <c:v>1070</c:v>
                </c:pt>
                <c:pt idx="771">
                  <c:v>1071</c:v>
                </c:pt>
                <c:pt idx="772">
                  <c:v>1072</c:v>
                </c:pt>
                <c:pt idx="773">
                  <c:v>1073</c:v>
                </c:pt>
                <c:pt idx="774">
                  <c:v>1074</c:v>
                </c:pt>
                <c:pt idx="775">
                  <c:v>1075</c:v>
                </c:pt>
                <c:pt idx="776">
                  <c:v>1076</c:v>
                </c:pt>
                <c:pt idx="777">
                  <c:v>1077</c:v>
                </c:pt>
                <c:pt idx="778">
                  <c:v>1078</c:v>
                </c:pt>
                <c:pt idx="779">
                  <c:v>1079</c:v>
                </c:pt>
                <c:pt idx="780">
                  <c:v>1080</c:v>
                </c:pt>
                <c:pt idx="781">
                  <c:v>1081</c:v>
                </c:pt>
                <c:pt idx="782">
                  <c:v>1082</c:v>
                </c:pt>
                <c:pt idx="783">
                  <c:v>1083</c:v>
                </c:pt>
                <c:pt idx="784">
                  <c:v>1084</c:v>
                </c:pt>
                <c:pt idx="785">
                  <c:v>1085</c:v>
                </c:pt>
                <c:pt idx="786">
                  <c:v>1086</c:v>
                </c:pt>
                <c:pt idx="787">
                  <c:v>1087</c:v>
                </c:pt>
                <c:pt idx="788">
                  <c:v>1088</c:v>
                </c:pt>
                <c:pt idx="789">
                  <c:v>1089</c:v>
                </c:pt>
                <c:pt idx="790">
                  <c:v>1090</c:v>
                </c:pt>
                <c:pt idx="791">
                  <c:v>1091</c:v>
                </c:pt>
                <c:pt idx="792">
                  <c:v>1092</c:v>
                </c:pt>
                <c:pt idx="793">
                  <c:v>1093</c:v>
                </c:pt>
                <c:pt idx="794">
                  <c:v>1094</c:v>
                </c:pt>
                <c:pt idx="795">
                  <c:v>1095</c:v>
                </c:pt>
                <c:pt idx="796">
                  <c:v>1096</c:v>
                </c:pt>
                <c:pt idx="797">
                  <c:v>1097</c:v>
                </c:pt>
                <c:pt idx="798">
                  <c:v>1098</c:v>
                </c:pt>
                <c:pt idx="799">
                  <c:v>1099</c:v>
                </c:pt>
                <c:pt idx="800">
                  <c:v>1100</c:v>
                </c:pt>
                <c:pt idx="801">
                  <c:v>1101</c:v>
                </c:pt>
                <c:pt idx="802">
                  <c:v>1102</c:v>
                </c:pt>
                <c:pt idx="803">
                  <c:v>1103</c:v>
                </c:pt>
                <c:pt idx="804">
                  <c:v>1104</c:v>
                </c:pt>
                <c:pt idx="805">
                  <c:v>1105</c:v>
                </c:pt>
                <c:pt idx="806">
                  <c:v>1106</c:v>
                </c:pt>
                <c:pt idx="807">
                  <c:v>1107</c:v>
                </c:pt>
                <c:pt idx="808">
                  <c:v>1108</c:v>
                </c:pt>
                <c:pt idx="809">
                  <c:v>1109</c:v>
                </c:pt>
                <c:pt idx="810">
                  <c:v>1110</c:v>
                </c:pt>
                <c:pt idx="811">
                  <c:v>1111</c:v>
                </c:pt>
                <c:pt idx="812">
                  <c:v>1112</c:v>
                </c:pt>
                <c:pt idx="813">
                  <c:v>1113</c:v>
                </c:pt>
                <c:pt idx="814">
                  <c:v>1114</c:v>
                </c:pt>
                <c:pt idx="815">
                  <c:v>1115</c:v>
                </c:pt>
                <c:pt idx="816">
                  <c:v>1116</c:v>
                </c:pt>
                <c:pt idx="817">
                  <c:v>1117</c:v>
                </c:pt>
                <c:pt idx="818">
                  <c:v>1118</c:v>
                </c:pt>
                <c:pt idx="819">
                  <c:v>1119</c:v>
                </c:pt>
                <c:pt idx="820">
                  <c:v>1120</c:v>
                </c:pt>
                <c:pt idx="821">
                  <c:v>1121</c:v>
                </c:pt>
                <c:pt idx="822">
                  <c:v>1122</c:v>
                </c:pt>
                <c:pt idx="823">
                  <c:v>1123</c:v>
                </c:pt>
                <c:pt idx="824">
                  <c:v>1124</c:v>
                </c:pt>
                <c:pt idx="825">
                  <c:v>1125</c:v>
                </c:pt>
                <c:pt idx="826">
                  <c:v>1126</c:v>
                </c:pt>
                <c:pt idx="827">
                  <c:v>1127</c:v>
                </c:pt>
                <c:pt idx="828">
                  <c:v>1128</c:v>
                </c:pt>
                <c:pt idx="829">
                  <c:v>1129</c:v>
                </c:pt>
                <c:pt idx="830">
                  <c:v>1130</c:v>
                </c:pt>
                <c:pt idx="831">
                  <c:v>1131</c:v>
                </c:pt>
                <c:pt idx="832">
                  <c:v>1132</c:v>
                </c:pt>
                <c:pt idx="833">
                  <c:v>1133</c:v>
                </c:pt>
                <c:pt idx="834">
                  <c:v>1134</c:v>
                </c:pt>
                <c:pt idx="835">
                  <c:v>1135</c:v>
                </c:pt>
                <c:pt idx="836">
                  <c:v>1136</c:v>
                </c:pt>
                <c:pt idx="837">
                  <c:v>1137</c:v>
                </c:pt>
                <c:pt idx="838">
                  <c:v>1138</c:v>
                </c:pt>
                <c:pt idx="839">
                  <c:v>1139</c:v>
                </c:pt>
                <c:pt idx="840">
                  <c:v>1140</c:v>
                </c:pt>
                <c:pt idx="841">
                  <c:v>1141</c:v>
                </c:pt>
                <c:pt idx="842">
                  <c:v>1142</c:v>
                </c:pt>
                <c:pt idx="843">
                  <c:v>1143</c:v>
                </c:pt>
                <c:pt idx="844">
                  <c:v>1144</c:v>
                </c:pt>
                <c:pt idx="845">
                  <c:v>1145</c:v>
                </c:pt>
                <c:pt idx="846">
                  <c:v>1146</c:v>
                </c:pt>
                <c:pt idx="847">
                  <c:v>1147</c:v>
                </c:pt>
                <c:pt idx="848">
                  <c:v>1148</c:v>
                </c:pt>
                <c:pt idx="849">
                  <c:v>1149</c:v>
                </c:pt>
                <c:pt idx="850">
                  <c:v>1150</c:v>
                </c:pt>
                <c:pt idx="851">
                  <c:v>1151</c:v>
                </c:pt>
                <c:pt idx="852">
                  <c:v>1152</c:v>
                </c:pt>
                <c:pt idx="853">
                  <c:v>1153</c:v>
                </c:pt>
                <c:pt idx="854">
                  <c:v>1154</c:v>
                </c:pt>
                <c:pt idx="855">
                  <c:v>1155</c:v>
                </c:pt>
                <c:pt idx="856">
                  <c:v>1156</c:v>
                </c:pt>
                <c:pt idx="857">
                  <c:v>1157</c:v>
                </c:pt>
                <c:pt idx="858">
                  <c:v>1158</c:v>
                </c:pt>
                <c:pt idx="859">
                  <c:v>1159</c:v>
                </c:pt>
                <c:pt idx="860">
                  <c:v>1160</c:v>
                </c:pt>
                <c:pt idx="861">
                  <c:v>1161</c:v>
                </c:pt>
                <c:pt idx="862">
                  <c:v>1162</c:v>
                </c:pt>
                <c:pt idx="863">
                  <c:v>1163</c:v>
                </c:pt>
                <c:pt idx="864">
                  <c:v>1164</c:v>
                </c:pt>
                <c:pt idx="865">
                  <c:v>1165</c:v>
                </c:pt>
                <c:pt idx="866">
                  <c:v>1166</c:v>
                </c:pt>
                <c:pt idx="867">
                  <c:v>1167</c:v>
                </c:pt>
                <c:pt idx="868">
                  <c:v>1168</c:v>
                </c:pt>
                <c:pt idx="869">
                  <c:v>1169</c:v>
                </c:pt>
                <c:pt idx="870">
                  <c:v>1170</c:v>
                </c:pt>
                <c:pt idx="871">
                  <c:v>1171</c:v>
                </c:pt>
                <c:pt idx="872">
                  <c:v>1172</c:v>
                </c:pt>
                <c:pt idx="873">
                  <c:v>1173</c:v>
                </c:pt>
                <c:pt idx="874">
                  <c:v>1174</c:v>
                </c:pt>
                <c:pt idx="875">
                  <c:v>1175</c:v>
                </c:pt>
                <c:pt idx="876">
                  <c:v>1176</c:v>
                </c:pt>
                <c:pt idx="877">
                  <c:v>1177</c:v>
                </c:pt>
                <c:pt idx="878">
                  <c:v>1178</c:v>
                </c:pt>
                <c:pt idx="879">
                  <c:v>1179</c:v>
                </c:pt>
                <c:pt idx="880">
                  <c:v>1180</c:v>
                </c:pt>
                <c:pt idx="881">
                  <c:v>1181</c:v>
                </c:pt>
                <c:pt idx="882">
                  <c:v>1182</c:v>
                </c:pt>
                <c:pt idx="883">
                  <c:v>1183</c:v>
                </c:pt>
                <c:pt idx="884">
                  <c:v>1184</c:v>
                </c:pt>
                <c:pt idx="885">
                  <c:v>1185</c:v>
                </c:pt>
                <c:pt idx="886">
                  <c:v>1186</c:v>
                </c:pt>
                <c:pt idx="887">
                  <c:v>1187</c:v>
                </c:pt>
                <c:pt idx="888">
                  <c:v>1188</c:v>
                </c:pt>
                <c:pt idx="889">
                  <c:v>1189</c:v>
                </c:pt>
                <c:pt idx="890">
                  <c:v>1190</c:v>
                </c:pt>
                <c:pt idx="891">
                  <c:v>1191</c:v>
                </c:pt>
                <c:pt idx="892">
                  <c:v>1192</c:v>
                </c:pt>
                <c:pt idx="893">
                  <c:v>1193</c:v>
                </c:pt>
                <c:pt idx="894">
                  <c:v>1194</c:v>
                </c:pt>
                <c:pt idx="895">
                  <c:v>1195</c:v>
                </c:pt>
                <c:pt idx="896">
                  <c:v>1196</c:v>
                </c:pt>
                <c:pt idx="897">
                  <c:v>1197</c:v>
                </c:pt>
                <c:pt idx="898">
                  <c:v>1198</c:v>
                </c:pt>
                <c:pt idx="899">
                  <c:v>1199</c:v>
                </c:pt>
                <c:pt idx="900">
                  <c:v>1200</c:v>
                </c:pt>
                <c:pt idx="901">
                  <c:v>1201</c:v>
                </c:pt>
                <c:pt idx="902">
                  <c:v>1202</c:v>
                </c:pt>
                <c:pt idx="903">
                  <c:v>1203</c:v>
                </c:pt>
                <c:pt idx="904">
                  <c:v>1204</c:v>
                </c:pt>
                <c:pt idx="905">
                  <c:v>1205</c:v>
                </c:pt>
                <c:pt idx="906">
                  <c:v>1206</c:v>
                </c:pt>
                <c:pt idx="907">
                  <c:v>1207</c:v>
                </c:pt>
                <c:pt idx="908">
                  <c:v>1208</c:v>
                </c:pt>
                <c:pt idx="909">
                  <c:v>1209</c:v>
                </c:pt>
                <c:pt idx="910">
                  <c:v>1210</c:v>
                </c:pt>
                <c:pt idx="911">
                  <c:v>1211</c:v>
                </c:pt>
                <c:pt idx="912">
                  <c:v>1212</c:v>
                </c:pt>
                <c:pt idx="913">
                  <c:v>1213</c:v>
                </c:pt>
                <c:pt idx="914">
                  <c:v>1214</c:v>
                </c:pt>
                <c:pt idx="915">
                  <c:v>1215</c:v>
                </c:pt>
                <c:pt idx="916">
                  <c:v>1216</c:v>
                </c:pt>
                <c:pt idx="917">
                  <c:v>1217</c:v>
                </c:pt>
                <c:pt idx="918">
                  <c:v>1218</c:v>
                </c:pt>
                <c:pt idx="919">
                  <c:v>1219</c:v>
                </c:pt>
                <c:pt idx="920">
                  <c:v>1220</c:v>
                </c:pt>
                <c:pt idx="921">
                  <c:v>1221</c:v>
                </c:pt>
                <c:pt idx="922">
                  <c:v>1222</c:v>
                </c:pt>
                <c:pt idx="923">
                  <c:v>1223</c:v>
                </c:pt>
                <c:pt idx="924">
                  <c:v>1224</c:v>
                </c:pt>
                <c:pt idx="925">
                  <c:v>1225</c:v>
                </c:pt>
                <c:pt idx="926">
                  <c:v>1226</c:v>
                </c:pt>
                <c:pt idx="927">
                  <c:v>1227</c:v>
                </c:pt>
                <c:pt idx="928">
                  <c:v>1228</c:v>
                </c:pt>
                <c:pt idx="929">
                  <c:v>1229</c:v>
                </c:pt>
                <c:pt idx="930">
                  <c:v>1230</c:v>
                </c:pt>
                <c:pt idx="931">
                  <c:v>1231</c:v>
                </c:pt>
                <c:pt idx="932">
                  <c:v>1232</c:v>
                </c:pt>
                <c:pt idx="933">
                  <c:v>1233</c:v>
                </c:pt>
                <c:pt idx="934">
                  <c:v>1234</c:v>
                </c:pt>
                <c:pt idx="935">
                  <c:v>1235</c:v>
                </c:pt>
                <c:pt idx="936">
                  <c:v>1236</c:v>
                </c:pt>
                <c:pt idx="937">
                  <c:v>1237</c:v>
                </c:pt>
                <c:pt idx="938">
                  <c:v>1238</c:v>
                </c:pt>
                <c:pt idx="939">
                  <c:v>1239</c:v>
                </c:pt>
                <c:pt idx="940">
                  <c:v>1240</c:v>
                </c:pt>
                <c:pt idx="941">
                  <c:v>1241</c:v>
                </c:pt>
                <c:pt idx="942">
                  <c:v>1242</c:v>
                </c:pt>
                <c:pt idx="943">
                  <c:v>1243</c:v>
                </c:pt>
                <c:pt idx="944">
                  <c:v>1244</c:v>
                </c:pt>
                <c:pt idx="945">
                  <c:v>1245</c:v>
                </c:pt>
                <c:pt idx="946">
                  <c:v>1246</c:v>
                </c:pt>
                <c:pt idx="947">
                  <c:v>1247</c:v>
                </c:pt>
                <c:pt idx="948">
                  <c:v>1248</c:v>
                </c:pt>
                <c:pt idx="949">
                  <c:v>1249</c:v>
                </c:pt>
                <c:pt idx="950">
                  <c:v>1250</c:v>
                </c:pt>
                <c:pt idx="951">
                  <c:v>1251</c:v>
                </c:pt>
                <c:pt idx="952">
                  <c:v>1252</c:v>
                </c:pt>
                <c:pt idx="953">
                  <c:v>1253</c:v>
                </c:pt>
                <c:pt idx="954">
                  <c:v>1254</c:v>
                </c:pt>
                <c:pt idx="955">
                  <c:v>1255</c:v>
                </c:pt>
                <c:pt idx="956">
                  <c:v>1256</c:v>
                </c:pt>
                <c:pt idx="957">
                  <c:v>1257</c:v>
                </c:pt>
                <c:pt idx="958">
                  <c:v>1258</c:v>
                </c:pt>
                <c:pt idx="959">
                  <c:v>1259</c:v>
                </c:pt>
                <c:pt idx="960">
                  <c:v>1260</c:v>
                </c:pt>
                <c:pt idx="961">
                  <c:v>1261</c:v>
                </c:pt>
                <c:pt idx="962">
                  <c:v>1262</c:v>
                </c:pt>
                <c:pt idx="963">
                  <c:v>1263</c:v>
                </c:pt>
                <c:pt idx="964">
                  <c:v>1264</c:v>
                </c:pt>
                <c:pt idx="965">
                  <c:v>1265</c:v>
                </c:pt>
                <c:pt idx="966">
                  <c:v>1266</c:v>
                </c:pt>
                <c:pt idx="967">
                  <c:v>1267</c:v>
                </c:pt>
                <c:pt idx="968">
                  <c:v>1268</c:v>
                </c:pt>
                <c:pt idx="969">
                  <c:v>1269</c:v>
                </c:pt>
                <c:pt idx="970">
                  <c:v>1270</c:v>
                </c:pt>
                <c:pt idx="971">
                  <c:v>1271</c:v>
                </c:pt>
                <c:pt idx="972">
                  <c:v>1272</c:v>
                </c:pt>
                <c:pt idx="973">
                  <c:v>1273</c:v>
                </c:pt>
                <c:pt idx="974">
                  <c:v>1274</c:v>
                </c:pt>
                <c:pt idx="975">
                  <c:v>1275</c:v>
                </c:pt>
                <c:pt idx="976">
                  <c:v>1276</c:v>
                </c:pt>
                <c:pt idx="977">
                  <c:v>1277</c:v>
                </c:pt>
                <c:pt idx="978">
                  <c:v>1278</c:v>
                </c:pt>
                <c:pt idx="979">
                  <c:v>1279</c:v>
                </c:pt>
                <c:pt idx="980">
                  <c:v>1280</c:v>
                </c:pt>
                <c:pt idx="981">
                  <c:v>1281</c:v>
                </c:pt>
                <c:pt idx="982">
                  <c:v>1282</c:v>
                </c:pt>
                <c:pt idx="983">
                  <c:v>1283</c:v>
                </c:pt>
                <c:pt idx="984">
                  <c:v>1284</c:v>
                </c:pt>
                <c:pt idx="985">
                  <c:v>1285</c:v>
                </c:pt>
                <c:pt idx="986">
                  <c:v>1286</c:v>
                </c:pt>
                <c:pt idx="987">
                  <c:v>1287</c:v>
                </c:pt>
                <c:pt idx="988">
                  <c:v>1288</c:v>
                </c:pt>
                <c:pt idx="989">
                  <c:v>1289</c:v>
                </c:pt>
                <c:pt idx="990">
                  <c:v>1290</c:v>
                </c:pt>
                <c:pt idx="991">
                  <c:v>1291</c:v>
                </c:pt>
                <c:pt idx="992">
                  <c:v>1292</c:v>
                </c:pt>
                <c:pt idx="993">
                  <c:v>1293</c:v>
                </c:pt>
                <c:pt idx="994">
                  <c:v>1294</c:v>
                </c:pt>
                <c:pt idx="995">
                  <c:v>1295</c:v>
                </c:pt>
                <c:pt idx="996">
                  <c:v>1296</c:v>
                </c:pt>
                <c:pt idx="997">
                  <c:v>1297</c:v>
                </c:pt>
                <c:pt idx="998">
                  <c:v>1298</c:v>
                </c:pt>
                <c:pt idx="999">
                  <c:v>1299</c:v>
                </c:pt>
                <c:pt idx="1000">
                  <c:v>1300</c:v>
                </c:pt>
                <c:pt idx="1001">
                  <c:v>1301</c:v>
                </c:pt>
                <c:pt idx="1002">
                  <c:v>1302</c:v>
                </c:pt>
                <c:pt idx="1003">
                  <c:v>1303</c:v>
                </c:pt>
                <c:pt idx="1004">
                  <c:v>1304</c:v>
                </c:pt>
                <c:pt idx="1005">
                  <c:v>1305</c:v>
                </c:pt>
                <c:pt idx="1006">
                  <c:v>1306</c:v>
                </c:pt>
                <c:pt idx="1007">
                  <c:v>1307</c:v>
                </c:pt>
                <c:pt idx="1008">
                  <c:v>1308</c:v>
                </c:pt>
                <c:pt idx="1009">
                  <c:v>1309</c:v>
                </c:pt>
                <c:pt idx="1010">
                  <c:v>1310</c:v>
                </c:pt>
                <c:pt idx="1011">
                  <c:v>1311</c:v>
                </c:pt>
                <c:pt idx="1012">
                  <c:v>1312</c:v>
                </c:pt>
                <c:pt idx="1013">
                  <c:v>1313</c:v>
                </c:pt>
                <c:pt idx="1014">
                  <c:v>1314</c:v>
                </c:pt>
                <c:pt idx="1015">
                  <c:v>1315</c:v>
                </c:pt>
                <c:pt idx="1016">
                  <c:v>1316</c:v>
                </c:pt>
                <c:pt idx="1017">
                  <c:v>1317</c:v>
                </c:pt>
                <c:pt idx="1018">
                  <c:v>1318</c:v>
                </c:pt>
                <c:pt idx="1019">
                  <c:v>1319</c:v>
                </c:pt>
                <c:pt idx="1020">
                  <c:v>1320</c:v>
                </c:pt>
                <c:pt idx="1021">
                  <c:v>1321</c:v>
                </c:pt>
                <c:pt idx="1022">
                  <c:v>1322</c:v>
                </c:pt>
                <c:pt idx="1023">
                  <c:v>1323</c:v>
                </c:pt>
                <c:pt idx="1024">
                  <c:v>1324</c:v>
                </c:pt>
                <c:pt idx="1025">
                  <c:v>1325</c:v>
                </c:pt>
                <c:pt idx="1026">
                  <c:v>1326</c:v>
                </c:pt>
                <c:pt idx="1027">
                  <c:v>1327</c:v>
                </c:pt>
                <c:pt idx="1028">
                  <c:v>1328</c:v>
                </c:pt>
                <c:pt idx="1029">
                  <c:v>1329</c:v>
                </c:pt>
                <c:pt idx="1030">
                  <c:v>1330</c:v>
                </c:pt>
                <c:pt idx="1031">
                  <c:v>1331</c:v>
                </c:pt>
                <c:pt idx="1032">
                  <c:v>1332</c:v>
                </c:pt>
                <c:pt idx="1033">
                  <c:v>1333</c:v>
                </c:pt>
                <c:pt idx="1034">
                  <c:v>1334</c:v>
                </c:pt>
                <c:pt idx="1035">
                  <c:v>1335</c:v>
                </c:pt>
                <c:pt idx="1036">
                  <c:v>1336</c:v>
                </c:pt>
                <c:pt idx="1037">
                  <c:v>1337</c:v>
                </c:pt>
                <c:pt idx="1038">
                  <c:v>1338</c:v>
                </c:pt>
                <c:pt idx="1039">
                  <c:v>1339</c:v>
                </c:pt>
                <c:pt idx="1040">
                  <c:v>1340</c:v>
                </c:pt>
                <c:pt idx="1041">
                  <c:v>1341</c:v>
                </c:pt>
                <c:pt idx="1042">
                  <c:v>1342</c:v>
                </c:pt>
                <c:pt idx="1043">
                  <c:v>1343</c:v>
                </c:pt>
                <c:pt idx="1044">
                  <c:v>1344</c:v>
                </c:pt>
                <c:pt idx="1045">
                  <c:v>1345</c:v>
                </c:pt>
                <c:pt idx="1046">
                  <c:v>1346</c:v>
                </c:pt>
                <c:pt idx="1047">
                  <c:v>1347</c:v>
                </c:pt>
                <c:pt idx="1048">
                  <c:v>1348</c:v>
                </c:pt>
                <c:pt idx="1049">
                  <c:v>1349</c:v>
                </c:pt>
                <c:pt idx="1050">
                  <c:v>1350</c:v>
                </c:pt>
                <c:pt idx="1051">
                  <c:v>1351</c:v>
                </c:pt>
                <c:pt idx="1052">
                  <c:v>1352</c:v>
                </c:pt>
                <c:pt idx="1053">
                  <c:v>1353</c:v>
                </c:pt>
                <c:pt idx="1054">
                  <c:v>1354</c:v>
                </c:pt>
                <c:pt idx="1055">
                  <c:v>1355</c:v>
                </c:pt>
                <c:pt idx="1056">
                  <c:v>1356</c:v>
                </c:pt>
                <c:pt idx="1057">
                  <c:v>1357</c:v>
                </c:pt>
                <c:pt idx="1058">
                  <c:v>1358</c:v>
                </c:pt>
                <c:pt idx="1059">
                  <c:v>1359</c:v>
                </c:pt>
                <c:pt idx="1060">
                  <c:v>1360</c:v>
                </c:pt>
                <c:pt idx="1061">
                  <c:v>1361</c:v>
                </c:pt>
                <c:pt idx="1062">
                  <c:v>1362</c:v>
                </c:pt>
                <c:pt idx="1063">
                  <c:v>1363</c:v>
                </c:pt>
                <c:pt idx="1064">
                  <c:v>1364</c:v>
                </c:pt>
                <c:pt idx="1065">
                  <c:v>1365</c:v>
                </c:pt>
                <c:pt idx="1066">
                  <c:v>1366</c:v>
                </c:pt>
                <c:pt idx="1067">
                  <c:v>1367</c:v>
                </c:pt>
                <c:pt idx="1068">
                  <c:v>1368</c:v>
                </c:pt>
                <c:pt idx="1069">
                  <c:v>1369</c:v>
                </c:pt>
                <c:pt idx="1070">
                  <c:v>1370</c:v>
                </c:pt>
                <c:pt idx="1071">
                  <c:v>1371</c:v>
                </c:pt>
                <c:pt idx="1072">
                  <c:v>1372</c:v>
                </c:pt>
                <c:pt idx="1073">
                  <c:v>1373</c:v>
                </c:pt>
                <c:pt idx="1074">
                  <c:v>1374</c:v>
                </c:pt>
                <c:pt idx="1075">
                  <c:v>1375</c:v>
                </c:pt>
                <c:pt idx="1076">
                  <c:v>1376</c:v>
                </c:pt>
                <c:pt idx="1077">
                  <c:v>1377</c:v>
                </c:pt>
                <c:pt idx="1078">
                  <c:v>1378</c:v>
                </c:pt>
                <c:pt idx="1079">
                  <c:v>1379</c:v>
                </c:pt>
                <c:pt idx="1080">
                  <c:v>1380</c:v>
                </c:pt>
                <c:pt idx="1081">
                  <c:v>1381</c:v>
                </c:pt>
                <c:pt idx="1082">
                  <c:v>1382</c:v>
                </c:pt>
                <c:pt idx="1083">
                  <c:v>1383</c:v>
                </c:pt>
                <c:pt idx="1084">
                  <c:v>1384</c:v>
                </c:pt>
                <c:pt idx="1085">
                  <c:v>1385</c:v>
                </c:pt>
                <c:pt idx="1086">
                  <c:v>1386</c:v>
                </c:pt>
                <c:pt idx="1087">
                  <c:v>1387</c:v>
                </c:pt>
                <c:pt idx="1088">
                  <c:v>1388</c:v>
                </c:pt>
                <c:pt idx="1089">
                  <c:v>1389</c:v>
                </c:pt>
                <c:pt idx="1090">
                  <c:v>1390</c:v>
                </c:pt>
                <c:pt idx="1091">
                  <c:v>1391</c:v>
                </c:pt>
                <c:pt idx="1092">
                  <c:v>1392</c:v>
                </c:pt>
                <c:pt idx="1093">
                  <c:v>1393</c:v>
                </c:pt>
                <c:pt idx="1094">
                  <c:v>1394</c:v>
                </c:pt>
                <c:pt idx="1095">
                  <c:v>1395</c:v>
                </c:pt>
                <c:pt idx="1096">
                  <c:v>1396</c:v>
                </c:pt>
                <c:pt idx="1097">
                  <c:v>1397</c:v>
                </c:pt>
                <c:pt idx="1098">
                  <c:v>1398</c:v>
                </c:pt>
                <c:pt idx="1099">
                  <c:v>1399</c:v>
                </c:pt>
                <c:pt idx="1100">
                  <c:v>1400</c:v>
                </c:pt>
                <c:pt idx="1101">
                  <c:v>1401</c:v>
                </c:pt>
                <c:pt idx="1102">
                  <c:v>1402</c:v>
                </c:pt>
                <c:pt idx="1103">
                  <c:v>1403</c:v>
                </c:pt>
                <c:pt idx="1104">
                  <c:v>1404</c:v>
                </c:pt>
                <c:pt idx="1105">
                  <c:v>1405</c:v>
                </c:pt>
                <c:pt idx="1106">
                  <c:v>1406</c:v>
                </c:pt>
                <c:pt idx="1107">
                  <c:v>1407</c:v>
                </c:pt>
                <c:pt idx="1108">
                  <c:v>1408</c:v>
                </c:pt>
                <c:pt idx="1109">
                  <c:v>1409</c:v>
                </c:pt>
                <c:pt idx="1110">
                  <c:v>1410</c:v>
                </c:pt>
                <c:pt idx="1111">
                  <c:v>1411</c:v>
                </c:pt>
                <c:pt idx="1112">
                  <c:v>1412</c:v>
                </c:pt>
                <c:pt idx="1113">
                  <c:v>1413</c:v>
                </c:pt>
                <c:pt idx="1114">
                  <c:v>1414</c:v>
                </c:pt>
                <c:pt idx="1115">
                  <c:v>1415</c:v>
                </c:pt>
                <c:pt idx="1116">
                  <c:v>1416</c:v>
                </c:pt>
                <c:pt idx="1117">
                  <c:v>1417</c:v>
                </c:pt>
                <c:pt idx="1118">
                  <c:v>1418</c:v>
                </c:pt>
                <c:pt idx="1119">
                  <c:v>1419</c:v>
                </c:pt>
                <c:pt idx="1120">
                  <c:v>1420</c:v>
                </c:pt>
                <c:pt idx="1121">
                  <c:v>1421</c:v>
                </c:pt>
                <c:pt idx="1122">
                  <c:v>1422</c:v>
                </c:pt>
                <c:pt idx="1123">
                  <c:v>1423</c:v>
                </c:pt>
                <c:pt idx="1124">
                  <c:v>1424</c:v>
                </c:pt>
                <c:pt idx="1125">
                  <c:v>1425</c:v>
                </c:pt>
                <c:pt idx="1126">
                  <c:v>1426</c:v>
                </c:pt>
                <c:pt idx="1127">
                  <c:v>1427</c:v>
                </c:pt>
                <c:pt idx="1128">
                  <c:v>1428</c:v>
                </c:pt>
                <c:pt idx="1129">
                  <c:v>1429</c:v>
                </c:pt>
                <c:pt idx="1130">
                  <c:v>1430</c:v>
                </c:pt>
                <c:pt idx="1131">
                  <c:v>1431</c:v>
                </c:pt>
                <c:pt idx="1132">
                  <c:v>1432</c:v>
                </c:pt>
                <c:pt idx="1133">
                  <c:v>1433</c:v>
                </c:pt>
                <c:pt idx="1134">
                  <c:v>1434</c:v>
                </c:pt>
                <c:pt idx="1135">
                  <c:v>1435</c:v>
                </c:pt>
                <c:pt idx="1136">
                  <c:v>1436</c:v>
                </c:pt>
                <c:pt idx="1137">
                  <c:v>1437</c:v>
                </c:pt>
                <c:pt idx="1138">
                  <c:v>1438</c:v>
                </c:pt>
                <c:pt idx="1139">
                  <c:v>1439</c:v>
                </c:pt>
                <c:pt idx="1140">
                  <c:v>1440</c:v>
                </c:pt>
                <c:pt idx="1141">
                  <c:v>1441</c:v>
                </c:pt>
                <c:pt idx="1142">
                  <c:v>1442</c:v>
                </c:pt>
                <c:pt idx="1143">
                  <c:v>1443</c:v>
                </c:pt>
                <c:pt idx="1144">
                  <c:v>1444</c:v>
                </c:pt>
                <c:pt idx="1145">
                  <c:v>1445</c:v>
                </c:pt>
                <c:pt idx="1146">
                  <c:v>1446</c:v>
                </c:pt>
                <c:pt idx="1147">
                  <c:v>1447</c:v>
                </c:pt>
                <c:pt idx="1148">
                  <c:v>1448</c:v>
                </c:pt>
                <c:pt idx="1149">
                  <c:v>1449</c:v>
                </c:pt>
                <c:pt idx="1150">
                  <c:v>1450</c:v>
                </c:pt>
                <c:pt idx="1151">
                  <c:v>1451</c:v>
                </c:pt>
                <c:pt idx="1152">
                  <c:v>1452</c:v>
                </c:pt>
                <c:pt idx="1153">
                  <c:v>1453</c:v>
                </c:pt>
                <c:pt idx="1154">
                  <c:v>1454</c:v>
                </c:pt>
                <c:pt idx="1155">
                  <c:v>1455</c:v>
                </c:pt>
                <c:pt idx="1156">
                  <c:v>1456</c:v>
                </c:pt>
                <c:pt idx="1157">
                  <c:v>1457</c:v>
                </c:pt>
                <c:pt idx="1158">
                  <c:v>1458</c:v>
                </c:pt>
                <c:pt idx="1159">
                  <c:v>1459</c:v>
                </c:pt>
                <c:pt idx="1160">
                  <c:v>1460</c:v>
                </c:pt>
                <c:pt idx="1161">
                  <c:v>1461</c:v>
                </c:pt>
                <c:pt idx="1162">
                  <c:v>1462</c:v>
                </c:pt>
                <c:pt idx="1163">
                  <c:v>1463</c:v>
                </c:pt>
                <c:pt idx="1164">
                  <c:v>1464</c:v>
                </c:pt>
                <c:pt idx="1165">
                  <c:v>1465</c:v>
                </c:pt>
                <c:pt idx="1166">
                  <c:v>1466</c:v>
                </c:pt>
                <c:pt idx="1167">
                  <c:v>1467</c:v>
                </c:pt>
                <c:pt idx="1168">
                  <c:v>1468</c:v>
                </c:pt>
                <c:pt idx="1169">
                  <c:v>1469</c:v>
                </c:pt>
                <c:pt idx="1170">
                  <c:v>1470</c:v>
                </c:pt>
                <c:pt idx="1171">
                  <c:v>1471</c:v>
                </c:pt>
                <c:pt idx="1172">
                  <c:v>1472</c:v>
                </c:pt>
                <c:pt idx="1173">
                  <c:v>1473</c:v>
                </c:pt>
                <c:pt idx="1174">
                  <c:v>1474</c:v>
                </c:pt>
                <c:pt idx="1175">
                  <c:v>1475</c:v>
                </c:pt>
                <c:pt idx="1176">
                  <c:v>1476</c:v>
                </c:pt>
                <c:pt idx="1177">
                  <c:v>1477</c:v>
                </c:pt>
                <c:pt idx="1178">
                  <c:v>1478</c:v>
                </c:pt>
                <c:pt idx="1179">
                  <c:v>1479</c:v>
                </c:pt>
                <c:pt idx="1180">
                  <c:v>1480</c:v>
                </c:pt>
                <c:pt idx="1181">
                  <c:v>1481</c:v>
                </c:pt>
                <c:pt idx="1182">
                  <c:v>1482</c:v>
                </c:pt>
                <c:pt idx="1183">
                  <c:v>1483</c:v>
                </c:pt>
                <c:pt idx="1184">
                  <c:v>1484</c:v>
                </c:pt>
                <c:pt idx="1185">
                  <c:v>1485</c:v>
                </c:pt>
                <c:pt idx="1186">
                  <c:v>1486</c:v>
                </c:pt>
                <c:pt idx="1187">
                  <c:v>1487</c:v>
                </c:pt>
                <c:pt idx="1188">
                  <c:v>1488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1495</c:v>
                </c:pt>
                <c:pt idx="1196">
                  <c:v>1496</c:v>
                </c:pt>
                <c:pt idx="1197">
                  <c:v>1497</c:v>
                </c:pt>
                <c:pt idx="1198">
                  <c:v>1498</c:v>
                </c:pt>
                <c:pt idx="1199">
                  <c:v>1499</c:v>
                </c:pt>
                <c:pt idx="1200">
                  <c:v>1500</c:v>
                </c:pt>
                <c:pt idx="1201">
                  <c:v>1501</c:v>
                </c:pt>
                <c:pt idx="1202">
                  <c:v>1502</c:v>
                </c:pt>
                <c:pt idx="1203">
                  <c:v>1503</c:v>
                </c:pt>
                <c:pt idx="1204">
                  <c:v>1504</c:v>
                </c:pt>
                <c:pt idx="1205">
                  <c:v>1505</c:v>
                </c:pt>
                <c:pt idx="1206">
                  <c:v>1506</c:v>
                </c:pt>
                <c:pt idx="1207">
                  <c:v>1507</c:v>
                </c:pt>
                <c:pt idx="1208">
                  <c:v>1508</c:v>
                </c:pt>
                <c:pt idx="1209">
                  <c:v>1509</c:v>
                </c:pt>
                <c:pt idx="1210">
                  <c:v>1510</c:v>
                </c:pt>
                <c:pt idx="1211">
                  <c:v>1511</c:v>
                </c:pt>
                <c:pt idx="1212">
                  <c:v>1512</c:v>
                </c:pt>
                <c:pt idx="1213">
                  <c:v>1513</c:v>
                </c:pt>
                <c:pt idx="1214">
                  <c:v>1514</c:v>
                </c:pt>
                <c:pt idx="1215">
                  <c:v>1515</c:v>
                </c:pt>
                <c:pt idx="1216">
                  <c:v>1516</c:v>
                </c:pt>
                <c:pt idx="1217">
                  <c:v>1517</c:v>
                </c:pt>
                <c:pt idx="1218">
                  <c:v>1518</c:v>
                </c:pt>
                <c:pt idx="1219">
                  <c:v>1519</c:v>
                </c:pt>
                <c:pt idx="1220">
                  <c:v>1520</c:v>
                </c:pt>
                <c:pt idx="1221">
                  <c:v>1521</c:v>
                </c:pt>
                <c:pt idx="1222">
                  <c:v>1522</c:v>
                </c:pt>
                <c:pt idx="1223">
                  <c:v>1523</c:v>
                </c:pt>
                <c:pt idx="1224">
                  <c:v>1524</c:v>
                </c:pt>
                <c:pt idx="1225">
                  <c:v>1525</c:v>
                </c:pt>
                <c:pt idx="1226">
                  <c:v>1526</c:v>
                </c:pt>
                <c:pt idx="1227">
                  <c:v>1527</c:v>
                </c:pt>
                <c:pt idx="1228">
                  <c:v>1528</c:v>
                </c:pt>
                <c:pt idx="1229">
                  <c:v>1529</c:v>
                </c:pt>
                <c:pt idx="1230">
                  <c:v>1530</c:v>
                </c:pt>
                <c:pt idx="1231">
                  <c:v>1531</c:v>
                </c:pt>
                <c:pt idx="1232">
                  <c:v>1532</c:v>
                </c:pt>
                <c:pt idx="1233">
                  <c:v>1533</c:v>
                </c:pt>
                <c:pt idx="1234">
                  <c:v>1534</c:v>
                </c:pt>
                <c:pt idx="1235">
                  <c:v>1535</c:v>
                </c:pt>
                <c:pt idx="1236">
                  <c:v>1536</c:v>
                </c:pt>
                <c:pt idx="1237">
                  <c:v>1537</c:v>
                </c:pt>
                <c:pt idx="1238">
                  <c:v>1538</c:v>
                </c:pt>
                <c:pt idx="1239">
                  <c:v>1539</c:v>
                </c:pt>
                <c:pt idx="1240">
                  <c:v>1540</c:v>
                </c:pt>
                <c:pt idx="1241">
                  <c:v>1541</c:v>
                </c:pt>
                <c:pt idx="1242">
                  <c:v>1542</c:v>
                </c:pt>
                <c:pt idx="1243">
                  <c:v>1543</c:v>
                </c:pt>
                <c:pt idx="1244">
                  <c:v>1544</c:v>
                </c:pt>
                <c:pt idx="1245">
                  <c:v>1545</c:v>
                </c:pt>
                <c:pt idx="1246">
                  <c:v>1546</c:v>
                </c:pt>
                <c:pt idx="1247">
                  <c:v>1547</c:v>
                </c:pt>
                <c:pt idx="1248">
                  <c:v>1548</c:v>
                </c:pt>
                <c:pt idx="1249">
                  <c:v>1549</c:v>
                </c:pt>
                <c:pt idx="1250">
                  <c:v>1550</c:v>
                </c:pt>
                <c:pt idx="1251">
                  <c:v>1551</c:v>
                </c:pt>
                <c:pt idx="1252">
                  <c:v>1552</c:v>
                </c:pt>
                <c:pt idx="1253">
                  <c:v>1553</c:v>
                </c:pt>
                <c:pt idx="1254">
                  <c:v>1554</c:v>
                </c:pt>
                <c:pt idx="1255">
                  <c:v>1555</c:v>
                </c:pt>
                <c:pt idx="1256">
                  <c:v>1556</c:v>
                </c:pt>
                <c:pt idx="1257">
                  <c:v>1557</c:v>
                </c:pt>
                <c:pt idx="1258">
                  <c:v>1558</c:v>
                </c:pt>
                <c:pt idx="1259">
                  <c:v>1559</c:v>
                </c:pt>
                <c:pt idx="1260">
                  <c:v>1560</c:v>
                </c:pt>
                <c:pt idx="1261">
                  <c:v>1561</c:v>
                </c:pt>
                <c:pt idx="1262">
                  <c:v>1562</c:v>
                </c:pt>
                <c:pt idx="1263">
                  <c:v>1563</c:v>
                </c:pt>
                <c:pt idx="1264">
                  <c:v>1564</c:v>
                </c:pt>
                <c:pt idx="1265">
                  <c:v>1565</c:v>
                </c:pt>
                <c:pt idx="1266">
                  <c:v>1566</c:v>
                </c:pt>
                <c:pt idx="1267">
                  <c:v>1567</c:v>
                </c:pt>
                <c:pt idx="1268">
                  <c:v>1568</c:v>
                </c:pt>
                <c:pt idx="1269">
                  <c:v>1569</c:v>
                </c:pt>
                <c:pt idx="1270">
                  <c:v>1570</c:v>
                </c:pt>
                <c:pt idx="1271">
                  <c:v>1571</c:v>
                </c:pt>
                <c:pt idx="1272">
                  <c:v>1572</c:v>
                </c:pt>
                <c:pt idx="1273">
                  <c:v>1573</c:v>
                </c:pt>
                <c:pt idx="1274">
                  <c:v>1574</c:v>
                </c:pt>
                <c:pt idx="1275">
                  <c:v>1575</c:v>
                </c:pt>
                <c:pt idx="1276">
                  <c:v>1576</c:v>
                </c:pt>
                <c:pt idx="1277">
                  <c:v>1577</c:v>
                </c:pt>
                <c:pt idx="1278">
                  <c:v>1578</c:v>
                </c:pt>
                <c:pt idx="1279">
                  <c:v>1579</c:v>
                </c:pt>
                <c:pt idx="1280">
                  <c:v>1580</c:v>
                </c:pt>
                <c:pt idx="1281">
                  <c:v>1581</c:v>
                </c:pt>
                <c:pt idx="1282">
                  <c:v>1582</c:v>
                </c:pt>
                <c:pt idx="1283">
                  <c:v>1583</c:v>
                </c:pt>
                <c:pt idx="1284">
                  <c:v>1584</c:v>
                </c:pt>
                <c:pt idx="1285">
                  <c:v>1585</c:v>
                </c:pt>
                <c:pt idx="1286">
                  <c:v>1586</c:v>
                </c:pt>
                <c:pt idx="1287">
                  <c:v>1587</c:v>
                </c:pt>
                <c:pt idx="1288">
                  <c:v>1588</c:v>
                </c:pt>
                <c:pt idx="1289">
                  <c:v>1589</c:v>
                </c:pt>
                <c:pt idx="1290">
                  <c:v>1590</c:v>
                </c:pt>
                <c:pt idx="1291">
                  <c:v>1591</c:v>
                </c:pt>
                <c:pt idx="1292">
                  <c:v>1592</c:v>
                </c:pt>
                <c:pt idx="1293">
                  <c:v>1593</c:v>
                </c:pt>
                <c:pt idx="1294">
                  <c:v>1594</c:v>
                </c:pt>
                <c:pt idx="1295">
                  <c:v>1595</c:v>
                </c:pt>
                <c:pt idx="1296">
                  <c:v>1596</c:v>
                </c:pt>
                <c:pt idx="1297">
                  <c:v>1597</c:v>
                </c:pt>
                <c:pt idx="1298">
                  <c:v>1598</c:v>
                </c:pt>
                <c:pt idx="1299">
                  <c:v>1599</c:v>
                </c:pt>
                <c:pt idx="1300">
                  <c:v>1600</c:v>
                </c:pt>
                <c:pt idx="1301">
                  <c:v>1601</c:v>
                </c:pt>
                <c:pt idx="1302">
                  <c:v>1602</c:v>
                </c:pt>
                <c:pt idx="1303">
                  <c:v>1603</c:v>
                </c:pt>
                <c:pt idx="1304">
                  <c:v>1604</c:v>
                </c:pt>
                <c:pt idx="1305">
                  <c:v>1605</c:v>
                </c:pt>
                <c:pt idx="1306">
                  <c:v>1606</c:v>
                </c:pt>
                <c:pt idx="1307">
                  <c:v>1607</c:v>
                </c:pt>
                <c:pt idx="1308">
                  <c:v>1608</c:v>
                </c:pt>
                <c:pt idx="1309">
                  <c:v>1609</c:v>
                </c:pt>
                <c:pt idx="1310">
                  <c:v>1610</c:v>
                </c:pt>
                <c:pt idx="1311">
                  <c:v>1611</c:v>
                </c:pt>
                <c:pt idx="1312">
                  <c:v>1612</c:v>
                </c:pt>
                <c:pt idx="1313">
                  <c:v>1613</c:v>
                </c:pt>
                <c:pt idx="1314">
                  <c:v>1614</c:v>
                </c:pt>
                <c:pt idx="1315">
                  <c:v>1615</c:v>
                </c:pt>
                <c:pt idx="1316">
                  <c:v>1616</c:v>
                </c:pt>
                <c:pt idx="1317">
                  <c:v>1617</c:v>
                </c:pt>
                <c:pt idx="1318">
                  <c:v>1618</c:v>
                </c:pt>
                <c:pt idx="1319">
                  <c:v>1619</c:v>
                </c:pt>
                <c:pt idx="1320">
                  <c:v>1620</c:v>
                </c:pt>
                <c:pt idx="1321">
                  <c:v>1621</c:v>
                </c:pt>
                <c:pt idx="1322">
                  <c:v>1622</c:v>
                </c:pt>
                <c:pt idx="1323">
                  <c:v>1623</c:v>
                </c:pt>
                <c:pt idx="1324">
                  <c:v>1624</c:v>
                </c:pt>
                <c:pt idx="1325">
                  <c:v>1625</c:v>
                </c:pt>
                <c:pt idx="1326">
                  <c:v>1626</c:v>
                </c:pt>
                <c:pt idx="1327">
                  <c:v>1627</c:v>
                </c:pt>
                <c:pt idx="1328">
                  <c:v>1628</c:v>
                </c:pt>
                <c:pt idx="1329">
                  <c:v>1629</c:v>
                </c:pt>
                <c:pt idx="1330">
                  <c:v>1630</c:v>
                </c:pt>
                <c:pt idx="1331">
                  <c:v>1631</c:v>
                </c:pt>
                <c:pt idx="1332">
                  <c:v>1632</c:v>
                </c:pt>
                <c:pt idx="1333">
                  <c:v>1633</c:v>
                </c:pt>
                <c:pt idx="1334">
                  <c:v>1634</c:v>
                </c:pt>
                <c:pt idx="1335">
                  <c:v>1635</c:v>
                </c:pt>
                <c:pt idx="1336">
                  <c:v>1636</c:v>
                </c:pt>
                <c:pt idx="1337">
                  <c:v>1637</c:v>
                </c:pt>
                <c:pt idx="1338">
                  <c:v>1638</c:v>
                </c:pt>
                <c:pt idx="1339">
                  <c:v>1639</c:v>
                </c:pt>
                <c:pt idx="1340">
                  <c:v>1640</c:v>
                </c:pt>
                <c:pt idx="1341">
                  <c:v>1641</c:v>
                </c:pt>
                <c:pt idx="1342">
                  <c:v>1642</c:v>
                </c:pt>
                <c:pt idx="1343">
                  <c:v>1643</c:v>
                </c:pt>
                <c:pt idx="1344">
                  <c:v>1644</c:v>
                </c:pt>
                <c:pt idx="1345">
                  <c:v>1645</c:v>
                </c:pt>
                <c:pt idx="1346">
                  <c:v>1646</c:v>
                </c:pt>
                <c:pt idx="1347">
                  <c:v>1647</c:v>
                </c:pt>
                <c:pt idx="1348">
                  <c:v>1648</c:v>
                </c:pt>
                <c:pt idx="1349">
                  <c:v>1649</c:v>
                </c:pt>
                <c:pt idx="1350">
                  <c:v>1650</c:v>
                </c:pt>
                <c:pt idx="1351">
                  <c:v>1651</c:v>
                </c:pt>
                <c:pt idx="1352">
                  <c:v>1652</c:v>
                </c:pt>
                <c:pt idx="1353">
                  <c:v>1653</c:v>
                </c:pt>
                <c:pt idx="1354">
                  <c:v>1654</c:v>
                </c:pt>
                <c:pt idx="1355">
                  <c:v>1655</c:v>
                </c:pt>
                <c:pt idx="1356">
                  <c:v>1656</c:v>
                </c:pt>
                <c:pt idx="1357">
                  <c:v>1657</c:v>
                </c:pt>
                <c:pt idx="1358">
                  <c:v>1658</c:v>
                </c:pt>
                <c:pt idx="1359">
                  <c:v>1659</c:v>
                </c:pt>
                <c:pt idx="1360">
                  <c:v>1660</c:v>
                </c:pt>
                <c:pt idx="1361">
                  <c:v>1661</c:v>
                </c:pt>
                <c:pt idx="1362">
                  <c:v>1662</c:v>
                </c:pt>
                <c:pt idx="1363">
                  <c:v>1663</c:v>
                </c:pt>
                <c:pt idx="1364">
                  <c:v>1664</c:v>
                </c:pt>
                <c:pt idx="1365">
                  <c:v>1665</c:v>
                </c:pt>
                <c:pt idx="1366">
                  <c:v>1666</c:v>
                </c:pt>
                <c:pt idx="1367">
                  <c:v>1667</c:v>
                </c:pt>
                <c:pt idx="1368">
                  <c:v>1668</c:v>
                </c:pt>
                <c:pt idx="1369">
                  <c:v>1669</c:v>
                </c:pt>
                <c:pt idx="1370">
                  <c:v>1670</c:v>
                </c:pt>
                <c:pt idx="1371">
                  <c:v>1671</c:v>
                </c:pt>
                <c:pt idx="1372">
                  <c:v>1672</c:v>
                </c:pt>
                <c:pt idx="1373">
                  <c:v>1673</c:v>
                </c:pt>
                <c:pt idx="1374">
                  <c:v>1674</c:v>
                </c:pt>
                <c:pt idx="1375">
                  <c:v>1675</c:v>
                </c:pt>
                <c:pt idx="1376">
                  <c:v>1676</c:v>
                </c:pt>
                <c:pt idx="1377">
                  <c:v>1677</c:v>
                </c:pt>
                <c:pt idx="1378">
                  <c:v>1678</c:v>
                </c:pt>
                <c:pt idx="1379">
                  <c:v>1679</c:v>
                </c:pt>
                <c:pt idx="1380">
                  <c:v>1680</c:v>
                </c:pt>
                <c:pt idx="1381">
                  <c:v>1681</c:v>
                </c:pt>
                <c:pt idx="1382">
                  <c:v>1682</c:v>
                </c:pt>
                <c:pt idx="1383">
                  <c:v>1683</c:v>
                </c:pt>
                <c:pt idx="1384">
                  <c:v>1684</c:v>
                </c:pt>
                <c:pt idx="1385">
                  <c:v>1685</c:v>
                </c:pt>
                <c:pt idx="1386">
                  <c:v>1686</c:v>
                </c:pt>
                <c:pt idx="1387">
                  <c:v>1687</c:v>
                </c:pt>
                <c:pt idx="1388">
                  <c:v>1688</c:v>
                </c:pt>
                <c:pt idx="1389">
                  <c:v>1689</c:v>
                </c:pt>
                <c:pt idx="1390">
                  <c:v>1690</c:v>
                </c:pt>
                <c:pt idx="1391">
                  <c:v>1691</c:v>
                </c:pt>
                <c:pt idx="1392">
                  <c:v>1692</c:v>
                </c:pt>
                <c:pt idx="1393">
                  <c:v>1693</c:v>
                </c:pt>
                <c:pt idx="1394">
                  <c:v>1694</c:v>
                </c:pt>
                <c:pt idx="1395">
                  <c:v>1695</c:v>
                </c:pt>
                <c:pt idx="1396">
                  <c:v>1696</c:v>
                </c:pt>
                <c:pt idx="1397">
                  <c:v>1697</c:v>
                </c:pt>
                <c:pt idx="1398">
                  <c:v>1698</c:v>
                </c:pt>
                <c:pt idx="1399">
                  <c:v>1699</c:v>
                </c:pt>
                <c:pt idx="1400">
                  <c:v>1700</c:v>
                </c:pt>
                <c:pt idx="1401">
                  <c:v>1701</c:v>
                </c:pt>
                <c:pt idx="1402">
                  <c:v>1702</c:v>
                </c:pt>
                <c:pt idx="1403">
                  <c:v>1703</c:v>
                </c:pt>
                <c:pt idx="1404">
                  <c:v>1704</c:v>
                </c:pt>
                <c:pt idx="1405">
                  <c:v>1705</c:v>
                </c:pt>
                <c:pt idx="1406">
                  <c:v>1706</c:v>
                </c:pt>
                <c:pt idx="1407">
                  <c:v>1707</c:v>
                </c:pt>
                <c:pt idx="1408">
                  <c:v>1708</c:v>
                </c:pt>
                <c:pt idx="1409">
                  <c:v>1709</c:v>
                </c:pt>
                <c:pt idx="1410">
                  <c:v>1710</c:v>
                </c:pt>
                <c:pt idx="1411">
                  <c:v>1711</c:v>
                </c:pt>
                <c:pt idx="1412">
                  <c:v>1712</c:v>
                </c:pt>
                <c:pt idx="1413">
                  <c:v>1713</c:v>
                </c:pt>
                <c:pt idx="1414">
                  <c:v>1714</c:v>
                </c:pt>
                <c:pt idx="1415">
                  <c:v>1715</c:v>
                </c:pt>
                <c:pt idx="1416">
                  <c:v>1716</c:v>
                </c:pt>
                <c:pt idx="1417">
                  <c:v>1717</c:v>
                </c:pt>
                <c:pt idx="1418">
                  <c:v>1718</c:v>
                </c:pt>
                <c:pt idx="1419">
                  <c:v>1719</c:v>
                </c:pt>
                <c:pt idx="1420">
                  <c:v>1720</c:v>
                </c:pt>
                <c:pt idx="1421">
                  <c:v>1721</c:v>
                </c:pt>
                <c:pt idx="1422">
                  <c:v>1722</c:v>
                </c:pt>
                <c:pt idx="1423">
                  <c:v>1723</c:v>
                </c:pt>
                <c:pt idx="1424">
                  <c:v>1724</c:v>
                </c:pt>
                <c:pt idx="1425">
                  <c:v>1725</c:v>
                </c:pt>
                <c:pt idx="1426">
                  <c:v>1726</c:v>
                </c:pt>
                <c:pt idx="1427">
                  <c:v>1727</c:v>
                </c:pt>
                <c:pt idx="1428">
                  <c:v>1728</c:v>
                </c:pt>
                <c:pt idx="1429">
                  <c:v>1729</c:v>
                </c:pt>
                <c:pt idx="1430">
                  <c:v>1730</c:v>
                </c:pt>
                <c:pt idx="1431">
                  <c:v>1731</c:v>
                </c:pt>
                <c:pt idx="1432">
                  <c:v>1732</c:v>
                </c:pt>
                <c:pt idx="1433">
                  <c:v>1733</c:v>
                </c:pt>
                <c:pt idx="1434">
                  <c:v>1734</c:v>
                </c:pt>
                <c:pt idx="1435">
                  <c:v>1735</c:v>
                </c:pt>
                <c:pt idx="1436">
                  <c:v>1736</c:v>
                </c:pt>
                <c:pt idx="1437">
                  <c:v>1737</c:v>
                </c:pt>
                <c:pt idx="1438">
                  <c:v>1738</c:v>
                </c:pt>
                <c:pt idx="1439">
                  <c:v>1739</c:v>
                </c:pt>
                <c:pt idx="1440">
                  <c:v>1740</c:v>
                </c:pt>
                <c:pt idx="1441">
                  <c:v>1741</c:v>
                </c:pt>
                <c:pt idx="1442">
                  <c:v>1742</c:v>
                </c:pt>
                <c:pt idx="1443">
                  <c:v>1743</c:v>
                </c:pt>
                <c:pt idx="1444">
                  <c:v>1744</c:v>
                </c:pt>
                <c:pt idx="1445">
                  <c:v>1745</c:v>
                </c:pt>
                <c:pt idx="1446">
                  <c:v>1746</c:v>
                </c:pt>
                <c:pt idx="1447">
                  <c:v>1747</c:v>
                </c:pt>
                <c:pt idx="1448">
                  <c:v>1748</c:v>
                </c:pt>
                <c:pt idx="1449">
                  <c:v>1749</c:v>
                </c:pt>
                <c:pt idx="1450">
                  <c:v>1750</c:v>
                </c:pt>
                <c:pt idx="1451">
                  <c:v>1751</c:v>
                </c:pt>
                <c:pt idx="1452">
                  <c:v>1752</c:v>
                </c:pt>
                <c:pt idx="1453">
                  <c:v>1753</c:v>
                </c:pt>
                <c:pt idx="1454">
                  <c:v>1754</c:v>
                </c:pt>
                <c:pt idx="1455">
                  <c:v>1755</c:v>
                </c:pt>
                <c:pt idx="1456">
                  <c:v>1756</c:v>
                </c:pt>
                <c:pt idx="1457">
                  <c:v>1757</c:v>
                </c:pt>
                <c:pt idx="1458">
                  <c:v>1758</c:v>
                </c:pt>
                <c:pt idx="1459">
                  <c:v>1759</c:v>
                </c:pt>
                <c:pt idx="1460">
                  <c:v>1760</c:v>
                </c:pt>
                <c:pt idx="1461">
                  <c:v>1761</c:v>
                </c:pt>
                <c:pt idx="1462">
                  <c:v>1762</c:v>
                </c:pt>
                <c:pt idx="1463">
                  <c:v>1763</c:v>
                </c:pt>
                <c:pt idx="1464">
                  <c:v>1764</c:v>
                </c:pt>
                <c:pt idx="1465">
                  <c:v>1765</c:v>
                </c:pt>
                <c:pt idx="1466">
                  <c:v>1766</c:v>
                </c:pt>
                <c:pt idx="1467">
                  <c:v>1767</c:v>
                </c:pt>
                <c:pt idx="1468">
                  <c:v>1768</c:v>
                </c:pt>
                <c:pt idx="1469">
                  <c:v>1769</c:v>
                </c:pt>
                <c:pt idx="1470">
                  <c:v>1770</c:v>
                </c:pt>
                <c:pt idx="1471">
                  <c:v>1771</c:v>
                </c:pt>
                <c:pt idx="1472">
                  <c:v>1772</c:v>
                </c:pt>
                <c:pt idx="1473">
                  <c:v>1773</c:v>
                </c:pt>
                <c:pt idx="1474">
                  <c:v>1774</c:v>
                </c:pt>
                <c:pt idx="1475">
                  <c:v>1775</c:v>
                </c:pt>
                <c:pt idx="1476">
                  <c:v>1776</c:v>
                </c:pt>
                <c:pt idx="1477">
                  <c:v>1777</c:v>
                </c:pt>
                <c:pt idx="1478">
                  <c:v>1778</c:v>
                </c:pt>
                <c:pt idx="1479">
                  <c:v>1779</c:v>
                </c:pt>
                <c:pt idx="1480">
                  <c:v>1780</c:v>
                </c:pt>
                <c:pt idx="1481">
                  <c:v>1781</c:v>
                </c:pt>
                <c:pt idx="1482">
                  <c:v>1782</c:v>
                </c:pt>
                <c:pt idx="1483">
                  <c:v>1783</c:v>
                </c:pt>
                <c:pt idx="1484">
                  <c:v>1784</c:v>
                </c:pt>
                <c:pt idx="1485">
                  <c:v>1785</c:v>
                </c:pt>
                <c:pt idx="1486">
                  <c:v>1786</c:v>
                </c:pt>
                <c:pt idx="1487">
                  <c:v>1787</c:v>
                </c:pt>
                <c:pt idx="1488">
                  <c:v>1788</c:v>
                </c:pt>
                <c:pt idx="1489">
                  <c:v>1789</c:v>
                </c:pt>
                <c:pt idx="1490">
                  <c:v>1790</c:v>
                </c:pt>
                <c:pt idx="1491">
                  <c:v>1791</c:v>
                </c:pt>
                <c:pt idx="1492">
                  <c:v>1792</c:v>
                </c:pt>
                <c:pt idx="1493">
                  <c:v>1793</c:v>
                </c:pt>
                <c:pt idx="1494">
                  <c:v>1794</c:v>
                </c:pt>
                <c:pt idx="1495">
                  <c:v>1795</c:v>
                </c:pt>
                <c:pt idx="1496">
                  <c:v>1796</c:v>
                </c:pt>
                <c:pt idx="1497">
                  <c:v>1797</c:v>
                </c:pt>
                <c:pt idx="1498">
                  <c:v>1798</c:v>
                </c:pt>
                <c:pt idx="1499">
                  <c:v>1799</c:v>
                </c:pt>
                <c:pt idx="1500">
                  <c:v>1800</c:v>
                </c:pt>
                <c:pt idx="1501">
                  <c:v>1801</c:v>
                </c:pt>
                <c:pt idx="1502">
                  <c:v>1802</c:v>
                </c:pt>
                <c:pt idx="1503">
                  <c:v>1803</c:v>
                </c:pt>
                <c:pt idx="1504">
                  <c:v>1804</c:v>
                </c:pt>
                <c:pt idx="1505">
                  <c:v>1805</c:v>
                </c:pt>
                <c:pt idx="1506">
                  <c:v>1806</c:v>
                </c:pt>
                <c:pt idx="1507">
                  <c:v>1807</c:v>
                </c:pt>
                <c:pt idx="1508">
                  <c:v>1808</c:v>
                </c:pt>
                <c:pt idx="1509">
                  <c:v>1809</c:v>
                </c:pt>
                <c:pt idx="1510">
                  <c:v>1810</c:v>
                </c:pt>
                <c:pt idx="1511">
                  <c:v>1811</c:v>
                </c:pt>
                <c:pt idx="1512">
                  <c:v>1812</c:v>
                </c:pt>
                <c:pt idx="1513">
                  <c:v>1813</c:v>
                </c:pt>
                <c:pt idx="1514">
                  <c:v>1814</c:v>
                </c:pt>
                <c:pt idx="1515">
                  <c:v>1815</c:v>
                </c:pt>
                <c:pt idx="1516">
                  <c:v>1816</c:v>
                </c:pt>
                <c:pt idx="1517">
                  <c:v>1817</c:v>
                </c:pt>
                <c:pt idx="1518">
                  <c:v>1818</c:v>
                </c:pt>
                <c:pt idx="1519">
                  <c:v>1819</c:v>
                </c:pt>
                <c:pt idx="1520">
                  <c:v>1820</c:v>
                </c:pt>
                <c:pt idx="1521">
                  <c:v>1821</c:v>
                </c:pt>
                <c:pt idx="1522">
                  <c:v>1822</c:v>
                </c:pt>
                <c:pt idx="1523">
                  <c:v>1823</c:v>
                </c:pt>
                <c:pt idx="1524">
                  <c:v>1824</c:v>
                </c:pt>
                <c:pt idx="1525">
                  <c:v>1825</c:v>
                </c:pt>
                <c:pt idx="1526">
                  <c:v>1826</c:v>
                </c:pt>
                <c:pt idx="1527">
                  <c:v>1827</c:v>
                </c:pt>
                <c:pt idx="1528">
                  <c:v>1828</c:v>
                </c:pt>
                <c:pt idx="1529">
                  <c:v>1829</c:v>
                </c:pt>
                <c:pt idx="1530">
                  <c:v>1830</c:v>
                </c:pt>
                <c:pt idx="1531">
                  <c:v>1831</c:v>
                </c:pt>
                <c:pt idx="1532">
                  <c:v>1832</c:v>
                </c:pt>
                <c:pt idx="1533">
                  <c:v>1833</c:v>
                </c:pt>
                <c:pt idx="1534">
                  <c:v>1834</c:v>
                </c:pt>
                <c:pt idx="1535">
                  <c:v>1835</c:v>
                </c:pt>
                <c:pt idx="1536">
                  <c:v>1836</c:v>
                </c:pt>
                <c:pt idx="1537">
                  <c:v>1837</c:v>
                </c:pt>
                <c:pt idx="1538">
                  <c:v>1838</c:v>
                </c:pt>
                <c:pt idx="1539">
                  <c:v>1839</c:v>
                </c:pt>
                <c:pt idx="1540">
                  <c:v>1840</c:v>
                </c:pt>
                <c:pt idx="1541">
                  <c:v>1841</c:v>
                </c:pt>
                <c:pt idx="1542">
                  <c:v>1842</c:v>
                </c:pt>
                <c:pt idx="1543">
                  <c:v>1843</c:v>
                </c:pt>
                <c:pt idx="1544">
                  <c:v>1844</c:v>
                </c:pt>
                <c:pt idx="1545">
                  <c:v>1845</c:v>
                </c:pt>
                <c:pt idx="1546">
                  <c:v>1846</c:v>
                </c:pt>
                <c:pt idx="1547">
                  <c:v>1847</c:v>
                </c:pt>
                <c:pt idx="1548">
                  <c:v>1848</c:v>
                </c:pt>
                <c:pt idx="1549">
                  <c:v>1849</c:v>
                </c:pt>
                <c:pt idx="1550">
                  <c:v>1850</c:v>
                </c:pt>
                <c:pt idx="1551">
                  <c:v>1851</c:v>
                </c:pt>
                <c:pt idx="1552">
                  <c:v>1852</c:v>
                </c:pt>
                <c:pt idx="1553">
                  <c:v>1853</c:v>
                </c:pt>
                <c:pt idx="1554">
                  <c:v>1854</c:v>
                </c:pt>
                <c:pt idx="1555">
                  <c:v>1855</c:v>
                </c:pt>
                <c:pt idx="1556">
                  <c:v>1856</c:v>
                </c:pt>
                <c:pt idx="1557">
                  <c:v>1857</c:v>
                </c:pt>
                <c:pt idx="1558">
                  <c:v>1858</c:v>
                </c:pt>
                <c:pt idx="1559">
                  <c:v>1859</c:v>
                </c:pt>
                <c:pt idx="1560">
                  <c:v>1860</c:v>
                </c:pt>
                <c:pt idx="1561">
                  <c:v>1861</c:v>
                </c:pt>
                <c:pt idx="1562">
                  <c:v>1862</c:v>
                </c:pt>
                <c:pt idx="1563">
                  <c:v>1863</c:v>
                </c:pt>
                <c:pt idx="1564">
                  <c:v>1864</c:v>
                </c:pt>
                <c:pt idx="1565">
                  <c:v>1865</c:v>
                </c:pt>
                <c:pt idx="1566">
                  <c:v>1866</c:v>
                </c:pt>
                <c:pt idx="1567">
                  <c:v>1867</c:v>
                </c:pt>
                <c:pt idx="1568">
                  <c:v>1868</c:v>
                </c:pt>
                <c:pt idx="1569">
                  <c:v>1869</c:v>
                </c:pt>
                <c:pt idx="1570">
                  <c:v>1870</c:v>
                </c:pt>
                <c:pt idx="1571">
                  <c:v>1871</c:v>
                </c:pt>
                <c:pt idx="1572">
                  <c:v>1872</c:v>
                </c:pt>
                <c:pt idx="1573">
                  <c:v>1873</c:v>
                </c:pt>
                <c:pt idx="1574">
                  <c:v>1874</c:v>
                </c:pt>
                <c:pt idx="1575">
                  <c:v>1875</c:v>
                </c:pt>
                <c:pt idx="1576">
                  <c:v>1876</c:v>
                </c:pt>
                <c:pt idx="1577">
                  <c:v>1877</c:v>
                </c:pt>
                <c:pt idx="1578">
                  <c:v>1878</c:v>
                </c:pt>
                <c:pt idx="1579">
                  <c:v>1879</c:v>
                </c:pt>
                <c:pt idx="1580">
                  <c:v>1880</c:v>
                </c:pt>
                <c:pt idx="1581">
                  <c:v>1881</c:v>
                </c:pt>
                <c:pt idx="1582">
                  <c:v>1882</c:v>
                </c:pt>
                <c:pt idx="1583">
                  <c:v>1883</c:v>
                </c:pt>
                <c:pt idx="1584">
                  <c:v>1884</c:v>
                </c:pt>
                <c:pt idx="1585">
                  <c:v>1885</c:v>
                </c:pt>
                <c:pt idx="1586">
                  <c:v>1886</c:v>
                </c:pt>
                <c:pt idx="1587">
                  <c:v>1887</c:v>
                </c:pt>
                <c:pt idx="1588">
                  <c:v>1888</c:v>
                </c:pt>
                <c:pt idx="1589">
                  <c:v>1889</c:v>
                </c:pt>
                <c:pt idx="1590">
                  <c:v>1890</c:v>
                </c:pt>
                <c:pt idx="1591">
                  <c:v>1891</c:v>
                </c:pt>
                <c:pt idx="1592">
                  <c:v>1892</c:v>
                </c:pt>
                <c:pt idx="1593">
                  <c:v>1893</c:v>
                </c:pt>
                <c:pt idx="1594">
                  <c:v>1894</c:v>
                </c:pt>
                <c:pt idx="1595">
                  <c:v>1895</c:v>
                </c:pt>
                <c:pt idx="1596">
                  <c:v>1896</c:v>
                </c:pt>
                <c:pt idx="1597">
                  <c:v>1897</c:v>
                </c:pt>
                <c:pt idx="1598">
                  <c:v>1898</c:v>
                </c:pt>
                <c:pt idx="1599">
                  <c:v>1899</c:v>
                </c:pt>
                <c:pt idx="1600">
                  <c:v>1900</c:v>
                </c:pt>
                <c:pt idx="1601">
                  <c:v>1901</c:v>
                </c:pt>
                <c:pt idx="1602">
                  <c:v>1902</c:v>
                </c:pt>
                <c:pt idx="1603">
                  <c:v>1903</c:v>
                </c:pt>
                <c:pt idx="1604">
                  <c:v>1904</c:v>
                </c:pt>
                <c:pt idx="1605">
                  <c:v>1905</c:v>
                </c:pt>
                <c:pt idx="1606">
                  <c:v>1906</c:v>
                </c:pt>
                <c:pt idx="1607">
                  <c:v>1907</c:v>
                </c:pt>
                <c:pt idx="1608">
                  <c:v>1908</c:v>
                </c:pt>
                <c:pt idx="1609">
                  <c:v>1909</c:v>
                </c:pt>
                <c:pt idx="1610">
                  <c:v>1910</c:v>
                </c:pt>
                <c:pt idx="1611">
                  <c:v>1911</c:v>
                </c:pt>
                <c:pt idx="1612">
                  <c:v>1912</c:v>
                </c:pt>
                <c:pt idx="1613">
                  <c:v>1913</c:v>
                </c:pt>
                <c:pt idx="1614">
                  <c:v>1914</c:v>
                </c:pt>
                <c:pt idx="1615">
                  <c:v>1915</c:v>
                </c:pt>
                <c:pt idx="1616">
                  <c:v>1916</c:v>
                </c:pt>
                <c:pt idx="1617">
                  <c:v>1917</c:v>
                </c:pt>
                <c:pt idx="1618">
                  <c:v>1918</c:v>
                </c:pt>
                <c:pt idx="1619">
                  <c:v>1919</c:v>
                </c:pt>
                <c:pt idx="1620">
                  <c:v>1920</c:v>
                </c:pt>
                <c:pt idx="1621">
                  <c:v>1921</c:v>
                </c:pt>
                <c:pt idx="1622">
                  <c:v>1922</c:v>
                </c:pt>
                <c:pt idx="1623">
                  <c:v>1923</c:v>
                </c:pt>
                <c:pt idx="1624">
                  <c:v>1924</c:v>
                </c:pt>
                <c:pt idx="1625">
                  <c:v>1925</c:v>
                </c:pt>
                <c:pt idx="1626">
                  <c:v>1926</c:v>
                </c:pt>
                <c:pt idx="1627">
                  <c:v>1927</c:v>
                </c:pt>
                <c:pt idx="1628">
                  <c:v>1928</c:v>
                </c:pt>
                <c:pt idx="1629">
                  <c:v>1929</c:v>
                </c:pt>
                <c:pt idx="1630">
                  <c:v>1930</c:v>
                </c:pt>
                <c:pt idx="1631">
                  <c:v>1931</c:v>
                </c:pt>
                <c:pt idx="1632">
                  <c:v>1932</c:v>
                </c:pt>
                <c:pt idx="1633">
                  <c:v>1933</c:v>
                </c:pt>
                <c:pt idx="1634">
                  <c:v>1934</c:v>
                </c:pt>
                <c:pt idx="1635">
                  <c:v>1935</c:v>
                </c:pt>
                <c:pt idx="1636">
                  <c:v>1936</c:v>
                </c:pt>
                <c:pt idx="1637">
                  <c:v>1937</c:v>
                </c:pt>
                <c:pt idx="1638">
                  <c:v>1938</c:v>
                </c:pt>
                <c:pt idx="1639">
                  <c:v>1939</c:v>
                </c:pt>
                <c:pt idx="1640">
                  <c:v>1940</c:v>
                </c:pt>
                <c:pt idx="1641">
                  <c:v>1941</c:v>
                </c:pt>
                <c:pt idx="1642">
                  <c:v>1942</c:v>
                </c:pt>
                <c:pt idx="1643">
                  <c:v>1943</c:v>
                </c:pt>
                <c:pt idx="1644">
                  <c:v>1944</c:v>
                </c:pt>
                <c:pt idx="1645">
                  <c:v>1945</c:v>
                </c:pt>
                <c:pt idx="1646">
                  <c:v>1946</c:v>
                </c:pt>
                <c:pt idx="1647">
                  <c:v>1947</c:v>
                </c:pt>
                <c:pt idx="1648">
                  <c:v>1948</c:v>
                </c:pt>
                <c:pt idx="1649">
                  <c:v>1949</c:v>
                </c:pt>
                <c:pt idx="1650">
                  <c:v>1950</c:v>
                </c:pt>
                <c:pt idx="1651">
                  <c:v>1951</c:v>
                </c:pt>
                <c:pt idx="1652">
                  <c:v>1952</c:v>
                </c:pt>
                <c:pt idx="1653">
                  <c:v>1953</c:v>
                </c:pt>
                <c:pt idx="1654">
                  <c:v>1954</c:v>
                </c:pt>
                <c:pt idx="1655">
                  <c:v>1955</c:v>
                </c:pt>
                <c:pt idx="1656">
                  <c:v>1956</c:v>
                </c:pt>
                <c:pt idx="1657">
                  <c:v>1957</c:v>
                </c:pt>
                <c:pt idx="1658">
                  <c:v>1958</c:v>
                </c:pt>
                <c:pt idx="1659">
                  <c:v>1959</c:v>
                </c:pt>
                <c:pt idx="1660">
                  <c:v>1960</c:v>
                </c:pt>
                <c:pt idx="1661">
                  <c:v>1961</c:v>
                </c:pt>
                <c:pt idx="1662">
                  <c:v>1962</c:v>
                </c:pt>
                <c:pt idx="1663">
                  <c:v>1963</c:v>
                </c:pt>
                <c:pt idx="1664">
                  <c:v>1964</c:v>
                </c:pt>
                <c:pt idx="1665">
                  <c:v>1965</c:v>
                </c:pt>
                <c:pt idx="1666">
                  <c:v>1966</c:v>
                </c:pt>
                <c:pt idx="1667">
                  <c:v>1967</c:v>
                </c:pt>
                <c:pt idx="1668">
                  <c:v>1968</c:v>
                </c:pt>
                <c:pt idx="1669">
                  <c:v>1969</c:v>
                </c:pt>
                <c:pt idx="1670">
                  <c:v>1970</c:v>
                </c:pt>
                <c:pt idx="1671">
                  <c:v>1971</c:v>
                </c:pt>
                <c:pt idx="1672">
                  <c:v>1972</c:v>
                </c:pt>
                <c:pt idx="1673">
                  <c:v>1973</c:v>
                </c:pt>
                <c:pt idx="1674">
                  <c:v>1974</c:v>
                </c:pt>
                <c:pt idx="1675">
                  <c:v>1975</c:v>
                </c:pt>
                <c:pt idx="1676">
                  <c:v>1976</c:v>
                </c:pt>
                <c:pt idx="1677">
                  <c:v>1977</c:v>
                </c:pt>
                <c:pt idx="1678">
                  <c:v>1978</c:v>
                </c:pt>
                <c:pt idx="1679">
                  <c:v>1979</c:v>
                </c:pt>
                <c:pt idx="1680">
                  <c:v>1980</c:v>
                </c:pt>
                <c:pt idx="1681">
                  <c:v>1981</c:v>
                </c:pt>
                <c:pt idx="1682">
                  <c:v>1982</c:v>
                </c:pt>
                <c:pt idx="1683">
                  <c:v>1983</c:v>
                </c:pt>
                <c:pt idx="1684">
                  <c:v>1984</c:v>
                </c:pt>
                <c:pt idx="1685">
                  <c:v>1985</c:v>
                </c:pt>
                <c:pt idx="1686">
                  <c:v>1986</c:v>
                </c:pt>
                <c:pt idx="1687">
                  <c:v>1987</c:v>
                </c:pt>
                <c:pt idx="1688">
                  <c:v>1988</c:v>
                </c:pt>
                <c:pt idx="1689">
                  <c:v>1989</c:v>
                </c:pt>
                <c:pt idx="1690">
                  <c:v>1990</c:v>
                </c:pt>
                <c:pt idx="1691">
                  <c:v>1991</c:v>
                </c:pt>
                <c:pt idx="1692">
                  <c:v>1992</c:v>
                </c:pt>
                <c:pt idx="1693">
                  <c:v>1993</c:v>
                </c:pt>
                <c:pt idx="1694">
                  <c:v>1994</c:v>
                </c:pt>
                <c:pt idx="1695">
                  <c:v>1995</c:v>
                </c:pt>
                <c:pt idx="1696">
                  <c:v>1996</c:v>
                </c:pt>
                <c:pt idx="1697">
                  <c:v>1997</c:v>
                </c:pt>
                <c:pt idx="1698">
                  <c:v>1998</c:v>
                </c:pt>
                <c:pt idx="1699">
                  <c:v>1999</c:v>
                </c:pt>
                <c:pt idx="1700">
                  <c:v>2000</c:v>
                </c:pt>
                <c:pt idx="1701">
                  <c:v>2001</c:v>
                </c:pt>
                <c:pt idx="1702">
                  <c:v>2002</c:v>
                </c:pt>
                <c:pt idx="1703">
                  <c:v>2003</c:v>
                </c:pt>
                <c:pt idx="1704">
                  <c:v>2004</c:v>
                </c:pt>
                <c:pt idx="1705">
                  <c:v>2005</c:v>
                </c:pt>
                <c:pt idx="1706">
                  <c:v>2006</c:v>
                </c:pt>
                <c:pt idx="1707">
                  <c:v>2007</c:v>
                </c:pt>
                <c:pt idx="1708">
                  <c:v>2008</c:v>
                </c:pt>
                <c:pt idx="1709">
                  <c:v>2009</c:v>
                </c:pt>
                <c:pt idx="1710">
                  <c:v>2010</c:v>
                </c:pt>
                <c:pt idx="1711">
                  <c:v>2011</c:v>
                </c:pt>
                <c:pt idx="1712">
                  <c:v>2012</c:v>
                </c:pt>
                <c:pt idx="1713">
                  <c:v>2013</c:v>
                </c:pt>
                <c:pt idx="1714">
                  <c:v>2014</c:v>
                </c:pt>
                <c:pt idx="1715">
                  <c:v>2015</c:v>
                </c:pt>
                <c:pt idx="1716">
                  <c:v>2016</c:v>
                </c:pt>
                <c:pt idx="1717">
                  <c:v>2017</c:v>
                </c:pt>
                <c:pt idx="1718">
                  <c:v>2018</c:v>
                </c:pt>
                <c:pt idx="1719">
                  <c:v>2019</c:v>
                </c:pt>
                <c:pt idx="1720">
                  <c:v>2020</c:v>
                </c:pt>
                <c:pt idx="1721">
                  <c:v>2021</c:v>
                </c:pt>
                <c:pt idx="1722">
                  <c:v>2022</c:v>
                </c:pt>
                <c:pt idx="1723">
                  <c:v>2023</c:v>
                </c:pt>
                <c:pt idx="1724">
                  <c:v>2024</c:v>
                </c:pt>
                <c:pt idx="1725">
                  <c:v>2025</c:v>
                </c:pt>
                <c:pt idx="1726">
                  <c:v>2026</c:v>
                </c:pt>
                <c:pt idx="1727">
                  <c:v>2027</c:v>
                </c:pt>
                <c:pt idx="1728">
                  <c:v>2028</c:v>
                </c:pt>
                <c:pt idx="1729">
                  <c:v>2029</c:v>
                </c:pt>
                <c:pt idx="1730">
                  <c:v>2030</c:v>
                </c:pt>
                <c:pt idx="1731">
                  <c:v>2031</c:v>
                </c:pt>
                <c:pt idx="1732">
                  <c:v>2032</c:v>
                </c:pt>
                <c:pt idx="1733">
                  <c:v>2033</c:v>
                </c:pt>
                <c:pt idx="1734">
                  <c:v>2034</c:v>
                </c:pt>
                <c:pt idx="1735">
                  <c:v>2035</c:v>
                </c:pt>
                <c:pt idx="1736">
                  <c:v>2036</c:v>
                </c:pt>
                <c:pt idx="1737">
                  <c:v>2037</c:v>
                </c:pt>
                <c:pt idx="1738">
                  <c:v>2038</c:v>
                </c:pt>
                <c:pt idx="1739">
                  <c:v>2039</c:v>
                </c:pt>
                <c:pt idx="1740">
                  <c:v>2040</c:v>
                </c:pt>
                <c:pt idx="1741">
                  <c:v>2041</c:v>
                </c:pt>
                <c:pt idx="1742">
                  <c:v>2042</c:v>
                </c:pt>
                <c:pt idx="1743">
                  <c:v>2043</c:v>
                </c:pt>
                <c:pt idx="1744">
                  <c:v>2044</c:v>
                </c:pt>
                <c:pt idx="1745">
                  <c:v>2045</c:v>
                </c:pt>
                <c:pt idx="1746">
                  <c:v>2046</c:v>
                </c:pt>
                <c:pt idx="1747">
                  <c:v>2047</c:v>
                </c:pt>
                <c:pt idx="1748">
                  <c:v>2048</c:v>
                </c:pt>
                <c:pt idx="1749">
                  <c:v>2049</c:v>
                </c:pt>
                <c:pt idx="1750">
                  <c:v>2050</c:v>
                </c:pt>
                <c:pt idx="1751">
                  <c:v>2051</c:v>
                </c:pt>
                <c:pt idx="1752">
                  <c:v>2052</c:v>
                </c:pt>
                <c:pt idx="1753">
                  <c:v>2053</c:v>
                </c:pt>
                <c:pt idx="1754">
                  <c:v>2054</c:v>
                </c:pt>
                <c:pt idx="1755">
                  <c:v>2055</c:v>
                </c:pt>
                <c:pt idx="1756">
                  <c:v>2056</c:v>
                </c:pt>
                <c:pt idx="1757">
                  <c:v>2057</c:v>
                </c:pt>
                <c:pt idx="1758">
                  <c:v>2058</c:v>
                </c:pt>
                <c:pt idx="1759">
                  <c:v>2059</c:v>
                </c:pt>
                <c:pt idx="1760">
                  <c:v>2060</c:v>
                </c:pt>
                <c:pt idx="1761">
                  <c:v>2061</c:v>
                </c:pt>
                <c:pt idx="1762">
                  <c:v>2062</c:v>
                </c:pt>
                <c:pt idx="1763">
                  <c:v>2063</c:v>
                </c:pt>
                <c:pt idx="1764">
                  <c:v>2064</c:v>
                </c:pt>
                <c:pt idx="1765">
                  <c:v>2065</c:v>
                </c:pt>
                <c:pt idx="1766">
                  <c:v>2066</c:v>
                </c:pt>
                <c:pt idx="1767">
                  <c:v>2067</c:v>
                </c:pt>
                <c:pt idx="1768">
                  <c:v>2068</c:v>
                </c:pt>
                <c:pt idx="1769">
                  <c:v>2069</c:v>
                </c:pt>
                <c:pt idx="1770">
                  <c:v>2070</c:v>
                </c:pt>
                <c:pt idx="1771">
                  <c:v>2071</c:v>
                </c:pt>
                <c:pt idx="1772">
                  <c:v>2072</c:v>
                </c:pt>
                <c:pt idx="1773">
                  <c:v>2073</c:v>
                </c:pt>
                <c:pt idx="1774">
                  <c:v>2074</c:v>
                </c:pt>
                <c:pt idx="1775">
                  <c:v>2075</c:v>
                </c:pt>
                <c:pt idx="1776">
                  <c:v>2076</c:v>
                </c:pt>
                <c:pt idx="1777">
                  <c:v>2077</c:v>
                </c:pt>
                <c:pt idx="1778">
                  <c:v>2078</c:v>
                </c:pt>
                <c:pt idx="1779">
                  <c:v>2079</c:v>
                </c:pt>
                <c:pt idx="1780">
                  <c:v>2080</c:v>
                </c:pt>
                <c:pt idx="1781">
                  <c:v>2081</c:v>
                </c:pt>
                <c:pt idx="1782">
                  <c:v>2082</c:v>
                </c:pt>
                <c:pt idx="1783">
                  <c:v>2083</c:v>
                </c:pt>
                <c:pt idx="1784">
                  <c:v>2084</c:v>
                </c:pt>
                <c:pt idx="1785">
                  <c:v>2085</c:v>
                </c:pt>
                <c:pt idx="1786">
                  <c:v>2086</c:v>
                </c:pt>
                <c:pt idx="1787">
                  <c:v>2087</c:v>
                </c:pt>
                <c:pt idx="1788">
                  <c:v>2088</c:v>
                </c:pt>
                <c:pt idx="1789">
                  <c:v>2089</c:v>
                </c:pt>
                <c:pt idx="1790">
                  <c:v>2090</c:v>
                </c:pt>
                <c:pt idx="1791">
                  <c:v>2091</c:v>
                </c:pt>
                <c:pt idx="1792">
                  <c:v>2092</c:v>
                </c:pt>
                <c:pt idx="1793">
                  <c:v>2093</c:v>
                </c:pt>
                <c:pt idx="1794">
                  <c:v>2094</c:v>
                </c:pt>
                <c:pt idx="1795">
                  <c:v>2095</c:v>
                </c:pt>
                <c:pt idx="1796">
                  <c:v>2096</c:v>
                </c:pt>
                <c:pt idx="1797">
                  <c:v>2097</c:v>
                </c:pt>
                <c:pt idx="1798">
                  <c:v>2098</c:v>
                </c:pt>
                <c:pt idx="1799">
                  <c:v>2099</c:v>
                </c:pt>
                <c:pt idx="1800">
                  <c:v>2100</c:v>
                </c:pt>
                <c:pt idx="1801">
                  <c:v>2101</c:v>
                </c:pt>
                <c:pt idx="1802">
                  <c:v>2102</c:v>
                </c:pt>
                <c:pt idx="1803">
                  <c:v>2103</c:v>
                </c:pt>
                <c:pt idx="1804">
                  <c:v>2104</c:v>
                </c:pt>
                <c:pt idx="1805">
                  <c:v>2105</c:v>
                </c:pt>
                <c:pt idx="1806">
                  <c:v>2106</c:v>
                </c:pt>
                <c:pt idx="1807">
                  <c:v>2107</c:v>
                </c:pt>
                <c:pt idx="1808">
                  <c:v>2108</c:v>
                </c:pt>
                <c:pt idx="1809">
                  <c:v>2109</c:v>
                </c:pt>
                <c:pt idx="1810">
                  <c:v>2110</c:v>
                </c:pt>
                <c:pt idx="1811">
                  <c:v>2111</c:v>
                </c:pt>
                <c:pt idx="1812">
                  <c:v>2112</c:v>
                </c:pt>
                <c:pt idx="1813">
                  <c:v>2113</c:v>
                </c:pt>
                <c:pt idx="1814">
                  <c:v>2114</c:v>
                </c:pt>
                <c:pt idx="1815">
                  <c:v>2115</c:v>
                </c:pt>
                <c:pt idx="1816">
                  <c:v>2116</c:v>
                </c:pt>
                <c:pt idx="1817">
                  <c:v>2117</c:v>
                </c:pt>
                <c:pt idx="1818">
                  <c:v>2118</c:v>
                </c:pt>
                <c:pt idx="1819">
                  <c:v>2119</c:v>
                </c:pt>
                <c:pt idx="1820">
                  <c:v>2120</c:v>
                </c:pt>
                <c:pt idx="1821">
                  <c:v>2121</c:v>
                </c:pt>
                <c:pt idx="1822">
                  <c:v>2122</c:v>
                </c:pt>
                <c:pt idx="1823">
                  <c:v>2123</c:v>
                </c:pt>
                <c:pt idx="1824">
                  <c:v>2124</c:v>
                </c:pt>
                <c:pt idx="1825">
                  <c:v>2125</c:v>
                </c:pt>
                <c:pt idx="1826">
                  <c:v>2126</c:v>
                </c:pt>
                <c:pt idx="1827">
                  <c:v>2127</c:v>
                </c:pt>
                <c:pt idx="1828">
                  <c:v>2128</c:v>
                </c:pt>
                <c:pt idx="1829">
                  <c:v>2129</c:v>
                </c:pt>
                <c:pt idx="1830">
                  <c:v>2130</c:v>
                </c:pt>
                <c:pt idx="1831">
                  <c:v>2131</c:v>
                </c:pt>
                <c:pt idx="1832">
                  <c:v>2132</c:v>
                </c:pt>
                <c:pt idx="1833">
                  <c:v>2133</c:v>
                </c:pt>
                <c:pt idx="1834">
                  <c:v>2134</c:v>
                </c:pt>
                <c:pt idx="1835">
                  <c:v>2135</c:v>
                </c:pt>
                <c:pt idx="1836">
                  <c:v>2136</c:v>
                </c:pt>
                <c:pt idx="1837">
                  <c:v>2137</c:v>
                </c:pt>
                <c:pt idx="1838">
                  <c:v>2138</c:v>
                </c:pt>
                <c:pt idx="1839">
                  <c:v>2139</c:v>
                </c:pt>
                <c:pt idx="1840">
                  <c:v>2140</c:v>
                </c:pt>
                <c:pt idx="1841">
                  <c:v>2141</c:v>
                </c:pt>
                <c:pt idx="1842">
                  <c:v>2142</c:v>
                </c:pt>
                <c:pt idx="1843">
                  <c:v>2143</c:v>
                </c:pt>
                <c:pt idx="1844">
                  <c:v>2144</c:v>
                </c:pt>
                <c:pt idx="1845">
                  <c:v>2145</c:v>
                </c:pt>
                <c:pt idx="1846">
                  <c:v>2146</c:v>
                </c:pt>
                <c:pt idx="1847">
                  <c:v>2147</c:v>
                </c:pt>
                <c:pt idx="1848">
                  <c:v>2148</c:v>
                </c:pt>
                <c:pt idx="1849">
                  <c:v>2149</c:v>
                </c:pt>
                <c:pt idx="1850">
                  <c:v>2150</c:v>
                </c:pt>
                <c:pt idx="1851">
                  <c:v>2151</c:v>
                </c:pt>
                <c:pt idx="1852">
                  <c:v>2152</c:v>
                </c:pt>
                <c:pt idx="1853">
                  <c:v>2153</c:v>
                </c:pt>
                <c:pt idx="1854">
                  <c:v>2154</c:v>
                </c:pt>
                <c:pt idx="1855">
                  <c:v>2155</c:v>
                </c:pt>
                <c:pt idx="1856">
                  <c:v>2156</c:v>
                </c:pt>
                <c:pt idx="1857">
                  <c:v>2157</c:v>
                </c:pt>
                <c:pt idx="1858">
                  <c:v>2158</c:v>
                </c:pt>
                <c:pt idx="1859">
                  <c:v>2159</c:v>
                </c:pt>
                <c:pt idx="1860">
                  <c:v>2160</c:v>
                </c:pt>
                <c:pt idx="1861">
                  <c:v>2161</c:v>
                </c:pt>
                <c:pt idx="1862">
                  <c:v>2162</c:v>
                </c:pt>
                <c:pt idx="1863">
                  <c:v>2163</c:v>
                </c:pt>
                <c:pt idx="1864">
                  <c:v>2164</c:v>
                </c:pt>
                <c:pt idx="1865">
                  <c:v>2165</c:v>
                </c:pt>
                <c:pt idx="1866">
                  <c:v>2166</c:v>
                </c:pt>
                <c:pt idx="1867">
                  <c:v>2167</c:v>
                </c:pt>
                <c:pt idx="1868">
                  <c:v>2168</c:v>
                </c:pt>
                <c:pt idx="1869">
                  <c:v>2169</c:v>
                </c:pt>
                <c:pt idx="1870">
                  <c:v>2170</c:v>
                </c:pt>
                <c:pt idx="1871">
                  <c:v>2171</c:v>
                </c:pt>
                <c:pt idx="1872">
                  <c:v>2172</c:v>
                </c:pt>
                <c:pt idx="1873">
                  <c:v>2173</c:v>
                </c:pt>
                <c:pt idx="1874">
                  <c:v>2174</c:v>
                </c:pt>
                <c:pt idx="1875">
                  <c:v>2175</c:v>
                </c:pt>
                <c:pt idx="1876">
                  <c:v>2176</c:v>
                </c:pt>
                <c:pt idx="1877">
                  <c:v>2177</c:v>
                </c:pt>
                <c:pt idx="1878">
                  <c:v>2178</c:v>
                </c:pt>
                <c:pt idx="1879">
                  <c:v>2179</c:v>
                </c:pt>
                <c:pt idx="1880">
                  <c:v>2180</c:v>
                </c:pt>
                <c:pt idx="1881">
                  <c:v>2181</c:v>
                </c:pt>
                <c:pt idx="1882">
                  <c:v>2182</c:v>
                </c:pt>
                <c:pt idx="1883">
                  <c:v>2183</c:v>
                </c:pt>
                <c:pt idx="1884">
                  <c:v>2184</c:v>
                </c:pt>
                <c:pt idx="1885">
                  <c:v>2185</c:v>
                </c:pt>
                <c:pt idx="1886">
                  <c:v>2186</c:v>
                </c:pt>
                <c:pt idx="1887">
                  <c:v>2187</c:v>
                </c:pt>
                <c:pt idx="1888">
                  <c:v>2188</c:v>
                </c:pt>
                <c:pt idx="1889">
                  <c:v>2189</c:v>
                </c:pt>
                <c:pt idx="1890">
                  <c:v>2190</c:v>
                </c:pt>
                <c:pt idx="1891">
                  <c:v>2191</c:v>
                </c:pt>
                <c:pt idx="1892">
                  <c:v>2192</c:v>
                </c:pt>
                <c:pt idx="1893">
                  <c:v>2193</c:v>
                </c:pt>
                <c:pt idx="1894">
                  <c:v>2194</c:v>
                </c:pt>
                <c:pt idx="1895">
                  <c:v>2195</c:v>
                </c:pt>
                <c:pt idx="1896">
                  <c:v>2196</c:v>
                </c:pt>
                <c:pt idx="1897">
                  <c:v>2197</c:v>
                </c:pt>
                <c:pt idx="1898">
                  <c:v>2198</c:v>
                </c:pt>
                <c:pt idx="1899">
                  <c:v>2199</c:v>
                </c:pt>
                <c:pt idx="1900">
                  <c:v>2200</c:v>
                </c:pt>
                <c:pt idx="1901">
                  <c:v>2201</c:v>
                </c:pt>
                <c:pt idx="1902">
                  <c:v>2202</c:v>
                </c:pt>
                <c:pt idx="1903">
                  <c:v>2203</c:v>
                </c:pt>
                <c:pt idx="1904">
                  <c:v>2204</c:v>
                </c:pt>
                <c:pt idx="1905">
                  <c:v>2205</c:v>
                </c:pt>
                <c:pt idx="1906">
                  <c:v>2206</c:v>
                </c:pt>
                <c:pt idx="1907">
                  <c:v>2207</c:v>
                </c:pt>
                <c:pt idx="1908">
                  <c:v>2208</c:v>
                </c:pt>
                <c:pt idx="1909">
                  <c:v>2209</c:v>
                </c:pt>
                <c:pt idx="1910">
                  <c:v>2210</c:v>
                </c:pt>
                <c:pt idx="1911">
                  <c:v>2211</c:v>
                </c:pt>
                <c:pt idx="1912">
                  <c:v>2212</c:v>
                </c:pt>
                <c:pt idx="1913">
                  <c:v>2213</c:v>
                </c:pt>
                <c:pt idx="1914">
                  <c:v>2214</c:v>
                </c:pt>
                <c:pt idx="1915">
                  <c:v>2215</c:v>
                </c:pt>
                <c:pt idx="1916">
                  <c:v>2216</c:v>
                </c:pt>
                <c:pt idx="1917">
                  <c:v>2217</c:v>
                </c:pt>
                <c:pt idx="1918">
                  <c:v>2218</c:v>
                </c:pt>
                <c:pt idx="1919">
                  <c:v>2219</c:v>
                </c:pt>
                <c:pt idx="1920">
                  <c:v>2220</c:v>
                </c:pt>
                <c:pt idx="1921">
                  <c:v>2221</c:v>
                </c:pt>
                <c:pt idx="1922">
                  <c:v>2222</c:v>
                </c:pt>
                <c:pt idx="1923">
                  <c:v>2223</c:v>
                </c:pt>
                <c:pt idx="1924">
                  <c:v>2224</c:v>
                </c:pt>
                <c:pt idx="1925">
                  <c:v>2225</c:v>
                </c:pt>
                <c:pt idx="1926">
                  <c:v>2226</c:v>
                </c:pt>
                <c:pt idx="1927">
                  <c:v>2227</c:v>
                </c:pt>
                <c:pt idx="1928">
                  <c:v>2228</c:v>
                </c:pt>
                <c:pt idx="1929">
                  <c:v>2229</c:v>
                </c:pt>
                <c:pt idx="1930">
                  <c:v>2230</c:v>
                </c:pt>
                <c:pt idx="1931">
                  <c:v>2231</c:v>
                </c:pt>
                <c:pt idx="1932">
                  <c:v>2232</c:v>
                </c:pt>
                <c:pt idx="1933">
                  <c:v>2233</c:v>
                </c:pt>
                <c:pt idx="1934">
                  <c:v>2234</c:v>
                </c:pt>
                <c:pt idx="1935">
                  <c:v>2235</c:v>
                </c:pt>
                <c:pt idx="1936">
                  <c:v>2236</c:v>
                </c:pt>
                <c:pt idx="1937">
                  <c:v>2237</c:v>
                </c:pt>
                <c:pt idx="1938">
                  <c:v>2238</c:v>
                </c:pt>
                <c:pt idx="1939">
                  <c:v>2239</c:v>
                </c:pt>
                <c:pt idx="1940">
                  <c:v>2240</c:v>
                </c:pt>
                <c:pt idx="1941">
                  <c:v>2241</c:v>
                </c:pt>
                <c:pt idx="1942">
                  <c:v>2242</c:v>
                </c:pt>
                <c:pt idx="1943">
                  <c:v>2243</c:v>
                </c:pt>
                <c:pt idx="1944">
                  <c:v>2244</c:v>
                </c:pt>
                <c:pt idx="1945">
                  <c:v>2245</c:v>
                </c:pt>
                <c:pt idx="1946">
                  <c:v>2246</c:v>
                </c:pt>
                <c:pt idx="1947">
                  <c:v>2247</c:v>
                </c:pt>
                <c:pt idx="1948">
                  <c:v>2248</c:v>
                </c:pt>
                <c:pt idx="1949">
                  <c:v>2249</c:v>
                </c:pt>
                <c:pt idx="1950">
                  <c:v>2250</c:v>
                </c:pt>
                <c:pt idx="1951">
                  <c:v>2251</c:v>
                </c:pt>
                <c:pt idx="1952">
                  <c:v>2252</c:v>
                </c:pt>
                <c:pt idx="1953">
                  <c:v>2253</c:v>
                </c:pt>
                <c:pt idx="1954">
                  <c:v>2254</c:v>
                </c:pt>
                <c:pt idx="1955">
                  <c:v>2255</c:v>
                </c:pt>
                <c:pt idx="1956">
                  <c:v>2256</c:v>
                </c:pt>
                <c:pt idx="1957">
                  <c:v>2257</c:v>
                </c:pt>
                <c:pt idx="1958">
                  <c:v>2258</c:v>
                </c:pt>
                <c:pt idx="1959">
                  <c:v>2259</c:v>
                </c:pt>
                <c:pt idx="1960">
                  <c:v>2260</c:v>
                </c:pt>
                <c:pt idx="1961">
                  <c:v>2261</c:v>
                </c:pt>
                <c:pt idx="1962">
                  <c:v>2262</c:v>
                </c:pt>
                <c:pt idx="1963">
                  <c:v>2263</c:v>
                </c:pt>
                <c:pt idx="1964">
                  <c:v>2264</c:v>
                </c:pt>
                <c:pt idx="1965">
                  <c:v>2265</c:v>
                </c:pt>
                <c:pt idx="1966">
                  <c:v>2266</c:v>
                </c:pt>
                <c:pt idx="1967">
                  <c:v>2267</c:v>
                </c:pt>
                <c:pt idx="1968">
                  <c:v>2268</c:v>
                </c:pt>
                <c:pt idx="1969">
                  <c:v>2269</c:v>
                </c:pt>
                <c:pt idx="1970">
                  <c:v>2270</c:v>
                </c:pt>
                <c:pt idx="1971">
                  <c:v>2271</c:v>
                </c:pt>
                <c:pt idx="1972">
                  <c:v>2272</c:v>
                </c:pt>
                <c:pt idx="1973">
                  <c:v>2273</c:v>
                </c:pt>
                <c:pt idx="1974">
                  <c:v>2274</c:v>
                </c:pt>
                <c:pt idx="1975">
                  <c:v>2275</c:v>
                </c:pt>
                <c:pt idx="1976">
                  <c:v>2276</c:v>
                </c:pt>
                <c:pt idx="1977">
                  <c:v>2277</c:v>
                </c:pt>
                <c:pt idx="1978">
                  <c:v>2278</c:v>
                </c:pt>
                <c:pt idx="1979">
                  <c:v>2279</c:v>
                </c:pt>
                <c:pt idx="1980">
                  <c:v>2280</c:v>
                </c:pt>
                <c:pt idx="1981">
                  <c:v>2281</c:v>
                </c:pt>
                <c:pt idx="1982">
                  <c:v>2282</c:v>
                </c:pt>
                <c:pt idx="1983">
                  <c:v>2283</c:v>
                </c:pt>
                <c:pt idx="1984">
                  <c:v>2284</c:v>
                </c:pt>
                <c:pt idx="1985">
                  <c:v>2285</c:v>
                </c:pt>
                <c:pt idx="1986">
                  <c:v>2286</c:v>
                </c:pt>
                <c:pt idx="1987">
                  <c:v>2287</c:v>
                </c:pt>
                <c:pt idx="1988">
                  <c:v>2288</c:v>
                </c:pt>
                <c:pt idx="1989">
                  <c:v>2289</c:v>
                </c:pt>
                <c:pt idx="1990">
                  <c:v>2290</c:v>
                </c:pt>
                <c:pt idx="1991">
                  <c:v>2291</c:v>
                </c:pt>
                <c:pt idx="1992">
                  <c:v>2292</c:v>
                </c:pt>
                <c:pt idx="1993">
                  <c:v>2293</c:v>
                </c:pt>
                <c:pt idx="1994">
                  <c:v>2294</c:v>
                </c:pt>
                <c:pt idx="1995">
                  <c:v>2295</c:v>
                </c:pt>
                <c:pt idx="1996">
                  <c:v>2296</c:v>
                </c:pt>
                <c:pt idx="1997">
                  <c:v>2297</c:v>
                </c:pt>
                <c:pt idx="1998">
                  <c:v>2298</c:v>
                </c:pt>
                <c:pt idx="1999">
                  <c:v>2299</c:v>
                </c:pt>
                <c:pt idx="2000">
                  <c:v>2300</c:v>
                </c:pt>
                <c:pt idx="2001">
                  <c:v>2301</c:v>
                </c:pt>
                <c:pt idx="2002">
                  <c:v>2302</c:v>
                </c:pt>
                <c:pt idx="2003">
                  <c:v>2303</c:v>
                </c:pt>
                <c:pt idx="2004">
                  <c:v>2304</c:v>
                </c:pt>
                <c:pt idx="2005">
                  <c:v>2305</c:v>
                </c:pt>
                <c:pt idx="2006">
                  <c:v>2306</c:v>
                </c:pt>
                <c:pt idx="2007">
                  <c:v>2307</c:v>
                </c:pt>
                <c:pt idx="2008">
                  <c:v>2308</c:v>
                </c:pt>
                <c:pt idx="2009">
                  <c:v>2309</c:v>
                </c:pt>
                <c:pt idx="2010">
                  <c:v>2310</c:v>
                </c:pt>
                <c:pt idx="2011">
                  <c:v>2311</c:v>
                </c:pt>
                <c:pt idx="2012">
                  <c:v>2312</c:v>
                </c:pt>
                <c:pt idx="2013">
                  <c:v>2313</c:v>
                </c:pt>
                <c:pt idx="2014">
                  <c:v>2314</c:v>
                </c:pt>
                <c:pt idx="2015">
                  <c:v>2315</c:v>
                </c:pt>
                <c:pt idx="2016">
                  <c:v>2316</c:v>
                </c:pt>
                <c:pt idx="2017">
                  <c:v>2317</c:v>
                </c:pt>
                <c:pt idx="2018">
                  <c:v>2318</c:v>
                </c:pt>
                <c:pt idx="2019">
                  <c:v>2319</c:v>
                </c:pt>
                <c:pt idx="2020">
                  <c:v>2320</c:v>
                </c:pt>
                <c:pt idx="2021">
                  <c:v>2321</c:v>
                </c:pt>
                <c:pt idx="2022">
                  <c:v>2322</c:v>
                </c:pt>
                <c:pt idx="2023">
                  <c:v>2323</c:v>
                </c:pt>
                <c:pt idx="2024">
                  <c:v>2324</c:v>
                </c:pt>
                <c:pt idx="2025">
                  <c:v>2325</c:v>
                </c:pt>
                <c:pt idx="2026">
                  <c:v>2326</c:v>
                </c:pt>
                <c:pt idx="2027">
                  <c:v>2327</c:v>
                </c:pt>
                <c:pt idx="2028">
                  <c:v>2328</c:v>
                </c:pt>
                <c:pt idx="2029">
                  <c:v>2329</c:v>
                </c:pt>
                <c:pt idx="2030">
                  <c:v>2330</c:v>
                </c:pt>
                <c:pt idx="2031">
                  <c:v>2331</c:v>
                </c:pt>
                <c:pt idx="2032">
                  <c:v>2332</c:v>
                </c:pt>
                <c:pt idx="2033">
                  <c:v>2333</c:v>
                </c:pt>
                <c:pt idx="2034">
                  <c:v>2334</c:v>
                </c:pt>
                <c:pt idx="2035">
                  <c:v>2335</c:v>
                </c:pt>
                <c:pt idx="2036">
                  <c:v>2336</c:v>
                </c:pt>
                <c:pt idx="2037">
                  <c:v>2337</c:v>
                </c:pt>
                <c:pt idx="2038">
                  <c:v>2338</c:v>
                </c:pt>
                <c:pt idx="2039">
                  <c:v>2339</c:v>
                </c:pt>
                <c:pt idx="2040">
                  <c:v>2340</c:v>
                </c:pt>
                <c:pt idx="2041">
                  <c:v>2341</c:v>
                </c:pt>
                <c:pt idx="2042">
                  <c:v>2342</c:v>
                </c:pt>
                <c:pt idx="2043">
                  <c:v>2343</c:v>
                </c:pt>
                <c:pt idx="2044">
                  <c:v>2344</c:v>
                </c:pt>
                <c:pt idx="2045">
                  <c:v>2345</c:v>
                </c:pt>
                <c:pt idx="2046">
                  <c:v>2346</c:v>
                </c:pt>
                <c:pt idx="2047">
                  <c:v>2347</c:v>
                </c:pt>
                <c:pt idx="2048">
                  <c:v>2348</c:v>
                </c:pt>
                <c:pt idx="2049">
                  <c:v>2349</c:v>
                </c:pt>
                <c:pt idx="2050">
                  <c:v>2350</c:v>
                </c:pt>
                <c:pt idx="2051">
                  <c:v>2351</c:v>
                </c:pt>
                <c:pt idx="2052">
                  <c:v>2352</c:v>
                </c:pt>
                <c:pt idx="2053">
                  <c:v>2353</c:v>
                </c:pt>
                <c:pt idx="2054">
                  <c:v>2354</c:v>
                </c:pt>
                <c:pt idx="2055">
                  <c:v>2355</c:v>
                </c:pt>
                <c:pt idx="2056">
                  <c:v>2356</c:v>
                </c:pt>
                <c:pt idx="2057">
                  <c:v>2357</c:v>
                </c:pt>
                <c:pt idx="2058">
                  <c:v>2358</c:v>
                </c:pt>
                <c:pt idx="2059">
                  <c:v>2359</c:v>
                </c:pt>
                <c:pt idx="2060">
                  <c:v>2360</c:v>
                </c:pt>
                <c:pt idx="2061">
                  <c:v>2361</c:v>
                </c:pt>
                <c:pt idx="2062">
                  <c:v>2362</c:v>
                </c:pt>
                <c:pt idx="2063">
                  <c:v>2363</c:v>
                </c:pt>
                <c:pt idx="2064">
                  <c:v>2364</c:v>
                </c:pt>
                <c:pt idx="2065">
                  <c:v>2365</c:v>
                </c:pt>
                <c:pt idx="2066">
                  <c:v>2366</c:v>
                </c:pt>
                <c:pt idx="2067">
                  <c:v>2367</c:v>
                </c:pt>
                <c:pt idx="2068">
                  <c:v>2368</c:v>
                </c:pt>
                <c:pt idx="2069">
                  <c:v>2369</c:v>
                </c:pt>
                <c:pt idx="2070">
                  <c:v>2370</c:v>
                </c:pt>
                <c:pt idx="2071">
                  <c:v>2371</c:v>
                </c:pt>
                <c:pt idx="2072">
                  <c:v>2372</c:v>
                </c:pt>
                <c:pt idx="2073">
                  <c:v>2373</c:v>
                </c:pt>
                <c:pt idx="2074">
                  <c:v>2374</c:v>
                </c:pt>
                <c:pt idx="2075">
                  <c:v>2375</c:v>
                </c:pt>
                <c:pt idx="2076">
                  <c:v>2376</c:v>
                </c:pt>
                <c:pt idx="2077">
                  <c:v>2377</c:v>
                </c:pt>
                <c:pt idx="2078">
                  <c:v>2378</c:v>
                </c:pt>
                <c:pt idx="2079">
                  <c:v>2379</c:v>
                </c:pt>
                <c:pt idx="2080">
                  <c:v>2380</c:v>
                </c:pt>
                <c:pt idx="2081">
                  <c:v>2381</c:v>
                </c:pt>
                <c:pt idx="2082">
                  <c:v>2382</c:v>
                </c:pt>
                <c:pt idx="2083">
                  <c:v>2383</c:v>
                </c:pt>
                <c:pt idx="2084">
                  <c:v>2384</c:v>
                </c:pt>
                <c:pt idx="2085">
                  <c:v>2385</c:v>
                </c:pt>
                <c:pt idx="2086">
                  <c:v>2386</c:v>
                </c:pt>
                <c:pt idx="2087">
                  <c:v>2387</c:v>
                </c:pt>
                <c:pt idx="2088">
                  <c:v>2388</c:v>
                </c:pt>
                <c:pt idx="2089">
                  <c:v>2389</c:v>
                </c:pt>
                <c:pt idx="2090">
                  <c:v>2390</c:v>
                </c:pt>
                <c:pt idx="2091">
                  <c:v>2391</c:v>
                </c:pt>
                <c:pt idx="2092">
                  <c:v>2392</c:v>
                </c:pt>
                <c:pt idx="2093">
                  <c:v>2393</c:v>
                </c:pt>
                <c:pt idx="2094">
                  <c:v>2394</c:v>
                </c:pt>
                <c:pt idx="2095">
                  <c:v>2395</c:v>
                </c:pt>
                <c:pt idx="2096">
                  <c:v>2396</c:v>
                </c:pt>
                <c:pt idx="2097">
                  <c:v>2397</c:v>
                </c:pt>
                <c:pt idx="2098">
                  <c:v>2398</c:v>
                </c:pt>
                <c:pt idx="2099">
                  <c:v>2399</c:v>
                </c:pt>
                <c:pt idx="2100">
                  <c:v>2400</c:v>
                </c:pt>
                <c:pt idx="2101">
                  <c:v>2401</c:v>
                </c:pt>
                <c:pt idx="2102">
                  <c:v>2402</c:v>
                </c:pt>
                <c:pt idx="2103">
                  <c:v>2403</c:v>
                </c:pt>
                <c:pt idx="2104">
                  <c:v>2404</c:v>
                </c:pt>
                <c:pt idx="2105">
                  <c:v>2405</c:v>
                </c:pt>
                <c:pt idx="2106">
                  <c:v>2406</c:v>
                </c:pt>
                <c:pt idx="2107">
                  <c:v>2407</c:v>
                </c:pt>
                <c:pt idx="2108">
                  <c:v>2408</c:v>
                </c:pt>
                <c:pt idx="2109">
                  <c:v>2409</c:v>
                </c:pt>
                <c:pt idx="2110">
                  <c:v>2410</c:v>
                </c:pt>
                <c:pt idx="2111">
                  <c:v>2411</c:v>
                </c:pt>
                <c:pt idx="2112">
                  <c:v>2412</c:v>
                </c:pt>
                <c:pt idx="2113">
                  <c:v>2413</c:v>
                </c:pt>
                <c:pt idx="2114">
                  <c:v>2414</c:v>
                </c:pt>
                <c:pt idx="2115">
                  <c:v>2415</c:v>
                </c:pt>
                <c:pt idx="2116">
                  <c:v>2416</c:v>
                </c:pt>
                <c:pt idx="2117">
                  <c:v>2417</c:v>
                </c:pt>
                <c:pt idx="2118">
                  <c:v>2418</c:v>
                </c:pt>
                <c:pt idx="2119">
                  <c:v>2419</c:v>
                </c:pt>
                <c:pt idx="2120">
                  <c:v>2420</c:v>
                </c:pt>
                <c:pt idx="2121">
                  <c:v>2421</c:v>
                </c:pt>
                <c:pt idx="2122">
                  <c:v>2422</c:v>
                </c:pt>
                <c:pt idx="2123">
                  <c:v>2423</c:v>
                </c:pt>
                <c:pt idx="2124">
                  <c:v>2424</c:v>
                </c:pt>
                <c:pt idx="2125">
                  <c:v>2425</c:v>
                </c:pt>
                <c:pt idx="2126">
                  <c:v>2426</c:v>
                </c:pt>
                <c:pt idx="2127">
                  <c:v>2427</c:v>
                </c:pt>
                <c:pt idx="2128">
                  <c:v>2428</c:v>
                </c:pt>
                <c:pt idx="2129">
                  <c:v>2429</c:v>
                </c:pt>
                <c:pt idx="2130">
                  <c:v>2430</c:v>
                </c:pt>
                <c:pt idx="2131">
                  <c:v>2431</c:v>
                </c:pt>
                <c:pt idx="2132">
                  <c:v>2432</c:v>
                </c:pt>
                <c:pt idx="2133">
                  <c:v>2433</c:v>
                </c:pt>
                <c:pt idx="2134">
                  <c:v>2434</c:v>
                </c:pt>
                <c:pt idx="2135">
                  <c:v>2435</c:v>
                </c:pt>
                <c:pt idx="2136">
                  <c:v>2436</c:v>
                </c:pt>
                <c:pt idx="2137">
                  <c:v>2437</c:v>
                </c:pt>
              </c:numCache>
            </c:numRef>
          </c:xVal>
          <c:yVal>
            <c:numRef>
              <c:f>'计算Cycle_0_1DC_25@1'!$N$2:$N$2139</c:f>
              <c:numCache>
                <c:formatCode>General</c:formatCode>
                <c:ptCount val="2138"/>
                <c:pt idx="0">
                  <c:v>0.97774098899999995</c:v>
                </c:pt>
                <c:pt idx="1">
                  <c:v>0.97788345700000001</c:v>
                </c:pt>
                <c:pt idx="2">
                  <c:v>0.97776812599999996</c:v>
                </c:pt>
                <c:pt idx="3">
                  <c:v>0.97769349900000002</c:v>
                </c:pt>
                <c:pt idx="4">
                  <c:v>0.97773759699999996</c:v>
                </c:pt>
                <c:pt idx="5">
                  <c:v>0.97779187099999998</c:v>
                </c:pt>
                <c:pt idx="6">
                  <c:v>0.97765618600000004</c:v>
                </c:pt>
                <c:pt idx="7">
                  <c:v>0.97703543100000001</c:v>
                </c:pt>
                <c:pt idx="8">
                  <c:v>0.97750014900000004</c:v>
                </c:pt>
                <c:pt idx="9">
                  <c:v>0.97756799100000003</c:v>
                </c:pt>
                <c:pt idx="10">
                  <c:v>0.97749675700000005</c:v>
                </c:pt>
                <c:pt idx="11">
                  <c:v>0.97737803300000003</c:v>
                </c:pt>
                <c:pt idx="12">
                  <c:v>0.97728305400000004</c:v>
                </c:pt>
                <c:pt idx="13">
                  <c:v>0.97721860400000005</c:v>
                </c:pt>
                <c:pt idx="14">
                  <c:v>0.97718129099999995</c:v>
                </c:pt>
                <c:pt idx="15">
                  <c:v>0.97707613599999998</c:v>
                </c:pt>
                <c:pt idx="16">
                  <c:v>0.977038823</c:v>
                </c:pt>
                <c:pt idx="17">
                  <c:v>0.97686582499999997</c:v>
                </c:pt>
                <c:pt idx="18">
                  <c:v>0.97699133299999996</c:v>
                </c:pt>
                <c:pt idx="19">
                  <c:v>0.97694384400000001</c:v>
                </c:pt>
                <c:pt idx="20">
                  <c:v>0.97673353299999999</c:v>
                </c:pt>
                <c:pt idx="21">
                  <c:v>0.97668265099999996</c:v>
                </c:pt>
                <c:pt idx="22">
                  <c:v>0.97667247499999998</c:v>
                </c:pt>
                <c:pt idx="23">
                  <c:v>0.97664194599999998</c:v>
                </c:pt>
                <c:pt idx="24">
                  <c:v>0.97644520400000001</c:v>
                </c:pt>
                <c:pt idx="25">
                  <c:v>0.97646894900000003</c:v>
                </c:pt>
                <c:pt idx="26">
                  <c:v>0.97630952000000004</c:v>
                </c:pt>
                <c:pt idx="27">
                  <c:v>0.97627559900000005</c:v>
                </c:pt>
                <c:pt idx="28">
                  <c:v>0.97626542199999999</c:v>
                </c:pt>
                <c:pt idx="29">
                  <c:v>0.97625524600000002</c:v>
                </c:pt>
                <c:pt idx="30">
                  <c:v>0.97609242500000004</c:v>
                </c:pt>
                <c:pt idx="31">
                  <c:v>0.97588550600000001</c:v>
                </c:pt>
                <c:pt idx="32">
                  <c:v>0.97560396100000002</c:v>
                </c:pt>
                <c:pt idx="33">
                  <c:v>0.97557004000000003</c:v>
                </c:pt>
                <c:pt idx="34">
                  <c:v>0.97553611900000003</c:v>
                </c:pt>
                <c:pt idx="35">
                  <c:v>0.97560056900000003</c:v>
                </c:pt>
                <c:pt idx="36">
                  <c:v>0.97554629599999998</c:v>
                </c:pt>
                <c:pt idx="37">
                  <c:v>0.97545810099999997</c:v>
                </c:pt>
                <c:pt idx="38">
                  <c:v>0.97546827700000005</c:v>
                </c:pt>
                <c:pt idx="39">
                  <c:v>0.97536651399999996</c:v>
                </c:pt>
                <c:pt idx="40">
                  <c:v>0.97533598499999996</c:v>
                </c:pt>
                <c:pt idx="41">
                  <c:v>0.97520030099999999</c:v>
                </c:pt>
                <c:pt idx="42">
                  <c:v>0.97503747900000004</c:v>
                </c:pt>
                <c:pt idx="43">
                  <c:v>0.97500016599999995</c:v>
                </c:pt>
                <c:pt idx="44">
                  <c:v>0.974888227</c:v>
                </c:pt>
                <c:pt idx="45">
                  <c:v>0.97483395299999998</c:v>
                </c:pt>
                <c:pt idx="46">
                  <c:v>0.97474575799999996</c:v>
                </c:pt>
                <c:pt idx="47">
                  <c:v>0.974793248</c:v>
                </c:pt>
                <c:pt idx="48">
                  <c:v>0.97474914999999995</c:v>
                </c:pt>
                <c:pt idx="49">
                  <c:v>0.97466095600000002</c:v>
                </c:pt>
                <c:pt idx="50">
                  <c:v>0.97448795799999999</c:v>
                </c:pt>
                <c:pt idx="51">
                  <c:v>0.97441672400000001</c:v>
                </c:pt>
                <c:pt idx="52">
                  <c:v>0.97418606100000005</c:v>
                </c:pt>
                <c:pt idx="53">
                  <c:v>0.97425390300000003</c:v>
                </c:pt>
                <c:pt idx="54">
                  <c:v>0.97414535499999999</c:v>
                </c:pt>
                <c:pt idx="55">
                  <c:v>0.97410804200000001</c:v>
                </c:pt>
                <c:pt idx="56">
                  <c:v>0.97402663199999995</c:v>
                </c:pt>
                <c:pt idx="57">
                  <c:v>0.97401306300000001</c:v>
                </c:pt>
                <c:pt idx="58">
                  <c:v>0.97405715999999998</c:v>
                </c:pt>
                <c:pt idx="59">
                  <c:v>0.97389773099999999</c:v>
                </c:pt>
                <c:pt idx="60">
                  <c:v>0.973924868</c:v>
                </c:pt>
                <c:pt idx="61">
                  <c:v>0.97374508699999995</c:v>
                </c:pt>
                <c:pt idx="62">
                  <c:v>0.97372134200000005</c:v>
                </c:pt>
                <c:pt idx="63">
                  <c:v>0.97355512899999996</c:v>
                </c:pt>
                <c:pt idx="64">
                  <c:v>0.97356869700000004</c:v>
                </c:pt>
                <c:pt idx="65">
                  <c:v>0.97338891500000002</c:v>
                </c:pt>
                <c:pt idx="66">
                  <c:v>0.97319895700000003</c:v>
                </c:pt>
                <c:pt idx="67">
                  <c:v>0.97277494399999997</c:v>
                </c:pt>
                <c:pt idx="68">
                  <c:v>0.97267657299999999</c:v>
                </c:pt>
                <c:pt idx="69">
                  <c:v>0.972734239</c:v>
                </c:pt>
                <c:pt idx="70">
                  <c:v>0.97267657299999999</c:v>
                </c:pt>
                <c:pt idx="71">
                  <c:v>0.97253410399999995</c:v>
                </c:pt>
                <c:pt idx="72">
                  <c:v>0.97245947799999999</c:v>
                </c:pt>
                <c:pt idx="73">
                  <c:v>0.97249679099999997</c:v>
                </c:pt>
                <c:pt idx="74">
                  <c:v>0.97246286999999998</c:v>
                </c:pt>
                <c:pt idx="75">
                  <c:v>0.97230344099999999</c:v>
                </c:pt>
                <c:pt idx="76">
                  <c:v>0.97250357499999995</c:v>
                </c:pt>
                <c:pt idx="77">
                  <c:v>0.972547673</c:v>
                </c:pt>
                <c:pt idx="78">
                  <c:v>0.97257481000000001</c:v>
                </c:pt>
                <c:pt idx="79">
                  <c:v>0.972578202</c:v>
                </c:pt>
                <c:pt idx="80">
                  <c:v>0.97241198799999995</c:v>
                </c:pt>
                <c:pt idx="81">
                  <c:v>0.97243234099999998</c:v>
                </c:pt>
                <c:pt idx="82">
                  <c:v>0.97233736199999998</c:v>
                </c:pt>
                <c:pt idx="83">
                  <c:v>0.97228987300000003</c:v>
                </c:pt>
                <c:pt idx="84">
                  <c:v>0.97222202999999996</c:v>
                </c:pt>
                <c:pt idx="85">
                  <c:v>0.97216775700000002</c:v>
                </c:pt>
                <c:pt idx="86">
                  <c:v>0.97204224900000002</c:v>
                </c:pt>
                <c:pt idx="87">
                  <c:v>0.97212705099999996</c:v>
                </c:pt>
                <c:pt idx="88">
                  <c:v>0.97192352500000001</c:v>
                </c:pt>
                <c:pt idx="89">
                  <c:v>0.97181158499999998</c:v>
                </c:pt>
                <c:pt idx="90">
                  <c:v>0.97174713499999998</c:v>
                </c:pt>
                <c:pt idx="91">
                  <c:v>0.97166911700000003</c:v>
                </c:pt>
                <c:pt idx="92">
                  <c:v>0.97163858800000003</c:v>
                </c:pt>
                <c:pt idx="93">
                  <c:v>0.97155717699999999</c:v>
                </c:pt>
                <c:pt idx="94">
                  <c:v>0.971523256</c:v>
                </c:pt>
                <c:pt idx="95">
                  <c:v>0.97144863000000004</c:v>
                </c:pt>
                <c:pt idx="96">
                  <c:v>0.97137739599999995</c:v>
                </c:pt>
                <c:pt idx="97">
                  <c:v>0.97124849599999996</c:v>
                </c:pt>
                <c:pt idx="98">
                  <c:v>0.97150290399999994</c:v>
                </c:pt>
                <c:pt idx="99">
                  <c:v>0.97145880600000001</c:v>
                </c:pt>
                <c:pt idx="100">
                  <c:v>0.97134008299999997</c:v>
                </c:pt>
                <c:pt idx="101">
                  <c:v>0.97113994800000003</c:v>
                </c:pt>
                <c:pt idx="102">
                  <c:v>0.97099069599999999</c:v>
                </c:pt>
                <c:pt idx="103">
                  <c:v>0.97089232400000003</c:v>
                </c:pt>
                <c:pt idx="104">
                  <c:v>0.97078377699999996</c:v>
                </c:pt>
                <c:pt idx="105">
                  <c:v>0.97076342400000004</c:v>
                </c:pt>
                <c:pt idx="106">
                  <c:v>0.97057685800000004</c:v>
                </c:pt>
                <c:pt idx="107">
                  <c:v>0.97067862199999999</c:v>
                </c:pt>
                <c:pt idx="108">
                  <c:v>0.97065148499999998</c:v>
                </c:pt>
                <c:pt idx="109">
                  <c:v>0.97048527200000001</c:v>
                </c:pt>
                <c:pt idx="110">
                  <c:v>0.97044456599999995</c:v>
                </c:pt>
                <c:pt idx="111">
                  <c:v>0.97017319800000001</c:v>
                </c:pt>
                <c:pt idx="112">
                  <c:v>0.97007482700000003</c:v>
                </c:pt>
                <c:pt idx="113">
                  <c:v>0.97014266900000001</c:v>
                </c:pt>
                <c:pt idx="114">
                  <c:v>0.970115532</c:v>
                </c:pt>
                <c:pt idx="115">
                  <c:v>0.97007821900000002</c:v>
                </c:pt>
                <c:pt idx="116">
                  <c:v>0.96999002400000001</c:v>
                </c:pt>
                <c:pt idx="117">
                  <c:v>0.96998663200000002</c:v>
                </c:pt>
                <c:pt idx="118">
                  <c:v>0.97001037700000003</c:v>
                </c:pt>
                <c:pt idx="119">
                  <c:v>0.96992218200000002</c:v>
                </c:pt>
                <c:pt idx="120">
                  <c:v>0.969928966</c:v>
                </c:pt>
                <c:pt idx="121">
                  <c:v>0.969745792</c:v>
                </c:pt>
                <c:pt idx="122">
                  <c:v>0.96969151799999997</c:v>
                </c:pt>
                <c:pt idx="123">
                  <c:v>0.96955244200000001</c:v>
                </c:pt>
                <c:pt idx="124">
                  <c:v>0.96948120800000004</c:v>
                </c:pt>
                <c:pt idx="125">
                  <c:v>0.96944728700000005</c:v>
                </c:pt>
                <c:pt idx="126">
                  <c:v>0.96931160199999999</c:v>
                </c:pt>
                <c:pt idx="127">
                  <c:v>0.969342131</c:v>
                </c:pt>
                <c:pt idx="128">
                  <c:v>0.96938283700000005</c:v>
                </c:pt>
                <c:pt idx="129">
                  <c:v>0.96932177900000005</c:v>
                </c:pt>
                <c:pt idx="130">
                  <c:v>0.96923019200000005</c:v>
                </c:pt>
                <c:pt idx="131">
                  <c:v>0.969121644</c:v>
                </c:pt>
                <c:pt idx="132">
                  <c:v>0.96896560799999998</c:v>
                </c:pt>
                <c:pt idx="133">
                  <c:v>0.96889098100000004</c:v>
                </c:pt>
                <c:pt idx="134">
                  <c:v>0.96891472599999995</c:v>
                </c:pt>
                <c:pt idx="135">
                  <c:v>0.96879261000000005</c:v>
                </c:pt>
                <c:pt idx="136">
                  <c:v>0.96877564999999999</c:v>
                </c:pt>
                <c:pt idx="137">
                  <c:v>0.96879939400000004</c:v>
                </c:pt>
                <c:pt idx="138">
                  <c:v>0.96877225700000003</c:v>
                </c:pt>
                <c:pt idx="139">
                  <c:v>0.96850088899999998</c:v>
                </c:pt>
                <c:pt idx="140">
                  <c:v>0.96855177000000003</c:v>
                </c:pt>
                <c:pt idx="141">
                  <c:v>0.96862639699999997</c:v>
                </c:pt>
                <c:pt idx="142">
                  <c:v>0.96856194699999998</c:v>
                </c:pt>
                <c:pt idx="143">
                  <c:v>0.96842287000000005</c:v>
                </c:pt>
                <c:pt idx="144">
                  <c:v>0.96835502799999995</c:v>
                </c:pt>
                <c:pt idx="145">
                  <c:v>0.96831771499999997</c:v>
                </c:pt>
                <c:pt idx="146">
                  <c:v>0.96820577600000002</c:v>
                </c:pt>
                <c:pt idx="147">
                  <c:v>0.96814132500000005</c:v>
                </c:pt>
                <c:pt idx="148">
                  <c:v>0.96800903299999996</c:v>
                </c:pt>
                <c:pt idx="149">
                  <c:v>0.96794119099999998</c:v>
                </c:pt>
                <c:pt idx="150">
                  <c:v>0.96792423100000002</c:v>
                </c:pt>
                <c:pt idx="151">
                  <c:v>0.96772070399999999</c:v>
                </c:pt>
                <c:pt idx="152">
                  <c:v>0.96760537300000005</c:v>
                </c:pt>
                <c:pt idx="153">
                  <c:v>0.96782585899999996</c:v>
                </c:pt>
                <c:pt idx="154">
                  <c:v>0.96777497800000001</c:v>
                </c:pt>
                <c:pt idx="155">
                  <c:v>0.96760197999999997</c:v>
                </c:pt>
                <c:pt idx="156">
                  <c:v>0.96752735400000001</c:v>
                </c:pt>
                <c:pt idx="157">
                  <c:v>0.96757823600000004</c:v>
                </c:pt>
                <c:pt idx="158">
                  <c:v>0.96760537300000005</c:v>
                </c:pt>
                <c:pt idx="159">
                  <c:v>0.96782585899999996</c:v>
                </c:pt>
                <c:pt idx="160">
                  <c:v>0.96777497800000001</c:v>
                </c:pt>
                <c:pt idx="161">
                  <c:v>0.96760197999999997</c:v>
                </c:pt>
                <c:pt idx="162">
                  <c:v>0.96752735400000001</c:v>
                </c:pt>
                <c:pt idx="163">
                  <c:v>0.96757823600000004</c:v>
                </c:pt>
                <c:pt idx="164">
                  <c:v>0.96760537300000005</c:v>
                </c:pt>
                <c:pt idx="165">
                  <c:v>0.96738827800000005</c:v>
                </c:pt>
                <c:pt idx="166">
                  <c:v>0.967127085</c:v>
                </c:pt>
                <c:pt idx="167">
                  <c:v>0.96714065400000004</c:v>
                </c:pt>
                <c:pt idx="168">
                  <c:v>0.96718475100000001</c:v>
                </c:pt>
                <c:pt idx="169">
                  <c:v>0.96721528000000001</c:v>
                </c:pt>
                <c:pt idx="170">
                  <c:v>0.96717457500000004</c:v>
                </c:pt>
                <c:pt idx="171">
                  <c:v>0.96703549899999997</c:v>
                </c:pt>
                <c:pt idx="172">
                  <c:v>0.967001577</c:v>
                </c:pt>
                <c:pt idx="173">
                  <c:v>0.96690999099999997</c:v>
                </c:pt>
                <c:pt idx="174">
                  <c:v>0.96688963800000005</c:v>
                </c:pt>
                <c:pt idx="175">
                  <c:v>0.96645544800000005</c:v>
                </c:pt>
                <c:pt idx="176">
                  <c:v>0.96648936900000004</c:v>
                </c:pt>
                <c:pt idx="177">
                  <c:v>0.96655042700000005</c:v>
                </c:pt>
                <c:pt idx="178">
                  <c:v>0.96692355900000004</c:v>
                </c:pt>
                <c:pt idx="179">
                  <c:v>0.96684554099999998</c:v>
                </c:pt>
                <c:pt idx="180">
                  <c:v>0.96679805100000005</c:v>
                </c:pt>
                <c:pt idx="181">
                  <c:v>0.96679805100000005</c:v>
                </c:pt>
                <c:pt idx="182">
                  <c:v>0.96657077999999996</c:v>
                </c:pt>
                <c:pt idx="183">
                  <c:v>0.96647919299999996</c:v>
                </c:pt>
                <c:pt idx="184">
                  <c:v>0.96672681699999996</c:v>
                </c:pt>
                <c:pt idx="185">
                  <c:v>0.96639099799999995</c:v>
                </c:pt>
                <c:pt idx="186">
                  <c:v>0.96643170300000003</c:v>
                </c:pt>
                <c:pt idx="187">
                  <c:v>0.96618068700000004</c:v>
                </c:pt>
                <c:pt idx="188">
                  <c:v>0.96614337400000005</c:v>
                </c:pt>
                <c:pt idx="189">
                  <c:v>0.96616372699999997</c:v>
                </c:pt>
                <c:pt idx="190">
                  <c:v>0.96610945299999995</c:v>
                </c:pt>
                <c:pt idx="191">
                  <c:v>0.966061964</c:v>
                </c:pt>
                <c:pt idx="192">
                  <c:v>0.96601447399999996</c:v>
                </c:pt>
                <c:pt idx="193">
                  <c:v>0.96598394499999995</c:v>
                </c:pt>
                <c:pt idx="194">
                  <c:v>0.96569900799999997</c:v>
                </c:pt>
                <c:pt idx="195">
                  <c:v>0.96561420600000003</c:v>
                </c:pt>
                <c:pt idx="196">
                  <c:v>0.96577363500000002</c:v>
                </c:pt>
                <c:pt idx="197">
                  <c:v>0.965719361</c:v>
                </c:pt>
                <c:pt idx="198">
                  <c:v>0.965563324</c:v>
                </c:pt>
                <c:pt idx="199">
                  <c:v>0.96549887400000001</c:v>
                </c:pt>
                <c:pt idx="200">
                  <c:v>0.96543103200000002</c:v>
                </c:pt>
                <c:pt idx="201">
                  <c:v>0.96535979800000005</c:v>
                </c:pt>
                <c:pt idx="202">
                  <c:v>0.96529534800000005</c:v>
                </c:pt>
                <c:pt idx="203">
                  <c:v>0.96533944500000002</c:v>
                </c:pt>
                <c:pt idx="204">
                  <c:v>0.96515287900000002</c:v>
                </c:pt>
                <c:pt idx="205">
                  <c:v>0.96501040999999999</c:v>
                </c:pt>
                <c:pt idx="206">
                  <c:v>0.96492900000000004</c:v>
                </c:pt>
                <c:pt idx="207">
                  <c:v>0.96490864700000001</c:v>
                </c:pt>
                <c:pt idx="208">
                  <c:v>0.96497648899999999</c:v>
                </c:pt>
                <c:pt idx="209">
                  <c:v>0.96489847100000004</c:v>
                </c:pt>
                <c:pt idx="210">
                  <c:v>0.96475939499999996</c:v>
                </c:pt>
                <c:pt idx="211">
                  <c:v>0.96477635500000003</c:v>
                </c:pt>
                <c:pt idx="212">
                  <c:v>0.96468476800000003</c:v>
                </c:pt>
                <c:pt idx="213">
                  <c:v>0.96459318100000002</c:v>
                </c:pt>
                <c:pt idx="214">
                  <c:v>0.96435573399999996</c:v>
                </c:pt>
                <c:pt idx="215">
                  <c:v>0.96437608600000002</c:v>
                </c:pt>
                <c:pt idx="216">
                  <c:v>0.96433538100000005</c:v>
                </c:pt>
                <c:pt idx="217">
                  <c:v>0.96442018399999996</c:v>
                </c:pt>
                <c:pt idx="218">
                  <c:v>0.96438965499999996</c:v>
                </c:pt>
                <c:pt idx="219">
                  <c:v>0.96433538100000005</c:v>
                </c:pt>
                <c:pt idx="220">
                  <c:v>0.96409793399999999</c:v>
                </c:pt>
                <c:pt idx="221">
                  <c:v>0.96417595199999995</c:v>
                </c:pt>
                <c:pt idx="222">
                  <c:v>0.96417255999999996</c:v>
                </c:pt>
                <c:pt idx="223">
                  <c:v>0.96405383600000005</c:v>
                </c:pt>
                <c:pt idx="224">
                  <c:v>0.96383674100000005</c:v>
                </c:pt>
                <c:pt idx="225">
                  <c:v>0.96363660699999998</c:v>
                </c:pt>
                <c:pt idx="226">
                  <c:v>0.96386387799999995</c:v>
                </c:pt>
                <c:pt idx="227">
                  <c:v>0.96392493599999995</c:v>
                </c:pt>
                <c:pt idx="228">
                  <c:v>0.96365017500000005</c:v>
                </c:pt>
                <c:pt idx="229">
                  <c:v>0.96375533099999999</c:v>
                </c:pt>
                <c:pt idx="230">
                  <c:v>0.96369766499999998</c:v>
                </c:pt>
                <c:pt idx="231">
                  <c:v>0.96357215699999998</c:v>
                </c:pt>
                <c:pt idx="232">
                  <c:v>0.96362303900000001</c:v>
                </c:pt>
                <c:pt idx="233">
                  <c:v>0.96356198100000001</c:v>
                </c:pt>
                <c:pt idx="234">
                  <c:v>0.96320920200000004</c:v>
                </c:pt>
                <c:pt idx="235">
                  <c:v>0.96304637999999998</c:v>
                </c:pt>
                <c:pt idx="236">
                  <c:v>0.96314135899999997</c:v>
                </c:pt>
                <c:pt idx="237">
                  <c:v>0.96329400399999998</c:v>
                </c:pt>
                <c:pt idx="238">
                  <c:v>0.96323633799999997</c:v>
                </c:pt>
                <c:pt idx="239">
                  <c:v>0.96301245899999999</c:v>
                </c:pt>
                <c:pt idx="240">
                  <c:v>0.96300228300000001</c:v>
                </c:pt>
                <c:pt idx="241">
                  <c:v>0.962883559</c:v>
                </c:pt>
                <c:pt idx="242">
                  <c:v>0.96278518800000001</c:v>
                </c:pt>
                <c:pt idx="243">
                  <c:v>0.96278518800000001</c:v>
                </c:pt>
                <c:pt idx="244">
                  <c:v>0.96282928599999995</c:v>
                </c:pt>
                <c:pt idx="245">
                  <c:v>0.96256130900000003</c:v>
                </c:pt>
                <c:pt idx="246">
                  <c:v>0.96250364300000002</c:v>
                </c:pt>
                <c:pt idx="247">
                  <c:v>0.96249685900000004</c:v>
                </c:pt>
                <c:pt idx="248">
                  <c:v>0.96250703500000001</c:v>
                </c:pt>
                <c:pt idx="249">
                  <c:v>0.96243580100000004</c:v>
                </c:pt>
                <c:pt idx="250">
                  <c:v>0.96246972200000003</c:v>
                </c:pt>
                <c:pt idx="251">
                  <c:v>0.96235439099999998</c:v>
                </c:pt>
                <c:pt idx="252">
                  <c:v>0.96233743000000005</c:v>
                </c:pt>
                <c:pt idx="253">
                  <c:v>0.96233064599999996</c:v>
                </c:pt>
                <c:pt idx="254">
                  <c:v>0.96232046900000001</c:v>
                </c:pt>
                <c:pt idx="255">
                  <c:v>0.96203214000000004</c:v>
                </c:pt>
                <c:pt idx="256">
                  <c:v>0.96194394599999999</c:v>
                </c:pt>
                <c:pt idx="257">
                  <c:v>0.96187610300000004</c:v>
                </c:pt>
                <c:pt idx="258">
                  <c:v>0.961879496</c:v>
                </c:pt>
                <c:pt idx="259">
                  <c:v>0.96167596899999996</c:v>
                </c:pt>
                <c:pt idx="260">
                  <c:v>0.96159116600000005</c:v>
                </c:pt>
                <c:pt idx="261">
                  <c:v>0.96158777399999995</c:v>
                </c:pt>
                <c:pt idx="262">
                  <c:v>0.96134693500000001</c:v>
                </c:pt>
                <c:pt idx="263">
                  <c:v>0.96137067899999995</c:v>
                </c:pt>
                <c:pt idx="264">
                  <c:v>0.96138763999999999</c:v>
                </c:pt>
                <c:pt idx="265">
                  <c:v>0.96120107399999999</c:v>
                </c:pt>
                <c:pt idx="266">
                  <c:v>0.96095344999999999</c:v>
                </c:pt>
                <c:pt idx="267">
                  <c:v>0.96067190499999999</c:v>
                </c:pt>
                <c:pt idx="268">
                  <c:v>0.96059388700000004</c:v>
                </c:pt>
                <c:pt idx="269">
                  <c:v>0.96043106600000006</c:v>
                </c:pt>
                <c:pt idx="270">
                  <c:v>0.96038357600000002</c:v>
                </c:pt>
                <c:pt idx="271">
                  <c:v>0.96053622100000002</c:v>
                </c:pt>
                <c:pt idx="272">
                  <c:v>0.96044124200000003</c:v>
                </c:pt>
                <c:pt idx="273">
                  <c:v>0.96066512100000001</c:v>
                </c:pt>
                <c:pt idx="274">
                  <c:v>0.96062780800000003</c:v>
                </c:pt>
                <c:pt idx="275">
                  <c:v>0.96053622100000002</c:v>
                </c:pt>
                <c:pt idx="276">
                  <c:v>0.96055657400000005</c:v>
                </c:pt>
                <c:pt idx="277">
                  <c:v>0.96058371099999995</c:v>
                </c:pt>
                <c:pt idx="278">
                  <c:v>0.96049890800000004</c:v>
                </c:pt>
                <c:pt idx="279">
                  <c:v>0.96048533899999999</c:v>
                </c:pt>
                <c:pt idx="280">
                  <c:v>0.96034626300000003</c:v>
                </c:pt>
                <c:pt idx="281">
                  <c:v>0.96024449999999995</c:v>
                </c:pt>
                <c:pt idx="282">
                  <c:v>0.96019022600000004</c:v>
                </c:pt>
                <c:pt idx="283">
                  <c:v>0.96009185500000005</c:v>
                </c:pt>
                <c:pt idx="284">
                  <c:v>0.95989511299999997</c:v>
                </c:pt>
                <c:pt idx="285">
                  <c:v>0.95994260200000003</c:v>
                </c:pt>
                <c:pt idx="286">
                  <c:v>0.95999348399999995</c:v>
                </c:pt>
                <c:pt idx="287">
                  <c:v>0.95994938699999999</c:v>
                </c:pt>
                <c:pt idx="288">
                  <c:v>0.95985779999999998</c:v>
                </c:pt>
                <c:pt idx="289">
                  <c:v>0.95979334999999999</c:v>
                </c:pt>
                <c:pt idx="290">
                  <c:v>0.95976282099999999</c:v>
                </c:pt>
                <c:pt idx="291">
                  <c:v>0.95966105700000004</c:v>
                </c:pt>
                <c:pt idx="292">
                  <c:v>0.95965427299999995</c:v>
                </c:pt>
                <c:pt idx="293">
                  <c:v>0.95956947000000004</c:v>
                </c:pt>
                <c:pt idx="294">
                  <c:v>0.95955590199999996</c:v>
                </c:pt>
                <c:pt idx="295">
                  <c:v>0.95939986499999996</c:v>
                </c:pt>
                <c:pt idx="296">
                  <c:v>0.95928453300000005</c:v>
                </c:pt>
                <c:pt idx="297">
                  <c:v>0.95938290500000001</c:v>
                </c:pt>
                <c:pt idx="298">
                  <c:v>0.95921669099999995</c:v>
                </c:pt>
                <c:pt idx="299">
                  <c:v>0.95931845500000001</c:v>
                </c:pt>
                <c:pt idx="300">
                  <c:v>0.95915902600000003</c:v>
                </c:pt>
                <c:pt idx="301">
                  <c:v>0.95918616199999995</c:v>
                </c:pt>
                <c:pt idx="302">
                  <c:v>0.959108144</c:v>
                </c:pt>
                <c:pt idx="303">
                  <c:v>0.95909118299999996</c:v>
                </c:pt>
                <c:pt idx="304">
                  <c:v>0.95908779099999997</c:v>
                </c:pt>
                <c:pt idx="305">
                  <c:v>0.95901994899999998</c:v>
                </c:pt>
                <c:pt idx="306">
                  <c:v>0.95908100699999999</c:v>
                </c:pt>
                <c:pt idx="307">
                  <c:v>0.95878928600000002</c:v>
                </c:pt>
                <c:pt idx="308">
                  <c:v>0.95878250200000004</c:v>
                </c:pt>
                <c:pt idx="309">
                  <c:v>0.958609504</c:v>
                </c:pt>
                <c:pt idx="310">
                  <c:v>0.95870787499999999</c:v>
                </c:pt>
                <c:pt idx="311">
                  <c:v>0.95869430700000002</c:v>
                </c:pt>
                <c:pt idx="312">
                  <c:v>0.95858915200000006</c:v>
                </c:pt>
                <c:pt idx="313">
                  <c:v>0.95843650700000005</c:v>
                </c:pt>
                <c:pt idx="314">
                  <c:v>0.95858575899999998</c:v>
                </c:pt>
                <c:pt idx="315">
                  <c:v>0.95851113300000002</c:v>
                </c:pt>
                <c:pt idx="316">
                  <c:v>0.95798535600000001</c:v>
                </c:pt>
                <c:pt idx="317">
                  <c:v>0.95813121700000004</c:v>
                </c:pt>
                <c:pt idx="318">
                  <c:v>0.95828386200000004</c:v>
                </c:pt>
                <c:pt idx="319">
                  <c:v>0.95834492000000004</c:v>
                </c:pt>
                <c:pt idx="320">
                  <c:v>0.95827368599999996</c:v>
                </c:pt>
                <c:pt idx="321">
                  <c:v>0.95825333300000004</c:v>
                </c:pt>
                <c:pt idx="322">
                  <c:v>0.95805319899999997</c:v>
                </c:pt>
                <c:pt idx="323">
                  <c:v>0.958019277</c:v>
                </c:pt>
                <c:pt idx="324">
                  <c:v>0.95806337500000005</c:v>
                </c:pt>
                <c:pt idx="325">
                  <c:v>0.95770720399999998</c:v>
                </c:pt>
                <c:pt idx="326">
                  <c:v>0.95747314800000005</c:v>
                </c:pt>
                <c:pt idx="327">
                  <c:v>0.95784288799999995</c:v>
                </c:pt>
                <c:pt idx="328">
                  <c:v>0.95784628000000005</c:v>
                </c:pt>
                <c:pt idx="329">
                  <c:v>0.95787002499999996</c:v>
                </c:pt>
                <c:pt idx="330">
                  <c:v>0.95785984800000001</c:v>
                </c:pt>
                <c:pt idx="331">
                  <c:v>0.95775130100000005</c:v>
                </c:pt>
                <c:pt idx="332">
                  <c:v>0.95765632199999995</c:v>
                </c:pt>
                <c:pt idx="333">
                  <c:v>0.95771398799999996</c:v>
                </c:pt>
                <c:pt idx="334">
                  <c:v>0.95769024300000005</c:v>
                </c:pt>
                <c:pt idx="335">
                  <c:v>0.95759187199999996</c:v>
                </c:pt>
                <c:pt idx="336">
                  <c:v>0.95737816899999995</c:v>
                </c:pt>
                <c:pt idx="337">
                  <c:v>0.95750367700000005</c:v>
                </c:pt>
                <c:pt idx="338">
                  <c:v>0.95747314800000005</c:v>
                </c:pt>
                <c:pt idx="339">
                  <c:v>0.95733067999999999</c:v>
                </c:pt>
                <c:pt idx="340">
                  <c:v>0.95731711100000005</c:v>
                </c:pt>
                <c:pt idx="341">
                  <c:v>0.95736120899999999</c:v>
                </c:pt>
                <c:pt idx="342">
                  <c:v>0.957327288</c:v>
                </c:pt>
                <c:pt idx="343">
                  <c:v>0.95715428999999996</c:v>
                </c:pt>
                <c:pt idx="344">
                  <c:v>0.95726623</c:v>
                </c:pt>
                <c:pt idx="345">
                  <c:v>0.95729336700000001</c:v>
                </c:pt>
                <c:pt idx="346">
                  <c:v>0.95688631400000002</c:v>
                </c:pt>
                <c:pt idx="347">
                  <c:v>0.95676419800000001</c:v>
                </c:pt>
                <c:pt idx="348">
                  <c:v>0.95654710300000001</c:v>
                </c:pt>
                <c:pt idx="349">
                  <c:v>0.95672009999999996</c:v>
                </c:pt>
                <c:pt idx="350">
                  <c:v>0.95669296400000003</c:v>
                </c:pt>
                <c:pt idx="351">
                  <c:v>0.95677776599999997</c:v>
                </c:pt>
                <c:pt idx="352">
                  <c:v>0.95668617899999997</c:v>
                </c:pt>
                <c:pt idx="353">
                  <c:v>0.95664886599999999</c:v>
                </c:pt>
                <c:pt idx="354">
                  <c:v>0.956676003</c:v>
                </c:pt>
                <c:pt idx="355">
                  <c:v>0.95654710300000001</c:v>
                </c:pt>
                <c:pt idx="356">
                  <c:v>0.95616040300000005</c:v>
                </c:pt>
                <c:pt idx="357">
                  <c:v>0.95638089000000004</c:v>
                </c:pt>
                <c:pt idx="358">
                  <c:v>0.95619093200000005</c:v>
                </c:pt>
                <c:pt idx="359">
                  <c:v>0.95626555800000002</c:v>
                </c:pt>
                <c:pt idx="360">
                  <c:v>0.95631644000000005</c:v>
                </c:pt>
                <c:pt idx="361">
                  <c:v>0.95593313199999996</c:v>
                </c:pt>
                <c:pt idx="362">
                  <c:v>0.95600097399999995</c:v>
                </c:pt>
                <c:pt idx="363">
                  <c:v>0.95617397100000001</c:v>
                </c:pt>
                <c:pt idx="364">
                  <c:v>0.95605185500000001</c:v>
                </c:pt>
                <c:pt idx="365">
                  <c:v>0.95606203199999995</c:v>
                </c:pt>
                <c:pt idx="366">
                  <c:v>0.95557356800000004</c:v>
                </c:pt>
                <c:pt idx="367">
                  <c:v>0.95540396299999997</c:v>
                </c:pt>
                <c:pt idx="368">
                  <c:v>0.95532255200000005</c:v>
                </c:pt>
                <c:pt idx="369">
                  <c:v>0.95527506299999998</c:v>
                </c:pt>
                <c:pt idx="370">
                  <c:v>0.955268279</c:v>
                </c:pt>
                <c:pt idx="371">
                  <c:v>0.95520043600000004</c:v>
                </c:pt>
                <c:pt idx="372">
                  <c:v>0.95511902599999998</c:v>
                </c:pt>
                <c:pt idx="373">
                  <c:v>0.95508849699999998</c:v>
                </c:pt>
                <c:pt idx="374">
                  <c:v>0.95499012599999999</c:v>
                </c:pt>
                <c:pt idx="375">
                  <c:v>0.955081713</c:v>
                </c:pt>
                <c:pt idx="376">
                  <c:v>0.95488836300000002</c:v>
                </c:pt>
                <c:pt idx="377">
                  <c:v>0.95493585199999997</c:v>
                </c:pt>
                <c:pt idx="378">
                  <c:v>0.95488497000000006</c:v>
                </c:pt>
                <c:pt idx="379">
                  <c:v>0.95482730500000002</c:v>
                </c:pt>
                <c:pt idx="380">
                  <c:v>0.95479338400000002</c:v>
                </c:pt>
                <c:pt idx="381">
                  <c:v>0.95475606999999996</c:v>
                </c:pt>
                <c:pt idx="382">
                  <c:v>0.95468144399999999</c:v>
                </c:pt>
                <c:pt idx="383">
                  <c:v>0.95462377799999998</c:v>
                </c:pt>
                <c:pt idx="384">
                  <c:v>0.95449826999999998</c:v>
                </c:pt>
                <c:pt idx="385">
                  <c:v>0.95455593599999999</c:v>
                </c:pt>
                <c:pt idx="386">
                  <c:v>0.95451523100000002</c:v>
                </c:pt>
                <c:pt idx="387">
                  <c:v>0.95428456699999997</c:v>
                </c:pt>
                <c:pt idx="388">
                  <c:v>0.95409121699999999</c:v>
                </c:pt>
                <c:pt idx="389">
                  <c:v>0.95413531500000004</c:v>
                </c:pt>
                <c:pt idx="390">
                  <c:v>0.95404712000000003</c:v>
                </c:pt>
                <c:pt idx="391">
                  <c:v>0.95409121699999999</c:v>
                </c:pt>
                <c:pt idx="392">
                  <c:v>0.95401659100000002</c:v>
                </c:pt>
                <c:pt idx="393">
                  <c:v>0.95392839600000001</c:v>
                </c:pt>
                <c:pt idx="394">
                  <c:v>0.95385377000000005</c:v>
                </c:pt>
                <c:pt idx="395">
                  <c:v>0.95382324100000004</c:v>
                </c:pt>
                <c:pt idx="396">
                  <c:v>0.95374861399999999</c:v>
                </c:pt>
                <c:pt idx="397">
                  <c:v>0.95372147799999996</c:v>
                </c:pt>
                <c:pt idx="398">
                  <c:v>0.95353830399999995</c:v>
                </c:pt>
                <c:pt idx="399">
                  <c:v>0.95349759899999997</c:v>
                </c:pt>
                <c:pt idx="400">
                  <c:v>0.95367059600000004</c:v>
                </c:pt>
                <c:pt idx="401">
                  <c:v>0.95356204899999997</c:v>
                </c:pt>
                <c:pt idx="402">
                  <c:v>0.95351455900000004</c:v>
                </c:pt>
                <c:pt idx="403">
                  <c:v>0.95344332499999995</c:v>
                </c:pt>
                <c:pt idx="404">
                  <c:v>0.95329746400000004</c:v>
                </c:pt>
                <c:pt idx="405">
                  <c:v>0.95327032700000003</c:v>
                </c:pt>
                <c:pt idx="406">
                  <c:v>0.95332460100000005</c:v>
                </c:pt>
                <c:pt idx="407">
                  <c:v>0.95320248500000004</c:v>
                </c:pt>
                <c:pt idx="408">
                  <c:v>0.95315838799999997</c:v>
                </c:pt>
                <c:pt idx="409">
                  <c:v>0.95290737199999997</c:v>
                </c:pt>
                <c:pt idx="410">
                  <c:v>0.95268688499999998</c:v>
                </c:pt>
                <c:pt idx="411">
                  <c:v>0.952744551</c:v>
                </c:pt>
                <c:pt idx="412">
                  <c:v>0.95276829500000004</c:v>
                </c:pt>
                <c:pt idx="413">
                  <c:v>0.95263600299999995</c:v>
                </c:pt>
                <c:pt idx="414">
                  <c:v>0.95263600299999995</c:v>
                </c:pt>
                <c:pt idx="415">
                  <c:v>0.95252745599999999</c:v>
                </c:pt>
                <c:pt idx="416">
                  <c:v>0.95259190599999999</c:v>
                </c:pt>
                <c:pt idx="417">
                  <c:v>0.95259529799999998</c:v>
                </c:pt>
                <c:pt idx="418">
                  <c:v>0.95244265299999997</c:v>
                </c:pt>
                <c:pt idx="419">
                  <c:v>0.95243586899999999</c:v>
                </c:pt>
                <c:pt idx="420">
                  <c:v>0.95241551599999996</c:v>
                </c:pt>
                <c:pt idx="421">
                  <c:v>0.95228661599999997</c:v>
                </c:pt>
                <c:pt idx="422">
                  <c:v>0.95219842099999996</c:v>
                </c:pt>
                <c:pt idx="423">
                  <c:v>0.95211701100000001</c:v>
                </c:pt>
                <c:pt idx="424">
                  <c:v>0.95204577700000004</c:v>
                </c:pt>
                <c:pt idx="425">
                  <c:v>0.95202203200000002</c:v>
                </c:pt>
                <c:pt idx="426">
                  <c:v>0.95200846299999997</c:v>
                </c:pt>
                <c:pt idx="427">
                  <c:v>0.95188974000000004</c:v>
                </c:pt>
                <c:pt idx="428">
                  <c:v>0.95174387900000001</c:v>
                </c:pt>
                <c:pt idx="429">
                  <c:v>0.95184564199999999</c:v>
                </c:pt>
                <c:pt idx="430">
                  <c:v>0.951811721</c:v>
                </c:pt>
                <c:pt idx="431">
                  <c:v>0.95169299699999998</c:v>
                </c:pt>
                <c:pt idx="432">
                  <c:v>0.95163872400000005</c:v>
                </c:pt>
                <c:pt idx="433">
                  <c:v>0.951594626</c:v>
                </c:pt>
                <c:pt idx="434">
                  <c:v>0.95151321600000005</c:v>
                </c:pt>
                <c:pt idx="435">
                  <c:v>0.95151321600000005</c:v>
                </c:pt>
                <c:pt idx="436">
                  <c:v>0.95154713700000004</c:v>
                </c:pt>
                <c:pt idx="437">
                  <c:v>0.95134361000000001</c:v>
                </c:pt>
                <c:pt idx="438">
                  <c:v>0.95133343400000003</c:v>
                </c:pt>
                <c:pt idx="439">
                  <c:v>0.95128594499999997</c:v>
                </c:pt>
                <c:pt idx="440">
                  <c:v>0.95129272899999995</c:v>
                </c:pt>
                <c:pt idx="441">
                  <c:v>0.95118078900000003</c:v>
                </c:pt>
                <c:pt idx="442">
                  <c:v>0.95110616299999995</c:v>
                </c:pt>
                <c:pt idx="443">
                  <c:v>0.95099761599999999</c:v>
                </c:pt>
                <c:pt idx="444">
                  <c:v>0.95089246000000005</c:v>
                </c:pt>
                <c:pt idx="445">
                  <c:v>0.95086193100000005</c:v>
                </c:pt>
                <c:pt idx="446">
                  <c:v>0.95085175499999997</c:v>
                </c:pt>
                <c:pt idx="447">
                  <c:v>0.95082122599999996</c:v>
                </c:pt>
                <c:pt idx="448">
                  <c:v>0.95074999199999999</c:v>
                </c:pt>
                <c:pt idx="449">
                  <c:v>0.95079069699999996</c:v>
                </c:pt>
                <c:pt idx="450">
                  <c:v>0.95067536500000005</c:v>
                </c:pt>
                <c:pt idx="451">
                  <c:v>0.95055324900000004</c:v>
                </c:pt>
                <c:pt idx="452">
                  <c:v>0.95046166300000001</c:v>
                </c:pt>
                <c:pt idx="453">
                  <c:v>0.95037007600000001</c:v>
                </c:pt>
                <c:pt idx="454">
                  <c:v>0.95030562600000001</c:v>
                </c:pt>
                <c:pt idx="455">
                  <c:v>0.95029884099999995</c:v>
                </c:pt>
                <c:pt idx="456">
                  <c:v>0.95030223400000002</c:v>
                </c:pt>
                <c:pt idx="457">
                  <c:v>0.95026831199999995</c:v>
                </c:pt>
                <c:pt idx="458">
                  <c:v>0.95030901800000001</c:v>
                </c:pt>
                <c:pt idx="459">
                  <c:v>0.95023099899999997</c:v>
                </c:pt>
                <c:pt idx="460">
                  <c:v>0.95019029399999999</c:v>
                </c:pt>
                <c:pt idx="461">
                  <c:v>0.95008853100000001</c:v>
                </c:pt>
                <c:pt idx="462">
                  <c:v>0.95006817799999999</c:v>
                </c:pt>
                <c:pt idx="463">
                  <c:v>0.94990196500000001</c:v>
                </c:pt>
                <c:pt idx="464">
                  <c:v>0.94993249400000002</c:v>
                </c:pt>
                <c:pt idx="465">
                  <c:v>0.94980698600000002</c:v>
                </c:pt>
                <c:pt idx="466">
                  <c:v>0.94964755700000003</c:v>
                </c:pt>
                <c:pt idx="467">
                  <c:v>0.95007156999999998</c:v>
                </c:pt>
                <c:pt idx="468">
                  <c:v>0.95003764899999998</c:v>
                </c:pt>
                <c:pt idx="469">
                  <c:v>0.94989857300000002</c:v>
                </c:pt>
                <c:pt idx="470">
                  <c:v>0.94972896699999998</c:v>
                </c:pt>
                <c:pt idx="471">
                  <c:v>0.94970861500000003</c:v>
                </c:pt>
                <c:pt idx="472">
                  <c:v>0.94969843799999998</c:v>
                </c:pt>
                <c:pt idx="473">
                  <c:v>0.94960006699999999</c:v>
                </c:pt>
                <c:pt idx="474">
                  <c:v>0.94955257800000004</c:v>
                </c:pt>
                <c:pt idx="475">
                  <c:v>0.94948812800000004</c:v>
                </c:pt>
                <c:pt idx="476">
                  <c:v>0.94945759900000004</c:v>
                </c:pt>
                <c:pt idx="477">
                  <c:v>0.94926424899999995</c:v>
                </c:pt>
                <c:pt idx="478">
                  <c:v>0.94920319099999995</c:v>
                </c:pt>
                <c:pt idx="479">
                  <c:v>0.94929138599999996</c:v>
                </c:pt>
                <c:pt idx="480">
                  <c:v>0.94912517200000002</c:v>
                </c:pt>
                <c:pt idx="481">
                  <c:v>0.94922693599999997</c:v>
                </c:pt>
                <c:pt idx="482">
                  <c:v>0.94922693599999997</c:v>
                </c:pt>
                <c:pt idx="483">
                  <c:v>0.94910821199999995</c:v>
                </c:pt>
                <c:pt idx="484">
                  <c:v>0.94911838800000004</c:v>
                </c:pt>
                <c:pt idx="485">
                  <c:v>0.94904715399999995</c:v>
                </c:pt>
                <c:pt idx="486">
                  <c:v>0.94898948800000005</c:v>
                </c:pt>
                <c:pt idx="487">
                  <c:v>0.94897591999999997</c:v>
                </c:pt>
                <c:pt idx="488">
                  <c:v>0.94896913500000002</c:v>
                </c:pt>
                <c:pt idx="489">
                  <c:v>0.94890468500000003</c:v>
                </c:pt>
                <c:pt idx="490">
                  <c:v>0.94885380399999997</c:v>
                </c:pt>
                <c:pt idx="491">
                  <c:v>0.94889450900000005</c:v>
                </c:pt>
                <c:pt idx="492">
                  <c:v>0.94884362700000002</c:v>
                </c:pt>
                <c:pt idx="493">
                  <c:v>0.94882666699999996</c:v>
                </c:pt>
                <c:pt idx="494">
                  <c:v>0.94868080600000004</c:v>
                </c:pt>
                <c:pt idx="495">
                  <c:v>0.94871133500000004</c:v>
                </c:pt>
                <c:pt idx="496">
                  <c:v>0.94863670899999997</c:v>
                </c:pt>
                <c:pt idx="497">
                  <c:v>0.94862992499999998</c:v>
                </c:pt>
                <c:pt idx="498">
                  <c:v>0.94846371100000004</c:v>
                </c:pt>
                <c:pt idx="499">
                  <c:v>0.94836194799999995</c:v>
                </c:pt>
                <c:pt idx="500">
                  <c:v>0.94833820300000005</c:v>
                </c:pt>
                <c:pt idx="501">
                  <c:v>0.94838908499999997</c:v>
                </c:pt>
                <c:pt idx="502">
                  <c:v>0.948344988</c:v>
                </c:pt>
                <c:pt idx="503">
                  <c:v>0.94824322400000005</c:v>
                </c:pt>
                <c:pt idx="504">
                  <c:v>0.94814485299999995</c:v>
                </c:pt>
                <c:pt idx="505">
                  <c:v>0.94823983199999995</c:v>
                </c:pt>
                <c:pt idx="506">
                  <c:v>0.94813467699999998</c:v>
                </c:pt>
                <c:pt idx="507">
                  <c:v>0.94787687700000001</c:v>
                </c:pt>
                <c:pt idx="508">
                  <c:v>0.94811093199999996</c:v>
                </c:pt>
                <c:pt idx="509">
                  <c:v>0.94807361899999998</c:v>
                </c:pt>
                <c:pt idx="510">
                  <c:v>0.94796507200000002</c:v>
                </c:pt>
                <c:pt idx="511">
                  <c:v>0.94784295600000001</c:v>
                </c:pt>
                <c:pt idx="512">
                  <c:v>0.94773101599999998</c:v>
                </c:pt>
                <c:pt idx="513">
                  <c:v>0.94771405600000003</c:v>
                </c:pt>
                <c:pt idx="514">
                  <c:v>0.94775815299999999</c:v>
                </c:pt>
                <c:pt idx="515">
                  <c:v>0.94765639000000002</c:v>
                </c:pt>
                <c:pt idx="516">
                  <c:v>0.94753088200000002</c:v>
                </c:pt>
                <c:pt idx="517">
                  <c:v>0.94748678500000005</c:v>
                </c:pt>
                <c:pt idx="518">
                  <c:v>0.94760550799999999</c:v>
                </c:pt>
                <c:pt idx="519">
                  <c:v>0.94766656599999999</c:v>
                </c:pt>
                <c:pt idx="520">
                  <c:v>0.94752749000000003</c:v>
                </c:pt>
                <c:pt idx="521">
                  <c:v>0.94764960600000003</c:v>
                </c:pt>
                <c:pt idx="522">
                  <c:v>0.94763603699999999</c:v>
                </c:pt>
                <c:pt idx="523">
                  <c:v>0.94746982400000002</c:v>
                </c:pt>
                <c:pt idx="524">
                  <c:v>0.94729682699999995</c:v>
                </c:pt>
                <c:pt idx="525">
                  <c:v>0.947290042</c:v>
                </c:pt>
                <c:pt idx="526">
                  <c:v>0.94724255300000004</c:v>
                </c:pt>
                <c:pt idx="527">
                  <c:v>0.94733753200000004</c:v>
                </c:pt>
                <c:pt idx="528">
                  <c:v>0.94734431600000002</c:v>
                </c:pt>
                <c:pt idx="529">
                  <c:v>0.94714757400000005</c:v>
                </c:pt>
                <c:pt idx="530">
                  <c:v>0.947134005</c:v>
                </c:pt>
                <c:pt idx="531">
                  <c:v>0.94707633999999996</c:v>
                </c:pt>
                <c:pt idx="532">
                  <c:v>0.94720184799999996</c:v>
                </c:pt>
                <c:pt idx="533">
                  <c:v>0.94713061300000001</c:v>
                </c:pt>
                <c:pt idx="534">
                  <c:v>0.946947439</c:v>
                </c:pt>
                <c:pt idx="535">
                  <c:v>0.94696779200000003</c:v>
                </c:pt>
                <c:pt idx="536">
                  <c:v>0.94691012600000002</c:v>
                </c:pt>
                <c:pt idx="537">
                  <c:v>0.94681175500000003</c:v>
                </c:pt>
                <c:pt idx="538">
                  <c:v>0.94686263699999995</c:v>
                </c:pt>
                <c:pt idx="539">
                  <c:v>0.94688977399999996</c:v>
                </c:pt>
                <c:pt idx="540">
                  <c:v>0.94691012600000002</c:v>
                </c:pt>
                <c:pt idx="541">
                  <c:v>0.94692708699999995</c:v>
                </c:pt>
                <c:pt idx="542">
                  <c:v>0.94685246000000001</c:v>
                </c:pt>
                <c:pt idx="543">
                  <c:v>0.94670320799999996</c:v>
                </c:pt>
                <c:pt idx="544">
                  <c:v>0.94669642399999998</c:v>
                </c:pt>
                <c:pt idx="545">
                  <c:v>0.94657430799999998</c:v>
                </c:pt>
                <c:pt idx="546">
                  <c:v>0.94658787600000005</c:v>
                </c:pt>
                <c:pt idx="547">
                  <c:v>0.946442016</c:v>
                </c:pt>
                <c:pt idx="548">
                  <c:v>0.94642166299999997</c:v>
                </c:pt>
                <c:pt idx="549">
                  <c:v>0.94643862300000003</c:v>
                </c:pt>
                <c:pt idx="550">
                  <c:v>0.94642844699999995</c:v>
                </c:pt>
                <c:pt idx="551">
                  <c:v>0.94644540799999999</c:v>
                </c:pt>
                <c:pt idx="552">
                  <c:v>0.94627919400000005</c:v>
                </c:pt>
                <c:pt idx="553">
                  <c:v>0.946099413</c:v>
                </c:pt>
                <c:pt idx="554">
                  <c:v>0.94604853099999997</c:v>
                </c:pt>
                <c:pt idx="555">
                  <c:v>0.94596033599999996</c:v>
                </c:pt>
                <c:pt idx="556">
                  <c:v>0.94598068899999999</c:v>
                </c:pt>
                <c:pt idx="557">
                  <c:v>0.94587892600000001</c:v>
                </c:pt>
                <c:pt idx="558">
                  <c:v>0.94585857299999998</c:v>
                </c:pt>
                <c:pt idx="559">
                  <c:v>0.94592302299999997</c:v>
                </c:pt>
                <c:pt idx="560">
                  <c:v>0.94589588599999996</c:v>
                </c:pt>
                <c:pt idx="561">
                  <c:v>0.94587892600000001</c:v>
                </c:pt>
                <c:pt idx="562">
                  <c:v>0.94577037799999997</c:v>
                </c:pt>
                <c:pt idx="563">
                  <c:v>0.94573645699999997</c:v>
                </c:pt>
                <c:pt idx="564">
                  <c:v>0.94564486999999997</c:v>
                </c:pt>
                <c:pt idx="565">
                  <c:v>0.94544473600000001</c:v>
                </c:pt>
                <c:pt idx="566">
                  <c:v>0.94543795200000003</c:v>
                </c:pt>
                <c:pt idx="567">
                  <c:v>0.94535993299999999</c:v>
                </c:pt>
                <c:pt idx="568">
                  <c:v>0.94543456000000003</c:v>
                </c:pt>
                <c:pt idx="569">
                  <c:v>0.94549561800000004</c:v>
                </c:pt>
                <c:pt idx="570">
                  <c:v>0.94540403100000003</c:v>
                </c:pt>
                <c:pt idx="571">
                  <c:v>0.94548544099999998</c:v>
                </c:pt>
                <c:pt idx="572">
                  <c:v>0.94546169700000005</c:v>
                </c:pt>
                <c:pt idx="573">
                  <c:v>0.94536332499999998</c:v>
                </c:pt>
                <c:pt idx="574">
                  <c:v>0.94528530700000002</c:v>
                </c:pt>
                <c:pt idx="575">
                  <c:v>0.94523442499999999</c:v>
                </c:pt>
                <c:pt idx="576">
                  <c:v>0.94505464400000005</c:v>
                </c:pt>
                <c:pt idx="577">
                  <c:v>0.944983409</c:v>
                </c:pt>
                <c:pt idx="578">
                  <c:v>0.94500037000000003</c:v>
                </c:pt>
                <c:pt idx="579">
                  <c:v>0.94492574399999996</c:v>
                </c:pt>
                <c:pt idx="580">
                  <c:v>0.945231033</c:v>
                </c:pt>
                <c:pt idx="581">
                  <c:v>0.94515640700000003</c:v>
                </c:pt>
                <c:pt idx="582">
                  <c:v>0.94511909400000005</c:v>
                </c:pt>
                <c:pt idx="583">
                  <c:v>0.94485450900000001</c:v>
                </c:pt>
                <c:pt idx="584">
                  <c:v>0.94492913599999995</c:v>
                </c:pt>
                <c:pt idx="585">
                  <c:v>0.94481380400000003</c:v>
                </c:pt>
                <c:pt idx="586">
                  <c:v>0.94470864899999996</c:v>
                </c:pt>
                <c:pt idx="587">
                  <c:v>0.94463063000000003</c:v>
                </c:pt>
                <c:pt idx="588">
                  <c:v>0.94459331700000004</c:v>
                </c:pt>
                <c:pt idx="589">
                  <c:v>0.94465098300000006</c:v>
                </c:pt>
                <c:pt idx="590">
                  <c:v>0.94461027799999997</c:v>
                </c:pt>
                <c:pt idx="591">
                  <c:v>0.94443728000000005</c:v>
                </c:pt>
                <c:pt idx="592">
                  <c:v>0.94415912700000004</c:v>
                </c:pt>
                <c:pt idx="593">
                  <c:v>0.94431177200000005</c:v>
                </c:pt>
                <c:pt idx="594">
                  <c:v>0.94442031999999998</c:v>
                </c:pt>
                <c:pt idx="595">
                  <c:v>0.94425410600000004</c:v>
                </c:pt>
                <c:pt idx="596">
                  <c:v>0.94428124300000005</c:v>
                </c:pt>
                <c:pt idx="597">
                  <c:v>0.94419304800000003</c:v>
                </c:pt>
                <c:pt idx="598">
                  <c:v>0.94418965600000004</c:v>
                </c:pt>
                <c:pt idx="599">
                  <c:v>0.94414555899999997</c:v>
                </c:pt>
                <c:pt idx="600">
                  <c:v>0.94409128499999995</c:v>
                </c:pt>
                <c:pt idx="601">
                  <c:v>0.94398612999999998</c:v>
                </c:pt>
                <c:pt idx="602">
                  <c:v>0.94414555899999997</c:v>
                </c:pt>
                <c:pt idx="603">
                  <c:v>0.94407432499999999</c:v>
                </c:pt>
                <c:pt idx="604">
                  <c:v>0.94408110899999997</c:v>
                </c:pt>
                <c:pt idx="605">
                  <c:v>0.943948817</c:v>
                </c:pt>
                <c:pt idx="606">
                  <c:v>0.943979346</c:v>
                </c:pt>
                <c:pt idx="607">
                  <c:v>0.94397256100000004</c:v>
                </c:pt>
                <c:pt idx="608">
                  <c:v>0.94393185599999996</c:v>
                </c:pt>
                <c:pt idx="609">
                  <c:v>0.94380634799999996</c:v>
                </c:pt>
                <c:pt idx="610">
                  <c:v>0.94376564299999999</c:v>
                </c:pt>
                <c:pt idx="611">
                  <c:v>0.94378260300000005</c:v>
                </c:pt>
                <c:pt idx="612">
                  <c:v>0.94381991700000001</c:v>
                </c:pt>
                <c:pt idx="613">
                  <c:v>0.94351801899999999</c:v>
                </c:pt>
                <c:pt idx="614">
                  <c:v>0.94353158699999995</c:v>
                </c:pt>
                <c:pt idx="615">
                  <c:v>0.94347053000000003</c:v>
                </c:pt>
                <c:pt idx="616">
                  <c:v>0.94336198199999999</c:v>
                </c:pt>
                <c:pt idx="617">
                  <c:v>0.94328057200000004</c:v>
                </c:pt>
                <c:pt idx="618">
                  <c:v>0.94319916100000001</c:v>
                </c:pt>
                <c:pt idx="619">
                  <c:v>0.94313131900000002</c:v>
                </c:pt>
                <c:pt idx="620">
                  <c:v>0.94301937899999999</c:v>
                </c:pt>
                <c:pt idx="621">
                  <c:v>0.94305669199999997</c:v>
                </c:pt>
                <c:pt idx="622">
                  <c:v>0.94300920300000002</c:v>
                </c:pt>
                <c:pt idx="623">
                  <c:v>0.94290744000000004</c:v>
                </c:pt>
                <c:pt idx="624">
                  <c:v>0.94289726299999999</c:v>
                </c:pt>
                <c:pt idx="625">
                  <c:v>0.94288369500000002</c:v>
                </c:pt>
                <c:pt idx="626">
                  <c:v>0.94285655800000001</c:v>
                </c:pt>
                <c:pt idx="627">
                  <c:v>0.94285995</c:v>
                </c:pt>
                <c:pt idx="628">
                  <c:v>0.94278193200000004</c:v>
                </c:pt>
                <c:pt idx="629">
                  <c:v>0.94265642400000005</c:v>
                </c:pt>
                <c:pt idx="630">
                  <c:v>0.94269712900000002</c:v>
                </c:pt>
                <c:pt idx="631">
                  <c:v>0.942703913</c:v>
                </c:pt>
                <c:pt idx="632">
                  <c:v>0.94271408999999995</c:v>
                </c:pt>
                <c:pt idx="633">
                  <c:v>0.94277175499999999</c:v>
                </c:pt>
                <c:pt idx="634">
                  <c:v>0.94260893400000001</c:v>
                </c:pt>
                <c:pt idx="635">
                  <c:v>0.94254448400000002</c:v>
                </c:pt>
                <c:pt idx="636">
                  <c:v>0.94239862399999996</c:v>
                </c:pt>
                <c:pt idx="637">
                  <c:v>0.94229007600000003</c:v>
                </c:pt>
                <c:pt idx="638">
                  <c:v>0.94235113400000003</c:v>
                </c:pt>
                <c:pt idx="639">
                  <c:v>0.94228668400000004</c:v>
                </c:pt>
                <c:pt idx="640">
                  <c:v>0.94222223400000005</c:v>
                </c:pt>
                <c:pt idx="641">
                  <c:v>0.94213743100000003</c:v>
                </c:pt>
                <c:pt idx="642">
                  <c:v>0.94211707899999997</c:v>
                </c:pt>
                <c:pt idx="643">
                  <c:v>0.94202209999999997</c:v>
                </c:pt>
                <c:pt idx="644">
                  <c:v>0.94198139400000003</c:v>
                </c:pt>
                <c:pt idx="645">
                  <c:v>0.94196443399999996</c:v>
                </c:pt>
                <c:pt idx="646">
                  <c:v>0.94188641500000003</c:v>
                </c:pt>
                <c:pt idx="647">
                  <c:v>0.94175751500000005</c:v>
                </c:pt>
                <c:pt idx="648">
                  <c:v>0.94177786799999996</c:v>
                </c:pt>
                <c:pt idx="649">
                  <c:v>0.941703242</c:v>
                </c:pt>
                <c:pt idx="650">
                  <c:v>0.94170663399999999</c:v>
                </c:pt>
                <c:pt idx="651">
                  <c:v>0.94162861499999995</c:v>
                </c:pt>
                <c:pt idx="652">
                  <c:v>0.94159130199999996</c:v>
                </c:pt>
                <c:pt idx="653">
                  <c:v>0.94145561799999999</c:v>
                </c:pt>
                <c:pt idx="654">
                  <c:v>0.941360639</c:v>
                </c:pt>
                <c:pt idx="655">
                  <c:v>0.94140134399999997</c:v>
                </c:pt>
                <c:pt idx="656">
                  <c:v>0.94136403099999999</c:v>
                </c:pt>
                <c:pt idx="657">
                  <c:v>0.94126905199999999</c:v>
                </c:pt>
                <c:pt idx="658">
                  <c:v>0.941174073</c:v>
                </c:pt>
                <c:pt idx="659">
                  <c:v>0.94116050500000004</c:v>
                </c:pt>
                <c:pt idx="660">
                  <c:v>0.94102821199999998</c:v>
                </c:pt>
                <c:pt idx="661">
                  <c:v>0.94110962300000001</c:v>
                </c:pt>
                <c:pt idx="662">
                  <c:v>0.94099768299999997</c:v>
                </c:pt>
                <c:pt idx="663">
                  <c:v>0.940956978</c:v>
                </c:pt>
                <c:pt idx="664">
                  <c:v>0.94075006000000005</c:v>
                </c:pt>
                <c:pt idx="665">
                  <c:v>0.94084164599999998</c:v>
                </c:pt>
                <c:pt idx="666">
                  <c:v>0.94079415700000002</c:v>
                </c:pt>
                <c:pt idx="667">
                  <c:v>0.94075345200000005</c:v>
                </c:pt>
                <c:pt idx="668">
                  <c:v>0.94070257000000002</c:v>
                </c:pt>
                <c:pt idx="669">
                  <c:v>0.940553317</c:v>
                </c:pt>
                <c:pt idx="670">
                  <c:v>0.94059741500000005</c:v>
                </c:pt>
                <c:pt idx="671">
                  <c:v>0.94048886700000001</c:v>
                </c:pt>
                <c:pt idx="672">
                  <c:v>0.94060759100000002</c:v>
                </c:pt>
                <c:pt idx="673">
                  <c:v>0.94056010199999995</c:v>
                </c:pt>
                <c:pt idx="674">
                  <c:v>0.94034639900000005</c:v>
                </c:pt>
                <c:pt idx="675">
                  <c:v>0.94058045400000001</c:v>
                </c:pt>
                <c:pt idx="676">
                  <c:v>0.94051261200000003</c:v>
                </c:pt>
                <c:pt idx="677">
                  <c:v>0.94045494600000001</c:v>
                </c:pt>
                <c:pt idx="678">
                  <c:v>0.94031587000000005</c:v>
                </c:pt>
                <c:pt idx="679">
                  <c:v>0.94029212500000003</c:v>
                </c:pt>
                <c:pt idx="680">
                  <c:v>0.94021071499999997</c:v>
                </c:pt>
                <c:pt idx="681">
                  <c:v>0.94015304899999996</c:v>
                </c:pt>
                <c:pt idx="682">
                  <c:v>0.94026159600000003</c:v>
                </c:pt>
                <c:pt idx="683">
                  <c:v>0.94028534100000005</c:v>
                </c:pt>
                <c:pt idx="684">
                  <c:v>0.94031926200000004</c:v>
                </c:pt>
                <c:pt idx="685">
                  <c:v>0.94021410699999997</c:v>
                </c:pt>
                <c:pt idx="686">
                  <c:v>0.94007503000000003</c:v>
                </c:pt>
                <c:pt idx="687">
                  <c:v>0.94003771700000005</c:v>
                </c:pt>
                <c:pt idx="688">
                  <c:v>0.93983758299999998</c:v>
                </c:pt>
                <c:pt idx="689">
                  <c:v>0.93984436699999996</c:v>
                </c:pt>
                <c:pt idx="690">
                  <c:v>0.93976974099999999</c:v>
                </c:pt>
                <c:pt idx="691">
                  <c:v>0.939674762</c:v>
                </c:pt>
                <c:pt idx="692">
                  <c:v>0.93972225099999995</c:v>
                </c:pt>
                <c:pt idx="693">
                  <c:v>0.93975617199999995</c:v>
                </c:pt>
                <c:pt idx="694">
                  <c:v>0.93982401400000004</c:v>
                </c:pt>
                <c:pt idx="695">
                  <c:v>0.93982401400000004</c:v>
                </c:pt>
                <c:pt idx="696">
                  <c:v>0.93960691900000004</c:v>
                </c:pt>
                <c:pt idx="697">
                  <c:v>0.939423746</c:v>
                </c:pt>
                <c:pt idx="698">
                  <c:v>0.93933894299999998</c:v>
                </c:pt>
                <c:pt idx="699">
                  <c:v>0.93938982500000001</c:v>
                </c:pt>
                <c:pt idx="700">
                  <c:v>0.93941017699999996</c:v>
                </c:pt>
                <c:pt idx="701">
                  <c:v>0.93933555099999999</c:v>
                </c:pt>
                <c:pt idx="702">
                  <c:v>0.93932537500000002</c:v>
                </c:pt>
                <c:pt idx="703">
                  <c:v>0.93925074799999997</c:v>
                </c:pt>
                <c:pt idx="704">
                  <c:v>0.93931858999999995</c:v>
                </c:pt>
                <c:pt idx="705">
                  <c:v>0.93915237699999998</c:v>
                </c:pt>
                <c:pt idx="706">
                  <c:v>0.93906418199999997</c:v>
                </c:pt>
                <c:pt idx="707">
                  <c:v>0.939020085</c:v>
                </c:pt>
                <c:pt idx="708">
                  <c:v>0.93902686899999999</c:v>
                </c:pt>
                <c:pt idx="709">
                  <c:v>0.938928498</c:v>
                </c:pt>
                <c:pt idx="710">
                  <c:v>0.93887422399999998</c:v>
                </c:pt>
                <c:pt idx="711">
                  <c:v>0.93884369499999998</c:v>
                </c:pt>
                <c:pt idx="712">
                  <c:v>0.93888440100000004</c:v>
                </c:pt>
                <c:pt idx="713">
                  <c:v>0.93887422399999998</c:v>
                </c:pt>
                <c:pt idx="714">
                  <c:v>0.93886065600000002</c:v>
                </c:pt>
                <c:pt idx="715">
                  <c:v>0.939176122</c:v>
                </c:pt>
                <c:pt idx="716">
                  <c:v>0.93966119299999995</c:v>
                </c:pt>
                <c:pt idx="717">
                  <c:v>0.93954246900000005</c:v>
                </c:pt>
                <c:pt idx="718">
                  <c:v>0.93962727199999996</c:v>
                </c:pt>
                <c:pt idx="719">
                  <c:v>0.93890475299999998</c:v>
                </c:pt>
                <c:pt idx="720">
                  <c:v>0.93883351900000001</c:v>
                </c:pt>
                <c:pt idx="721">
                  <c:v>0.93872157899999997</c:v>
                </c:pt>
                <c:pt idx="722">
                  <c:v>0.93864016900000002</c:v>
                </c:pt>
                <c:pt idx="723">
                  <c:v>0.93854858200000002</c:v>
                </c:pt>
                <c:pt idx="724">
                  <c:v>0.93862320799999999</c:v>
                </c:pt>
                <c:pt idx="725">
                  <c:v>0.93866052200000005</c:v>
                </c:pt>
                <c:pt idx="726">
                  <c:v>0.93856893500000005</c:v>
                </c:pt>
                <c:pt idx="727">
                  <c:v>0.93853162099999998</c:v>
                </c:pt>
                <c:pt idx="728">
                  <c:v>0.93856554299999995</c:v>
                </c:pt>
                <c:pt idx="729">
                  <c:v>0.93844342700000005</c:v>
                </c:pt>
                <c:pt idx="730">
                  <c:v>0.938399329</c:v>
                </c:pt>
                <c:pt idx="731">
                  <c:v>0.93845699500000002</c:v>
                </c:pt>
                <c:pt idx="732">
                  <c:v>0.93817884200000001</c:v>
                </c:pt>
                <c:pt idx="733">
                  <c:v>0.93825007699999996</c:v>
                </c:pt>
                <c:pt idx="734">
                  <c:v>0.938090647</c:v>
                </c:pt>
                <c:pt idx="735">
                  <c:v>0.93808725500000001</c:v>
                </c:pt>
                <c:pt idx="736">
                  <c:v>0.93802958999999997</c:v>
                </c:pt>
                <c:pt idx="737">
                  <c:v>0.93801602100000003</c:v>
                </c:pt>
                <c:pt idx="738">
                  <c:v>0.93801941300000002</c:v>
                </c:pt>
                <c:pt idx="739">
                  <c:v>0.93803637399999995</c:v>
                </c:pt>
                <c:pt idx="740">
                  <c:v>0.93792782600000002</c:v>
                </c:pt>
                <c:pt idx="741">
                  <c:v>0.93800245299999996</c:v>
                </c:pt>
                <c:pt idx="742">
                  <c:v>0.93802619700000001</c:v>
                </c:pt>
                <c:pt idx="743">
                  <c:v>0.93787355299999997</c:v>
                </c:pt>
                <c:pt idx="744">
                  <c:v>0.93791425799999995</c:v>
                </c:pt>
                <c:pt idx="745">
                  <c:v>0.93779214200000005</c:v>
                </c:pt>
                <c:pt idx="746">
                  <c:v>0.93777857399999998</c:v>
                </c:pt>
                <c:pt idx="747">
                  <c:v>0.93774804499999997</c:v>
                </c:pt>
                <c:pt idx="748">
                  <c:v>0.93761914499999999</c:v>
                </c:pt>
                <c:pt idx="749">
                  <c:v>0.93753773399999996</c:v>
                </c:pt>
                <c:pt idx="750">
                  <c:v>0.937459716</c:v>
                </c:pt>
                <c:pt idx="751">
                  <c:v>0.93738848100000005</c:v>
                </c:pt>
                <c:pt idx="752">
                  <c:v>0.93753434199999997</c:v>
                </c:pt>
                <c:pt idx="753">
                  <c:v>0.93748006800000006</c:v>
                </c:pt>
                <c:pt idx="754">
                  <c:v>0.93728332599999997</c:v>
                </c:pt>
                <c:pt idx="755">
                  <c:v>0.93726636500000005</c:v>
                </c:pt>
                <c:pt idx="756">
                  <c:v>0.93717477900000001</c:v>
                </c:pt>
                <c:pt idx="757">
                  <c:v>0.93715781799999998</c:v>
                </c:pt>
                <c:pt idx="758">
                  <c:v>0.93714085700000005</c:v>
                </c:pt>
                <c:pt idx="759">
                  <c:v>0.93705266300000001</c:v>
                </c:pt>
                <c:pt idx="760">
                  <c:v>0.936900018</c:v>
                </c:pt>
                <c:pt idx="761">
                  <c:v>0.93683217600000002</c:v>
                </c:pt>
                <c:pt idx="762">
                  <c:v>0.93682878400000003</c:v>
                </c:pt>
                <c:pt idx="763">
                  <c:v>0.936869489</c:v>
                </c:pt>
                <c:pt idx="764">
                  <c:v>0.93674058900000001</c:v>
                </c:pt>
                <c:pt idx="765">
                  <c:v>0.93677111800000001</c:v>
                </c:pt>
                <c:pt idx="766">
                  <c:v>0.93662864899999998</c:v>
                </c:pt>
                <c:pt idx="767">
                  <c:v>0.936621865</c:v>
                </c:pt>
                <c:pt idx="768">
                  <c:v>0.93658794400000001</c:v>
                </c:pt>
                <c:pt idx="769">
                  <c:v>0.93658794400000001</c:v>
                </c:pt>
                <c:pt idx="770">
                  <c:v>0.93640137800000001</c:v>
                </c:pt>
                <c:pt idx="771">
                  <c:v>0.93644886800000005</c:v>
                </c:pt>
                <c:pt idx="772">
                  <c:v>0.93634032</c:v>
                </c:pt>
                <c:pt idx="773">
                  <c:v>0.93644886800000005</c:v>
                </c:pt>
                <c:pt idx="774">
                  <c:v>0.93631318299999999</c:v>
                </c:pt>
                <c:pt idx="775">
                  <c:v>0.93632675200000004</c:v>
                </c:pt>
                <c:pt idx="776">
                  <c:v>0.93627587000000001</c:v>
                </c:pt>
                <c:pt idx="777">
                  <c:v>0.93623855700000003</c:v>
                </c:pt>
                <c:pt idx="778">
                  <c:v>0.936153754</c:v>
                </c:pt>
                <c:pt idx="779">
                  <c:v>0.93606895199999995</c:v>
                </c:pt>
                <c:pt idx="780">
                  <c:v>0.93603503099999996</c:v>
                </c:pt>
                <c:pt idx="781">
                  <c:v>0.93600789399999995</c:v>
                </c:pt>
                <c:pt idx="782">
                  <c:v>0.93600789399999995</c:v>
                </c:pt>
                <c:pt idx="783">
                  <c:v>0.93602146200000003</c:v>
                </c:pt>
                <c:pt idx="784">
                  <c:v>0.93596379600000001</c:v>
                </c:pt>
                <c:pt idx="785">
                  <c:v>0.93579079899999995</c:v>
                </c:pt>
                <c:pt idx="786">
                  <c:v>0.93581115100000001</c:v>
                </c:pt>
                <c:pt idx="787">
                  <c:v>0.93581454399999997</c:v>
                </c:pt>
                <c:pt idx="788">
                  <c:v>0.93572634899999996</c:v>
                </c:pt>
                <c:pt idx="789">
                  <c:v>0.93570938800000003</c:v>
                </c:pt>
                <c:pt idx="790">
                  <c:v>0.93562119300000002</c:v>
                </c:pt>
                <c:pt idx="791">
                  <c:v>0.93552621400000002</c:v>
                </c:pt>
                <c:pt idx="792">
                  <c:v>0.93546176400000003</c:v>
                </c:pt>
                <c:pt idx="793">
                  <c:v>0.93529894300000005</c:v>
                </c:pt>
                <c:pt idx="794">
                  <c:v>0.93552282200000003</c:v>
                </c:pt>
                <c:pt idx="795">
                  <c:v>0.93547533299999996</c:v>
                </c:pt>
                <c:pt idx="796">
                  <c:v>0.93534982499999997</c:v>
                </c:pt>
                <c:pt idx="797">
                  <c:v>0.93540409899999999</c:v>
                </c:pt>
                <c:pt idx="798">
                  <c:v>0.93533625600000003</c:v>
                </c:pt>
                <c:pt idx="799">
                  <c:v>0.93533625600000003</c:v>
                </c:pt>
                <c:pt idx="800">
                  <c:v>0.93531590399999998</c:v>
                </c:pt>
                <c:pt idx="801">
                  <c:v>0.93527180600000004</c:v>
                </c:pt>
                <c:pt idx="802">
                  <c:v>0.93503435899999998</c:v>
                </c:pt>
                <c:pt idx="803">
                  <c:v>0.93512594599999999</c:v>
                </c:pt>
                <c:pt idx="804">
                  <c:v>0.935119162</c:v>
                </c:pt>
                <c:pt idx="805">
                  <c:v>0.93502079000000005</c:v>
                </c:pt>
                <c:pt idx="806">
                  <c:v>0.93498008499999996</c:v>
                </c:pt>
                <c:pt idx="807">
                  <c:v>0.93492581100000005</c:v>
                </c:pt>
                <c:pt idx="808">
                  <c:v>0.93486814600000001</c:v>
                </c:pt>
                <c:pt idx="809">
                  <c:v>0.93485457699999996</c:v>
                </c:pt>
                <c:pt idx="810">
                  <c:v>0.93480708800000001</c:v>
                </c:pt>
                <c:pt idx="811">
                  <c:v>0.93479012699999997</c:v>
                </c:pt>
                <c:pt idx="812">
                  <c:v>0.93467818800000002</c:v>
                </c:pt>
                <c:pt idx="813">
                  <c:v>0.93454250299999997</c:v>
                </c:pt>
                <c:pt idx="814">
                  <c:v>0.934562856</c:v>
                </c:pt>
                <c:pt idx="815">
                  <c:v>0.93462052200000001</c:v>
                </c:pt>
                <c:pt idx="816">
                  <c:v>0.93462730599999999</c:v>
                </c:pt>
                <c:pt idx="817">
                  <c:v>0.93448823000000003</c:v>
                </c:pt>
                <c:pt idx="818">
                  <c:v>0.93452554300000001</c:v>
                </c:pt>
                <c:pt idx="819">
                  <c:v>0.93433897700000001</c:v>
                </c:pt>
                <c:pt idx="820">
                  <c:v>0.93426774300000004</c:v>
                </c:pt>
                <c:pt idx="821">
                  <c:v>0.93428809499999999</c:v>
                </c:pt>
                <c:pt idx="822">
                  <c:v>0.93426435100000005</c:v>
                </c:pt>
                <c:pt idx="823">
                  <c:v>0.93404047099999998</c:v>
                </c:pt>
                <c:pt idx="824">
                  <c:v>0.93407778500000005</c:v>
                </c:pt>
                <c:pt idx="825">
                  <c:v>0.93402351100000003</c:v>
                </c:pt>
                <c:pt idx="826">
                  <c:v>0.93405064800000004</c:v>
                </c:pt>
                <c:pt idx="827">
                  <c:v>0.93410492099999998</c:v>
                </c:pt>
                <c:pt idx="828">
                  <c:v>0.93405404000000003</c:v>
                </c:pt>
                <c:pt idx="829">
                  <c:v>0.934003158</c:v>
                </c:pt>
                <c:pt idx="830">
                  <c:v>0.93393870800000001</c:v>
                </c:pt>
                <c:pt idx="831">
                  <c:v>0.93389121900000005</c:v>
                </c:pt>
                <c:pt idx="832">
                  <c:v>0.93378267100000001</c:v>
                </c:pt>
                <c:pt idx="833">
                  <c:v>0.93378945599999996</c:v>
                </c:pt>
                <c:pt idx="834">
                  <c:v>0.93371143700000003</c:v>
                </c:pt>
                <c:pt idx="835">
                  <c:v>0.93380980800000002</c:v>
                </c:pt>
                <c:pt idx="836">
                  <c:v>0.93367073199999995</c:v>
                </c:pt>
                <c:pt idx="837">
                  <c:v>0.93365377100000002</c:v>
                </c:pt>
                <c:pt idx="838">
                  <c:v>0.93363341899999996</c:v>
                </c:pt>
                <c:pt idx="839">
                  <c:v>0.93356557600000001</c:v>
                </c:pt>
                <c:pt idx="840">
                  <c:v>0.93354183199999996</c:v>
                </c:pt>
                <c:pt idx="841">
                  <c:v>0.93352826300000002</c:v>
                </c:pt>
                <c:pt idx="842">
                  <c:v>0.93348755800000005</c:v>
                </c:pt>
                <c:pt idx="843">
                  <c:v>0.93346042100000004</c:v>
                </c:pt>
                <c:pt idx="844">
                  <c:v>0.93335187399999997</c:v>
                </c:pt>
                <c:pt idx="845">
                  <c:v>0.93327046300000005</c:v>
                </c:pt>
                <c:pt idx="846">
                  <c:v>0.93317548400000006</c:v>
                </c:pt>
                <c:pt idx="847">
                  <c:v>0.93323993400000005</c:v>
                </c:pt>
                <c:pt idx="848">
                  <c:v>0.93318566000000003</c:v>
                </c:pt>
                <c:pt idx="849">
                  <c:v>0.93315513100000003</c:v>
                </c:pt>
                <c:pt idx="850">
                  <c:v>0.93305676000000004</c:v>
                </c:pt>
                <c:pt idx="851">
                  <c:v>0.93306015200000003</c:v>
                </c:pt>
                <c:pt idx="852">
                  <c:v>0.93295499699999995</c:v>
                </c:pt>
                <c:pt idx="853">
                  <c:v>0.93289733100000005</c:v>
                </c:pt>
                <c:pt idx="854">
                  <c:v>0.93282948899999996</c:v>
                </c:pt>
                <c:pt idx="855">
                  <c:v>0.93292107599999996</c:v>
                </c:pt>
                <c:pt idx="856">
                  <c:v>0.93286680200000005</c:v>
                </c:pt>
                <c:pt idx="857">
                  <c:v>0.93277182300000006</c:v>
                </c:pt>
                <c:pt idx="858">
                  <c:v>0.93277182300000006</c:v>
                </c:pt>
                <c:pt idx="859">
                  <c:v>0.93268023600000005</c:v>
                </c:pt>
                <c:pt idx="860">
                  <c:v>0.932564905</c:v>
                </c:pt>
                <c:pt idx="861">
                  <c:v>0.93260900199999996</c:v>
                </c:pt>
                <c:pt idx="862">
                  <c:v>0.93253776799999999</c:v>
                </c:pt>
                <c:pt idx="863">
                  <c:v>0.93239190699999996</c:v>
                </c:pt>
                <c:pt idx="864">
                  <c:v>0.932222302</c:v>
                </c:pt>
                <c:pt idx="865">
                  <c:v>0.93218159700000003</c:v>
                </c:pt>
                <c:pt idx="866">
                  <c:v>0.93231049700000002</c:v>
                </c:pt>
                <c:pt idx="867">
                  <c:v>0.93230710500000002</c:v>
                </c:pt>
                <c:pt idx="868">
                  <c:v>0.93234781</c:v>
                </c:pt>
                <c:pt idx="869">
                  <c:v>0.93229353599999998</c:v>
                </c:pt>
                <c:pt idx="870">
                  <c:v>0.93220534099999997</c:v>
                </c:pt>
                <c:pt idx="871">
                  <c:v>0.93222908599999998</c:v>
                </c:pt>
                <c:pt idx="872">
                  <c:v>0.932503847</c:v>
                </c:pt>
                <c:pt idx="873">
                  <c:v>0.93291768399999997</c:v>
                </c:pt>
                <c:pt idx="874">
                  <c:v>0.93220194899999997</c:v>
                </c:pt>
                <c:pt idx="875">
                  <c:v>0.93193736500000002</c:v>
                </c:pt>
                <c:pt idx="876">
                  <c:v>0.93167956500000004</c:v>
                </c:pt>
                <c:pt idx="877">
                  <c:v>0.93144890199999997</c:v>
                </c:pt>
                <c:pt idx="878">
                  <c:v>0.93162868300000001</c:v>
                </c:pt>
                <c:pt idx="879">
                  <c:v>0.93159815400000001</c:v>
                </c:pt>
                <c:pt idx="880">
                  <c:v>0.93162529100000002</c:v>
                </c:pt>
                <c:pt idx="881">
                  <c:v>0.931601546</c:v>
                </c:pt>
                <c:pt idx="882">
                  <c:v>0.931571017</c:v>
                </c:pt>
                <c:pt idx="883">
                  <c:v>0.93151674399999995</c:v>
                </c:pt>
                <c:pt idx="884">
                  <c:v>0.93133357000000005</c:v>
                </c:pt>
                <c:pt idx="885">
                  <c:v>0.93132339399999997</c:v>
                </c:pt>
                <c:pt idx="886">
                  <c:v>0.93125555100000001</c:v>
                </c:pt>
                <c:pt idx="887">
                  <c:v>0.93132339399999997</c:v>
                </c:pt>
                <c:pt idx="888">
                  <c:v>0.93130982500000004</c:v>
                </c:pt>
                <c:pt idx="889">
                  <c:v>0.93126911999999995</c:v>
                </c:pt>
                <c:pt idx="890">
                  <c:v>0.93116057200000002</c:v>
                </c:pt>
                <c:pt idx="891">
                  <c:v>0.93126911999999995</c:v>
                </c:pt>
                <c:pt idx="892">
                  <c:v>0.93113343599999998</c:v>
                </c:pt>
                <c:pt idx="893">
                  <c:v>0.93119110100000002</c:v>
                </c:pt>
                <c:pt idx="894">
                  <c:v>0.93106559300000002</c:v>
                </c:pt>
                <c:pt idx="895">
                  <c:v>0.93065514800000004</c:v>
                </c:pt>
                <c:pt idx="896">
                  <c:v>0.93086206699999996</c:v>
                </c:pt>
                <c:pt idx="897">
                  <c:v>0.93084510600000003</c:v>
                </c:pt>
                <c:pt idx="898">
                  <c:v>0.93096043799999995</c:v>
                </c:pt>
                <c:pt idx="899">
                  <c:v>0.93088920399999997</c:v>
                </c:pt>
                <c:pt idx="900">
                  <c:v>0.93141498</c:v>
                </c:pt>
                <c:pt idx="901">
                  <c:v>0.93240547600000001</c:v>
                </c:pt>
                <c:pt idx="902">
                  <c:v>0.93279217599999997</c:v>
                </c:pt>
                <c:pt idx="903">
                  <c:v>0.93294821299999997</c:v>
                </c:pt>
                <c:pt idx="904">
                  <c:v>0.93233084899999996</c:v>
                </c:pt>
                <c:pt idx="905">
                  <c:v>0.93085867499999997</c:v>
                </c:pt>
                <c:pt idx="906">
                  <c:v>0.93065854100000001</c:v>
                </c:pt>
                <c:pt idx="907">
                  <c:v>0.93057034599999999</c:v>
                </c:pt>
                <c:pt idx="908">
                  <c:v>0.930661933</c:v>
                </c:pt>
                <c:pt idx="909">
                  <c:v>0.930631404</c:v>
                </c:pt>
                <c:pt idx="910">
                  <c:v>0.930692462</c:v>
                </c:pt>
                <c:pt idx="911">
                  <c:v>0.93056356200000001</c:v>
                </c:pt>
                <c:pt idx="912">
                  <c:v>0.93066871699999998</c:v>
                </c:pt>
                <c:pt idx="913">
                  <c:v>0.930661933</c:v>
                </c:pt>
                <c:pt idx="914">
                  <c:v>0.93062461900000004</c:v>
                </c:pt>
                <c:pt idx="915">
                  <c:v>0.93027523199999995</c:v>
                </c:pt>
                <c:pt idx="916">
                  <c:v>0.93018025299999996</c:v>
                </c:pt>
                <c:pt idx="917">
                  <c:v>0.93019043000000001</c:v>
                </c:pt>
                <c:pt idx="918">
                  <c:v>0.93010562699999999</c:v>
                </c:pt>
                <c:pt idx="919">
                  <c:v>0.93007509799999999</c:v>
                </c:pt>
                <c:pt idx="920">
                  <c:v>0.93002082399999997</c:v>
                </c:pt>
                <c:pt idx="921">
                  <c:v>0.92990549300000003</c:v>
                </c:pt>
                <c:pt idx="922">
                  <c:v>0.92985121900000001</c:v>
                </c:pt>
                <c:pt idx="923">
                  <c:v>0.92977998500000003</c:v>
                </c:pt>
                <c:pt idx="924">
                  <c:v>0.929603595</c:v>
                </c:pt>
                <c:pt idx="925">
                  <c:v>0.92964429999999998</c:v>
                </c:pt>
                <c:pt idx="926">
                  <c:v>0.929603595</c:v>
                </c:pt>
                <c:pt idx="927">
                  <c:v>0.92965786900000003</c:v>
                </c:pt>
                <c:pt idx="928">
                  <c:v>0.92958324299999995</c:v>
                </c:pt>
                <c:pt idx="929">
                  <c:v>0.92944416600000002</c:v>
                </c:pt>
                <c:pt idx="930">
                  <c:v>0.92945095</c:v>
                </c:pt>
                <c:pt idx="931">
                  <c:v>0.92941702900000001</c:v>
                </c:pt>
                <c:pt idx="932">
                  <c:v>0.92946451900000004</c:v>
                </c:pt>
                <c:pt idx="933">
                  <c:v>0.92936275599999996</c:v>
                </c:pt>
                <c:pt idx="934">
                  <c:v>0.92930848200000005</c:v>
                </c:pt>
                <c:pt idx="935">
                  <c:v>0.92925420800000003</c:v>
                </c:pt>
                <c:pt idx="936">
                  <c:v>0.92923385599999997</c:v>
                </c:pt>
                <c:pt idx="937">
                  <c:v>0.92903711300000003</c:v>
                </c:pt>
                <c:pt idx="938">
                  <c:v>0.92906085800000004</c:v>
                </c:pt>
                <c:pt idx="939">
                  <c:v>0.92903372100000003</c:v>
                </c:pt>
                <c:pt idx="940">
                  <c:v>0.92907103400000002</c:v>
                </c:pt>
                <c:pt idx="941">
                  <c:v>0.92903372100000003</c:v>
                </c:pt>
                <c:pt idx="942">
                  <c:v>0.92902015299999996</c:v>
                </c:pt>
                <c:pt idx="943">
                  <c:v>0.92896927100000004</c:v>
                </c:pt>
                <c:pt idx="944">
                  <c:v>0.92889803699999995</c:v>
                </c:pt>
                <c:pt idx="945">
                  <c:v>0.92886411599999996</c:v>
                </c:pt>
                <c:pt idx="946">
                  <c:v>0.92882341099999999</c:v>
                </c:pt>
                <c:pt idx="947">
                  <c:v>0.92885393900000002</c:v>
                </c:pt>
                <c:pt idx="948">
                  <c:v>0.92879966599999997</c:v>
                </c:pt>
                <c:pt idx="949">
                  <c:v>0.92874539199999995</c:v>
                </c:pt>
                <c:pt idx="950">
                  <c:v>0.92867754999999996</c:v>
                </c:pt>
                <c:pt idx="951">
                  <c:v>0.92868772600000005</c:v>
                </c:pt>
                <c:pt idx="952">
                  <c:v>0.92864023699999998</c:v>
                </c:pt>
                <c:pt idx="953">
                  <c:v>0.92862666800000004</c:v>
                </c:pt>
                <c:pt idx="954">
                  <c:v>0.92859953100000003</c:v>
                </c:pt>
                <c:pt idx="955">
                  <c:v>0.92853168900000005</c:v>
                </c:pt>
                <c:pt idx="956">
                  <c:v>0.92827728099999995</c:v>
                </c:pt>
                <c:pt idx="957">
                  <c:v>0.92846384699999995</c:v>
                </c:pt>
                <c:pt idx="958">
                  <c:v>0.92835869199999999</c:v>
                </c:pt>
                <c:pt idx="959">
                  <c:v>0.92830441799999996</c:v>
                </c:pt>
                <c:pt idx="960">
                  <c:v>0.92864362899999997</c:v>
                </c:pt>
                <c:pt idx="961">
                  <c:v>0.92822640000000001</c:v>
                </c:pt>
                <c:pt idx="962">
                  <c:v>0.92819247900000001</c:v>
                </c:pt>
                <c:pt idx="963">
                  <c:v>0.92814498899999998</c:v>
                </c:pt>
                <c:pt idx="964">
                  <c:v>0.92811445999999997</c:v>
                </c:pt>
                <c:pt idx="965">
                  <c:v>0.92794485500000001</c:v>
                </c:pt>
                <c:pt idx="966">
                  <c:v>0.92795503099999999</c:v>
                </c:pt>
                <c:pt idx="967">
                  <c:v>0.92789058099999999</c:v>
                </c:pt>
                <c:pt idx="968">
                  <c:v>0.92785326800000001</c:v>
                </c:pt>
                <c:pt idx="969">
                  <c:v>0.92776846499999999</c:v>
                </c:pt>
                <c:pt idx="970">
                  <c:v>0.927700623</c:v>
                </c:pt>
                <c:pt idx="971">
                  <c:v>0.92746996000000004</c:v>
                </c:pt>
                <c:pt idx="972">
                  <c:v>0.92742586199999999</c:v>
                </c:pt>
                <c:pt idx="973">
                  <c:v>0.92735123600000002</c:v>
                </c:pt>
                <c:pt idx="974">
                  <c:v>0.92733088299999999</c:v>
                </c:pt>
                <c:pt idx="975">
                  <c:v>0.92727321799999995</c:v>
                </c:pt>
                <c:pt idx="976">
                  <c:v>0.92724608100000006</c:v>
                </c:pt>
                <c:pt idx="977">
                  <c:v>0.92714770999999996</c:v>
                </c:pt>
                <c:pt idx="978">
                  <c:v>0.927110396</c:v>
                </c:pt>
                <c:pt idx="979">
                  <c:v>0.92699506499999995</c:v>
                </c:pt>
                <c:pt idx="980">
                  <c:v>0.92702559399999995</c:v>
                </c:pt>
                <c:pt idx="981">
                  <c:v>0.92686955699999996</c:v>
                </c:pt>
                <c:pt idx="982">
                  <c:v>0.92687634100000005</c:v>
                </c:pt>
                <c:pt idx="983">
                  <c:v>0.92682885100000001</c:v>
                </c:pt>
                <c:pt idx="984">
                  <c:v>0.92682206700000003</c:v>
                </c:pt>
                <c:pt idx="985">
                  <c:v>0.92670673599999998</c:v>
                </c:pt>
                <c:pt idx="986">
                  <c:v>0.92664906999999996</c:v>
                </c:pt>
                <c:pt idx="987">
                  <c:v>0.92659479600000005</c:v>
                </c:pt>
                <c:pt idx="988">
                  <c:v>0.92663889300000002</c:v>
                </c:pt>
                <c:pt idx="989">
                  <c:v>0.92664228599999998</c:v>
                </c:pt>
                <c:pt idx="990">
                  <c:v>0.92661175699999998</c:v>
                </c:pt>
                <c:pt idx="991">
                  <c:v>0.92645571999999998</c:v>
                </c:pt>
                <c:pt idx="992">
                  <c:v>0.92648624899999998</c:v>
                </c:pt>
                <c:pt idx="993">
                  <c:v>0.92644554300000004</c:v>
                </c:pt>
                <c:pt idx="994">
                  <c:v>0.92640144599999996</c:v>
                </c:pt>
                <c:pt idx="995">
                  <c:v>0.92634038799999996</c:v>
                </c:pt>
                <c:pt idx="996">
                  <c:v>0.92630646699999997</c:v>
                </c:pt>
                <c:pt idx="997">
                  <c:v>0.926292899</c:v>
                </c:pt>
                <c:pt idx="998">
                  <c:v>0.92630646699999997</c:v>
                </c:pt>
                <c:pt idx="999">
                  <c:v>0.92625219299999995</c:v>
                </c:pt>
                <c:pt idx="1000">
                  <c:v>0.92625219299999995</c:v>
                </c:pt>
                <c:pt idx="1001">
                  <c:v>0.92620809599999998</c:v>
                </c:pt>
                <c:pt idx="1002">
                  <c:v>0.92616060600000005</c:v>
                </c:pt>
                <c:pt idx="1003">
                  <c:v>0.92611311699999999</c:v>
                </c:pt>
                <c:pt idx="1004">
                  <c:v>0.92605545099999997</c:v>
                </c:pt>
                <c:pt idx="1005">
                  <c:v>0.92602831399999996</c:v>
                </c:pt>
                <c:pt idx="1006">
                  <c:v>0.92577390599999998</c:v>
                </c:pt>
                <c:pt idx="1007">
                  <c:v>0.92583496399999998</c:v>
                </c:pt>
                <c:pt idx="1008">
                  <c:v>0.92604866699999999</c:v>
                </c:pt>
                <c:pt idx="1009">
                  <c:v>0.92605545099999997</c:v>
                </c:pt>
                <c:pt idx="1010">
                  <c:v>0.92603509799999995</c:v>
                </c:pt>
                <c:pt idx="1011">
                  <c:v>0.92597064799999995</c:v>
                </c:pt>
                <c:pt idx="1012">
                  <c:v>0.92589262999999999</c:v>
                </c:pt>
                <c:pt idx="1013">
                  <c:v>0.92594351100000005</c:v>
                </c:pt>
                <c:pt idx="1014">
                  <c:v>0.92586210099999999</c:v>
                </c:pt>
                <c:pt idx="1015">
                  <c:v>0.92581800400000003</c:v>
                </c:pt>
                <c:pt idx="1016">
                  <c:v>0.92567553499999999</c:v>
                </c:pt>
                <c:pt idx="1017">
                  <c:v>0.92558733999999998</c:v>
                </c:pt>
                <c:pt idx="1018">
                  <c:v>0.92556698800000003</c:v>
                </c:pt>
                <c:pt idx="1019">
                  <c:v>0.92561447699999999</c:v>
                </c:pt>
                <c:pt idx="1020">
                  <c:v>0.92546522399999998</c:v>
                </c:pt>
                <c:pt idx="1021">
                  <c:v>0.92541095100000004</c:v>
                </c:pt>
                <c:pt idx="1022">
                  <c:v>0.92548896899999999</c:v>
                </c:pt>
                <c:pt idx="1023">
                  <c:v>0.92555681099999998</c:v>
                </c:pt>
                <c:pt idx="1024">
                  <c:v>0.92544826400000002</c:v>
                </c:pt>
                <c:pt idx="1025">
                  <c:v>0.92545165600000001</c:v>
                </c:pt>
                <c:pt idx="1026">
                  <c:v>0.92527865799999998</c:v>
                </c:pt>
                <c:pt idx="1027">
                  <c:v>0.92533971599999998</c:v>
                </c:pt>
                <c:pt idx="1028">
                  <c:v>0.92519724800000003</c:v>
                </c:pt>
                <c:pt idx="1029">
                  <c:v>0.92524134499999999</c:v>
                </c:pt>
                <c:pt idx="1030">
                  <c:v>0.92528205100000005</c:v>
                </c:pt>
                <c:pt idx="1031">
                  <c:v>0.92522099300000005</c:v>
                </c:pt>
                <c:pt idx="1032">
                  <c:v>0.92518707200000005</c:v>
                </c:pt>
                <c:pt idx="1033">
                  <c:v>0.92512601400000005</c:v>
                </c:pt>
                <c:pt idx="1034">
                  <c:v>0.92503442700000005</c:v>
                </c:pt>
                <c:pt idx="1035">
                  <c:v>0.92505817199999996</c:v>
                </c:pt>
                <c:pt idx="1036">
                  <c:v>0.92501407400000002</c:v>
                </c:pt>
                <c:pt idx="1037">
                  <c:v>0.92491231100000004</c:v>
                </c:pt>
                <c:pt idx="1038">
                  <c:v>0.92482411600000003</c:v>
                </c:pt>
                <c:pt idx="1039">
                  <c:v>0.92479358700000003</c:v>
                </c:pt>
                <c:pt idx="1040">
                  <c:v>0.92475966600000004</c:v>
                </c:pt>
                <c:pt idx="1041">
                  <c:v>0.92469521600000004</c:v>
                </c:pt>
                <c:pt idx="1042">
                  <c:v>0.92468164799999997</c:v>
                </c:pt>
                <c:pt idx="1043">
                  <c:v>0.92465451099999996</c:v>
                </c:pt>
                <c:pt idx="1044">
                  <c:v>0.92459345299999995</c:v>
                </c:pt>
                <c:pt idx="1045">
                  <c:v>0.92451543400000002</c:v>
                </c:pt>
                <c:pt idx="1046">
                  <c:v>0.92452900299999996</c:v>
                </c:pt>
                <c:pt idx="1047">
                  <c:v>0.92445437600000002</c:v>
                </c:pt>
                <c:pt idx="1048">
                  <c:v>0.92441367100000005</c:v>
                </c:pt>
                <c:pt idx="1049">
                  <c:v>0.92426781099999999</c:v>
                </c:pt>
                <c:pt idx="1050">
                  <c:v>0.92438314200000005</c:v>
                </c:pt>
                <c:pt idx="1051">
                  <c:v>0.92447812100000004</c:v>
                </c:pt>
                <c:pt idx="1052">
                  <c:v>0.92445098400000003</c:v>
                </c:pt>
                <c:pt idx="1053">
                  <c:v>0.92432208400000004</c:v>
                </c:pt>
                <c:pt idx="1054">
                  <c:v>0.92425763400000005</c:v>
                </c:pt>
                <c:pt idx="1055">
                  <c:v>0.92419996800000004</c:v>
                </c:pt>
                <c:pt idx="1056">
                  <c:v>0.92413891000000004</c:v>
                </c:pt>
                <c:pt idx="1057">
                  <c:v>0.92395234500000001</c:v>
                </c:pt>
                <c:pt idx="1058">
                  <c:v>0.92382344400000005</c:v>
                </c:pt>
                <c:pt idx="1059">
                  <c:v>0.923830229</c:v>
                </c:pt>
                <c:pt idx="1060">
                  <c:v>0.923955737</c:v>
                </c:pt>
                <c:pt idx="1061">
                  <c:v>0.92397608899999994</c:v>
                </c:pt>
                <c:pt idx="1062">
                  <c:v>0.92375560199999995</c:v>
                </c:pt>
                <c:pt idx="1063">
                  <c:v>0.92381326799999997</c:v>
                </c:pt>
                <c:pt idx="1064">
                  <c:v>0.92378273899999996</c:v>
                </c:pt>
                <c:pt idx="1065">
                  <c:v>0.92375560199999995</c:v>
                </c:pt>
                <c:pt idx="1066">
                  <c:v>0.92370472100000001</c:v>
                </c:pt>
                <c:pt idx="1067">
                  <c:v>0.92375560199999995</c:v>
                </c:pt>
                <c:pt idx="1068">
                  <c:v>0.92374542599999998</c:v>
                </c:pt>
                <c:pt idx="1069">
                  <c:v>0.923738642</c:v>
                </c:pt>
                <c:pt idx="1070">
                  <c:v>0.92368436799999998</c:v>
                </c:pt>
                <c:pt idx="1071">
                  <c:v>0.92369454399999995</c:v>
                </c:pt>
                <c:pt idx="1072">
                  <c:v>0.92373185800000002</c:v>
                </c:pt>
                <c:pt idx="1073">
                  <c:v>0.92358599699999999</c:v>
                </c:pt>
                <c:pt idx="1074">
                  <c:v>0.92348762600000001</c:v>
                </c:pt>
                <c:pt idx="1075">
                  <c:v>0.92349780199999998</c:v>
                </c:pt>
                <c:pt idx="1076">
                  <c:v>0.92334515699999997</c:v>
                </c:pt>
                <c:pt idx="1077">
                  <c:v>0.92329766800000002</c:v>
                </c:pt>
                <c:pt idx="1078">
                  <c:v>0.92325017799999998</c:v>
                </c:pt>
                <c:pt idx="1079">
                  <c:v>0.92312466999999998</c:v>
                </c:pt>
                <c:pt idx="1080">
                  <c:v>0.92309753400000005</c:v>
                </c:pt>
                <c:pt idx="1081">
                  <c:v>0.92312806199999997</c:v>
                </c:pt>
                <c:pt idx="1082">
                  <c:v>0.92306021999999999</c:v>
                </c:pt>
                <c:pt idx="1083">
                  <c:v>0.92303647600000005</c:v>
                </c:pt>
                <c:pt idx="1084">
                  <c:v>0.92276171500000004</c:v>
                </c:pt>
                <c:pt idx="1085">
                  <c:v>0.92297202599999995</c:v>
                </c:pt>
                <c:pt idx="1086">
                  <c:v>0.92297202599999995</c:v>
                </c:pt>
                <c:pt idx="1087">
                  <c:v>0.92289739900000001</c:v>
                </c:pt>
                <c:pt idx="1088">
                  <c:v>0.92288722300000003</c:v>
                </c:pt>
                <c:pt idx="1089">
                  <c:v>0.92282955700000002</c:v>
                </c:pt>
                <c:pt idx="1090">
                  <c:v>0.92286687000000001</c:v>
                </c:pt>
                <c:pt idx="1091">
                  <c:v>0.92278885200000005</c:v>
                </c:pt>
                <c:pt idx="1092">
                  <c:v>0.92282955700000002</c:v>
                </c:pt>
                <c:pt idx="1093">
                  <c:v>0.92279563600000003</c:v>
                </c:pt>
                <c:pt idx="1094">
                  <c:v>0.92271083300000001</c:v>
                </c:pt>
                <c:pt idx="1095">
                  <c:v>0.92260567800000004</c:v>
                </c:pt>
                <c:pt idx="1096">
                  <c:v>0.92250730700000005</c:v>
                </c:pt>
                <c:pt idx="1097">
                  <c:v>0.92263959900000003</c:v>
                </c:pt>
                <c:pt idx="1098">
                  <c:v>0.92258532500000001</c:v>
                </c:pt>
                <c:pt idx="1099">
                  <c:v>0.92241572000000005</c:v>
                </c:pt>
                <c:pt idx="1100">
                  <c:v>0.92237162299999997</c:v>
                </c:pt>
                <c:pt idx="1101">
                  <c:v>0.92238519100000005</c:v>
                </c:pt>
                <c:pt idx="1102">
                  <c:v>0.92238519100000005</c:v>
                </c:pt>
                <c:pt idx="1103">
                  <c:v>0.92223254600000004</c:v>
                </c:pt>
                <c:pt idx="1104">
                  <c:v>0.92242250400000003</c:v>
                </c:pt>
                <c:pt idx="1105">
                  <c:v>0.92231056499999997</c:v>
                </c:pt>
                <c:pt idx="1106">
                  <c:v>0.92219862500000005</c:v>
                </c:pt>
                <c:pt idx="1107">
                  <c:v>0.92224611499999998</c:v>
                </c:pt>
                <c:pt idx="1108">
                  <c:v>0.92216809600000005</c:v>
                </c:pt>
                <c:pt idx="1109">
                  <c:v>0.92217827200000002</c:v>
                </c:pt>
                <c:pt idx="1110">
                  <c:v>0.92211043000000004</c:v>
                </c:pt>
                <c:pt idx="1111">
                  <c:v>0.92206294099999997</c:v>
                </c:pt>
                <c:pt idx="1112">
                  <c:v>0.922022236</c:v>
                </c:pt>
                <c:pt idx="1113">
                  <c:v>0.92199849099999998</c:v>
                </c:pt>
                <c:pt idx="1114">
                  <c:v>0.92196796199999997</c:v>
                </c:pt>
                <c:pt idx="1115">
                  <c:v>0.92188315899999995</c:v>
                </c:pt>
                <c:pt idx="1116">
                  <c:v>0.92179496400000005</c:v>
                </c:pt>
                <c:pt idx="1117">
                  <c:v>0.92182210099999995</c:v>
                </c:pt>
                <c:pt idx="1118">
                  <c:v>0.92182549300000005</c:v>
                </c:pt>
                <c:pt idx="1119">
                  <c:v>0.92186280600000003</c:v>
                </c:pt>
                <c:pt idx="1120">
                  <c:v>0.92182549300000005</c:v>
                </c:pt>
                <c:pt idx="1121">
                  <c:v>0.92178817999999996</c:v>
                </c:pt>
                <c:pt idx="1122">
                  <c:v>0.92172372999999996</c:v>
                </c:pt>
                <c:pt idx="1123">
                  <c:v>0.92172372999999996</c:v>
                </c:pt>
                <c:pt idx="1124">
                  <c:v>0.921679633</c:v>
                </c:pt>
                <c:pt idx="1125">
                  <c:v>0.92151002699999995</c:v>
                </c:pt>
                <c:pt idx="1126">
                  <c:v>0.92136416700000001</c:v>
                </c:pt>
                <c:pt idx="1127">
                  <c:v>0.921554125</c:v>
                </c:pt>
                <c:pt idx="1128">
                  <c:v>0.92154734100000002</c:v>
                </c:pt>
                <c:pt idx="1129">
                  <c:v>0.92150324299999997</c:v>
                </c:pt>
                <c:pt idx="1130">
                  <c:v>0.92143879299999998</c:v>
                </c:pt>
                <c:pt idx="1131">
                  <c:v>0.92129971700000002</c:v>
                </c:pt>
                <c:pt idx="1132">
                  <c:v>0.92127936399999999</c:v>
                </c:pt>
                <c:pt idx="1133">
                  <c:v>0.92128275599999998</c:v>
                </c:pt>
                <c:pt idx="1134">
                  <c:v>0.92125561899999997</c:v>
                </c:pt>
                <c:pt idx="1135">
                  <c:v>0.92108601400000001</c:v>
                </c:pt>
                <c:pt idx="1136">
                  <c:v>0.92091640900000005</c:v>
                </c:pt>
                <c:pt idx="1137">
                  <c:v>0.920933369</c:v>
                </c:pt>
                <c:pt idx="1138">
                  <c:v>0.92107244600000004</c:v>
                </c:pt>
                <c:pt idx="1139">
                  <c:v>0.92097746599999997</c:v>
                </c:pt>
                <c:pt idx="1140">
                  <c:v>0.92101478000000003</c:v>
                </c:pt>
                <c:pt idx="1141">
                  <c:v>0.92086891900000001</c:v>
                </c:pt>
                <c:pt idx="1142">
                  <c:v>0.92086213500000003</c:v>
                </c:pt>
                <c:pt idx="1143">
                  <c:v>0.92080786100000001</c:v>
                </c:pt>
                <c:pt idx="1144">
                  <c:v>0.92081464499999999</c:v>
                </c:pt>
                <c:pt idx="1145">
                  <c:v>0.92088588000000005</c:v>
                </c:pt>
                <c:pt idx="1146">
                  <c:v>0.92082143000000005</c:v>
                </c:pt>
                <c:pt idx="1147">
                  <c:v>0.92066878500000005</c:v>
                </c:pt>
                <c:pt idx="1148">
                  <c:v>0.92047543499999995</c:v>
                </c:pt>
                <c:pt idx="1149">
                  <c:v>0.92051953200000003</c:v>
                </c:pt>
                <c:pt idx="1150">
                  <c:v>0.92044829800000005</c:v>
                </c:pt>
                <c:pt idx="1151">
                  <c:v>0.92038045599999996</c:v>
                </c:pt>
                <c:pt idx="1152">
                  <c:v>0.92027869200000001</c:v>
                </c:pt>
                <c:pt idx="1153">
                  <c:v>0.92025494799999996</c:v>
                </c:pt>
                <c:pt idx="1154">
                  <c:v>0.92021424200000002</c:v>
                </c:pt>
                <c:pt idx="1155">
                  <c:v>0.91989199200000005</c:v>
                </c:pt>
                <c:pt idx="1156">
                  <c:v>0.91985128699999996</c:v>
                </c:pt>
                <c:pt idx="1157">
                  <c:v>0.91985467899999995</c:v>
                </c:pt>
                <c:pt idx="1158">
                  <c:v>0.91976309199999995</c:v>
                </c:pt>
                <c:pt idx="1159">
                  <c:v>0.91975291599999998</c:v>
                </c:pt>
                <c:pt idx="1160">
                  <c:v>0.91975969999999996</c:v>
                </c:pt>
                <c:pt idx="1161">
                  <c:v>0.91970542600000005</c:v>
                </c:pt>
                <c:pt idx="1162">
                  <c:v>0.91967150499999994</c:v>
                </c:pt>
                <c:pt idx="1163">
                  <c:v>0.919651153</c:v>
                </c:pt>
                <c:pt idx="1164">
                  <c:v>0.91955956599999999</c:v>
                </c:pt>
                <c:pt idx="1165">
                  <c:v>0.91957313399999996</c:v>
                </c:pt>
                <c:pt idx="1166">
                  <c:v>0.91953582099999998</c:v>
                </c:pt>
                <c:pt idx="1167">
                  <c:v>0.91952225200000004</c:v>
                </c:pt>
                <c:pt idx="1168">
                  <c:v>0.91952225200000004</c:v>
                </c:pt>
                <c:pt idx="1169">
                  <c:v>0.91933229400000005</c:v>
                </c:pt>
                <c:pt idx="1170">
                  <c:v>0.91922374699999998</c:v>
                </c:pt>
                <c:pt idx="1171">
                  <c:v>0.91908467100000002</c:v>
                </c:pt>
                <c:pt idx="1172">
                  <c:v>0.91929158899999996</c:v>
                </c:pt>
                <c:pt idx="1173">
                  <c:v>0.91914912100000001</c:v>
                </c:pt>
                <c:pt idx="1174">
                  <c:v>0.91919321799999998</c:v>
                </c:pt>
                <c:pt idx="1175">
                  <c:v>0.91910163099999997</c:v>
                </c:pt>
                <c:pt idx="1176">
                  <c:v>0.91917286499999995</c:v>
                </c:pt>
                <c:pt idx="1177">
                  <c:v>0.91913894399999996</c:v>
                </c:pt>
                <c:pt idx="1178">
                  <c:v>0.91908806300000001</c:v>
                </c:pt>
                <c:pt idx="1179">
                  <c:v>0.919030397</c:v>
                </c:pt>
                <c:pt idx="1180">
                  <c:v>0.91899308400000002</c:v>
                </c:pt>
                <c:pt idx="1181">
                  <c:v>0.91895916300000002</c:v>
                </c:pt>
                <c:pt idx="1182">
                  <c:v>0.91892524200000003</c:v>
                </c:pt>
                <c:pt idx="1183">
                  <c:v>0.918843831</c:v>
                </c:pt>
                <c:pt idx="1184">
                  <c:v>0.91887775199999999</c:v>
                </c:pt>
                <c:pt idx="1185">
                  <c:v>0.91883026300000004</c:v>
                </c:pt>
                <c:pt idx="1186">
                  <c:v>0.91882687100000004</c:v>
                </c:pt>
                <c:pt idx="1187">
                  <c:v>0.91874546000000001</c:v>
                </c:pt>
                <c:pt idx="1188">
                  <c:v>0.91871493100000001</c:v>
                </c:pt>
                <c:pt idx="1189">
                  <c:v>0.91866404899999998</c:v>
                </c:pt>
                <c:pt idx="1190">
                  <c:v>0.91863351999999998</c:v>
                </c:pt>
                <c:pt idx="1191">
                  <c:v>0.91860977600000004</c:v>
                </c:pt>
                <c:pt idx="1192">
                  <c:v>0.91854193399999995</c:v>
                </c:pt>
                <c:pt idx="1193">
                  <c:v>0.918501228</c:v>
                </c:pt>
                <c:pt idx="1194">
                  <c:v>0.91845373900000005</c:v>
                </c:pt>
                <c:pt idx="1195">
                  <c:v>0.91842660200000004</c:v>
                </c:pt>
                <c:pt idx="1196">
                  <c:v>0.91839946500000003</c:v>
                </c:pt>
                <c:pt idx="1197">
                  <c:v>0.91841303299999999</c:v>
                </c:pt>
                <c:pt idx="1198">
                  <c:v>0.91837572000000001</c:v>
                </c:pt>
                <c:pt idx="1199">
                  <c:v>0.91833501500000003</c:v>
                </c:pt>
                <c:pt idx="1200">
                  <c:v>0.91825021200000001</c:v>
                </c:pt>
                <c:pt idx="1201">
                  <c:v>0.91816880199999995</c:v>
                </c:pt>
                <c:pt idx="1202">
                  <c:v>0.91814844900000003</c:v>
                </c:pt>
                <c:pt idx="1203">
                  <c:v>0.91809078300000002</c:v>
                </c:pt>
                <c:pt idx="1204">
                  <c:v>0.91806364600000001</c:v>
                </c:pt>
                <c:pt idx="1205">
                  <c:v>0.91797545199999997</c:v>
                </c:pt>
                <c:pt idx="1206">
                  <c:v>0.91793813800000001</c:v>
                </c:pt>
                <c:pt idx="1207">
                  <c:v>0.91789404100000005</c:v>
                </c:pt>
                <c:pt idx="1208">
                  <c:v>0.91790760900000001</c:v>
                </c:pt>
                <c:pt idx="1209">
                  <c:v>0.91788386499999997</c:v>
                </c:pt>
                <c:pt idx="1210">
                  <c:v>0.91775157299999999</c:v>
                </c:pt>
                <c:pt idx="1211">
                  <c:v>0.91761588800000005</c:v>
                </c:pt>
                <c:pt idx="1212">
                  <c:v>0.91750394899999999</c:v>
                </c:pt>
                <c:pt idx="1213">
                  <c:v>0.91743949899999999</c:v>
                </c:pt>
                <c:pt idx="1214">
                  <c:v>0.917375049</c:v>
                </c:pt>
                <c:pt idx="1215">
                  <c:v>0.91737844099999999</c:v>
                </c:pt>
                <c:pt idx="1216">
                  <c:v>0.91734112800000001</c:v>
                </c:pt>
                <c:pt idx="1217">
                  <c:v>0.91727667800000001</c:v>
                </c:pt>
                <c:pt idx="1218">
                  <c:v>0.917249541</c:v>
                </c:pt>
                <c:pt idx="1219">
                  <c:v>0.91725293299999999</c:v>
                </c:pt>
                <c:pt idx="1220">
                  <c:v>0.91713081699999999</c:v>
                </c:pt>
                <c:pt idx="1221">
                  <c:v>0.91706975899999998</c:v>
                </c:pt>
                <c:pt idx="1222">
                  <c:v>0.91711046399999996</c:v>
                </c:pt>
                <c:pt idx="1223">
                  <c:v>0.91707654299999997</c:v>
                </c:pt>
                <c:pt idx="1224">
                  <c:v>0.91690354600000001</c:v>
                </c:pt>
                <c:pt idx="1225">
                  <c:v>0.91684927199999999</c:v>
                </c:pt>
                <c:pt idx="1226">
                  <c:v>0.91684248800000001</c:v>
                </c:pt>
                <c:pt idx="1227">
                  <c:v>0.91681195900000001</c:v>
                </c:pt>
                <c:pt idx="1228">
                  <c:v>0.91672037200000001</c:v>
                </c:pt>
                <c:pt idx="1229">
                  <c:v>0.91667966700000003</c:v>
                </c:pt>
                <c:pt idx="1230">
                  <c:v>0.91662539300000001</c:v>
                </c:pt>
                <c:pt idx="1231">
                  <c:v>0.91657111899999999</c:v>
                </c:pt>
                <c:pt idx="1232">
                  <c:v>0.91661521700000004</c:v>
                </c:pt>
                <c:pt idx="1233">
                  <c:v>0.91656433500000001</c:v>
                </c:pt>
                <c:pt idx="1234">
                  <c:v>0.91652023800000004</c:v>
                </c:pt>
                <c:pt idx="1235">
                  <c:v>0.91643882700000001</c:v>
                </c:pt>
                <c:pt idx="1236">
                  <c:v>0.91646935600000001</c:v>
                </c:pt>
                <c:pt idx="1237">
                  <c:v>0.91631671100000001</c:v>
                </c:pt>
                <c:pt idx="1238">
                  <c:v>0.91635402399999999</c:v>
                </c:pt>
                <c:pt idx="1239">
                  <c:v>0.91633028000000005</c:v>
                </c:pt>
                <c:pt idx="1240">
                  <c:v>0.91628279000000001</c:v>
                </c:pt>
                <c:pt idx="1241">
                  <c:v>0.91624547700000003</c:v>
                </c:pt>
                <c:pt idx="1242">
                  <c:v>0.91620816400000005</c:v>
                </c:pt>
                <c:pt idx="1243">
                  <c:v>0.916164066</c:v>
                </c:pt>
                <c:pt idx="1244">
                  <c:v>0.91611318500000005</c:v>
                </c:pt>
                <c:pt idx="1245">
                  <c:v>0.91601820599999995</c:v>
                </c:pt>
                <c:pt idx="1246">
                  <c:v>0.91602499000000004</c:v>
                </c:pt>
                <c:pt idx="1247">
                  <c:v>0.91597071600000002</c:v>
                </c:pt>
                <c:pt idx="1248">
                  <c:v>0.91595714800000005</c:v>
                </c:pt>
                <c:pt idx="1249">
                  <c:v>0.91592322699999995</c:v>
                </c:pt>
                <c:pt idx="1250">
                  <c:v>0.91584520800000002</c:v>
                </c:pt>
                <c:pt idx="1251">
                  <c:v>0.91583842400000004</c:v>
                </c:pt>
                <c:pt idx="1252">
                  <c:v>0.91573326899999996</c:v>
                </c:pt>
                <c:pt idx="1253">
                  <c:v>0.91576379799999996</c:v>
                </c:pt>
                <c:pt idx="1254">
                  <c:v>0.91564507399999995</c:v>
                </c:pt>
                <c:pt idx="1255">
                  <c:v>0.91569934799999997</c:v>
                </c:pt>
                <c:pt idx="1256">
                  <c:v>0.91562472100000003</c:v>
                </c:pt>
                <c:pt idx="1257">
                  <c:v>0.91561793700000005</c:v>
                </c:pt>
                <c:pt idx="1258">
                  <c:v>0.91555009499999995</c:v>
                </c:pt>
                <c:pt idx="1259">
                  <c:v>0.91550938999999998</c:v>
                </c:pt>
                <c:pt idx="1260">
                  <c:v>0.91551617399999996</c:v>
                </c:pt>
                <c:pt idx="1261">
                  <c:v>0.91539744999999995</c:v>
                </c:pt>
                <c:pt idx="1262">
                  <c:v>0.91546529200000004</c:v>
                </c:pt>
                <c:pt idx="1263">
                  <c:v>0.91536013699999996</c:v>
                </c:pt>
                <c:pt idx="1264">
                  <c:v>0.91538048999999999</c:v>
                </c:pt>
                <c:pt idx="1265">
                  <c:v>0.91536352899999995</c:v>
                </c:pt>
                <c:pt idx="1266">
                  <c:v>0.91529568699999997</c:v>
                </c:pt>
                <c:pt idx="1267">
                  <c:v>0.91528890299999999</c:v>
                </c:pt>
                <c:pt idx="1268">
                  <c:v>0.91523462899999997</c:v>
                </c:pt>
                <c:pt idx="1269">
                  <c:v>0.915221061</c:v>
                </c:pt>
                <c:pt idx="1270">
                  <c:v>0.915098945</c:v>
                </c:pt>
                <c:pt idx="1271">
                  <c:v>0.91517357099999996</c:v>
                </c:pt>
                <c:pt idx="1272">
                  <c:v>0.91518713900000004</c:v>
                </c:pt>
                <c:pt idx="1273">
                  <c:v>0.915065024</c:v>
                </c:pt>
                <c:pt idx="1274">
                  <c:v>0.915098945</c:v>
                </c:pt>
                <c:pt idx="1275">
                  <c:v>0.915003966</c:v>
                </c:pt>
                <c:pt idx="1276">
                  <c:v>0.91501414199999997</c:v>
                </c:pt>
                <c:pt idx="1277">
                  <c:v>0.91495986799999995</c:v>
                </c:pt>
                <c:pt idx="1278">
                  <c:v>0.91489202599999997</c:v>
                </c:pt>
                <c:pt idx="1279">
                  <c:v>0.91486149699999997</c:v>
                </c:pt>
                <c:pt idx="1280">
                  <c:v>0.91480383099999996</c:v>
                </c:pt>
                <c:pt idx="1281">
                  <c:v>0.91480383099999996</c:v>
                </c:pt>
                <c:pt idx="1282">
                  <c:v>0.91476312599999998</c:v>
                </c:pt>
                <c:pt idx="1283">
                  <c:v>0.91471563700000003</c:v>
                </c:pt>
                <c:pt idx="1284">
                  <c:v>0.91466814699999999</c:v>
                </c:pt>
                <c:pt idx="1285">
                  <c:v>0.91458334399999996</c:v>
                </c:pt>
                <c:pt idx="1286">
                  <c:v>0.91458334399999996</c:v>
                </c:pt>
                <c:pt idx="1287">
                  <c:v>0.91450532600000001</c:v>
                </c:pt>
                <c:pt idx="1288">
                  <c:v>0.91449515000000003</c:v>
                </c:pt>
                <c:pt idx="1289">
                  <c:v>0.914444268</c:v>
                </c:pt>
                <c:pt idx="1290">
                  <c:v>0.91440356300000003</c:v>
                </c:pt>
                <c:pt idx="1291">
                  <c:v>0.91436964200000004</c:v>
                </c:pt>
                <c:pt idx="1292">
                  <c:v>0.91432893599999998</c:v>
                </c:pt>
                <c:pt idx="1293">
                  <c:v>0.91431536800000002</c:v>
                </c:pt>
                <c:pt idx="1294">
                  <c:v>0.91424413400000004</c:v>
                </c:pt>
                <c:pt idx="1295">
                  <c:v>0.91419325200000001</c:v>
                </c:pt>
                <c:pt idx="1296">
                  <c:v>0.91415254700000004</c:v>
                </c:pt>
                <c:pt idx="1297">
                  <c:v>0.91409488100000003</c:v>
                </c:pt>
                <c:pt idx="1298">
                  <c:v>0.91417289899999998</c:v>
                </c:pt>
                <c:pt idx="1299">
                  <c:v>0.914105057</c:v>
                </c:pt>
                <c:pt idx="1300">
                  <c:v>0.91409148900000003</c:v>
                </c:pt>
                <c:pt idx="1301">
                  <c:v>0.914105057</c:v>
                </c:pt>
                <c:pt idx="1302">
                  <c:v>0.91409488100000003</c:v>
                </c:pt>
                <c:pt idx="1303">
                  <c:v>0.91404739099999999</c:v>
                </c:pt>
                <c:pt idx="1304">
                  <c:v>0.913979549</c:v>
                </c:pt>
                <c:pt idx="1305">
                  <c:v>0.914010078</c:v>
                </c:pt>
                <c:pt idx="1306">
                  <c:v>0.914010078</c:v>
                </c:pt>
                <c:pt idx="1307">
                  <c:v>0.91396937300000003</c:v>
                </c:pt>
                <c:pt idx="1308">
                  <c:v>0.91390492300000004</c:v>
                </c:pt>
                <c:pt idx="1309">
                  <c:v>0.91390831500000003</c:v>
                </c:pt>
                <c:pt idx="1310">
                  <c:v>0.91379976799999996</c:v>
                </c:pt>
                <c:pt idx="1311">
                  <c:v>0.91381672800000002</c:v>
                </c:pt>
                <c:pt idx="1312">
                  <c:v>0.91380655200000005</c:v>
                </c:pt>
                <c:pt idx="1313">
                  <c:v>0.91379637499999999</c:v>
                </c:pt>
                <c:pt idx="1314">
                  <c:v>0.91380655200000005</c:v>
                </c:pt>
                <c:pt idx="1315">
                  <c:v>0.91375227800000003</c:v>
                </c:pt>
                <c:pt idx="1316">
                  <c:v>0.91372514100000002</c:v>
                </c:pt>
                <c:pt idx="1317">
                  <c:v>0.91356571200000003</c:v>
                </c:pt>
                <c:pt idx="1318">
                  <c:v>0.91350465400000003</c:v>
                </c:pt>
                <c:pt idx="1319">
                  <c:v>0.91352500700000006</c:v>
                </c:pt>
                <c:pt idx="1320">
                  <c:v>0.91349108599999995</c:v>
                </c:pt>
                <c:pt idx="1321">
                  <c:v>0.91346055699999995</c:v>
                </c:pt>
                <c:pt idx="1322">
                  <c:v>0.91341306700000002</c:v>
                </c:pt>
                <c:pt idx="1323">
                  <c:v>0.91334861700000003</c:v>
                </c:pt>
                <c:pt idx="1324">
                  <c:v>0.91329434399999998</c:v>
                </c:pt>
                <c:pt idx="1325">
                  <c:v>0.91318918800000004</c:v>
                </c:pt>
                <c:pt idx="1326">
                  <c:v>0.91325363800000003</c:v>
                </c:pt>
                <c:pt idx="1327">
                  <c:v>0.91325024600000004</c:v>
                </c:pt>
                <c:pt idx="1328">
                  <c:v>0.91316544399999999</c:v>
                </c:pt>
                <c:pt idx="1329">
                  <c:v>0.91310438599999999</c:v>
                </c:pt>
                <c:pt idx="1330">
                  <c:v>0.91298226999999998</c:v>
                </c:pt>
                <c:pt idx="1331">
                  <c:v>0.913009407</c:v>
                </c:pt>
                <c:pt idx="1332">
                  <c:v>0.91289407499999997</c:v>
                </c:pt>
                <c:pt idx="1333">
                  <c:v>0.912944957</c:v>
                </c:pt>
                <c:pt idx="1334">
                  <c:v>0.91294834899999999</c:v>
                </c:pt>
                <c:pt idx="1335">
                  <c:v>0.91289068299999998</c:v>
                </c:pt>
                <c:pt idx="1336">
                  <c:v>0.91285676199999999</c:v>
                </c:pt>
                <c:pt idx="1337">
                  <c:v>0.91280927199999995</c:v>
                </c:pt>
                <c:pt idx="1338">
                  <c:v>0.91277874299999995</c:v>
                </c:pt>
                <c:pt idx="1339">
                  <c:v>0.91275160600000005</c:v>
                </c:pt>
                <c:pt idx="1340">
                  <c:v>0.91272107700000005</c:v>
                </c:pt>
                <c:pt idx="1341">
                  <c:v>0.91270411699999998</c:v>
                </c:pt>
                <c:pt idx="1342">
                  <c:v>0.91266341200000001</c:v>
                </c:pt>
                <c:pt idx="1343">
                  <c:v>0.91255486399999997</c:v>
                </c:pt>
                <c:pt idx="1344">
                  <c:v>0.91257860899999999</c:v>
                </c:pt>
                <c:pt idx="1345">
                  <c:v>0.91250059100000003</c:v>
                </c:pt>
                <c:pt idx="1346">
                  <c:v>0.91247345400000002</c:v>
                </c:pt>
                <c:pt idx="1347">
                  <c:v>0.91247345400000002</c:v>
                </c:pt>
                <c:pt idx="1348">
                  <c:v>0.91243274799999996</c:v>
                </c:pt>
                <c:pt idx="1349">
                  <c:v>0.91235812199999999</c:v>
                </c:pt>
                <c:pt idx="1350">
                  <c:v>0.91232080900000001</c:v>
                </c:pt>
                <c:pt idx="1351">
                  <c:v>0.91225296700000003</c:v>
                </c:pt>
                <c:pt idx="1352">
                  <c:v>0.912137635</c:v>
                </c:pt>
                <c:pt idx="1353">
                  <c:v>0.91218851700000003</c:v>
                </c:pt>
                <c:pt idx="1354">
                  <c:v>0.91214781099999998</c:v>
                </c:pt>
                <c:pt idx="1355">
                  <c:v>0.91210371400000001</c:v>
                </c:pt>
                <c:pt idx="1356">
                  <c:v>0.91287711400000005</c:v>
                </c:pt>
                <c:pt idx="1357">
                  <c:v>0.91242257199999999</c:v>
                </c:pt>
                <c:pt idx="1358">
                  <c:v>0.91235133800000001</c:v>
                </c:pt>
                <c:pt idx="1359">
                  <c:v>0.91219530100000001</c:v>
                </c:pt>
                <c:pt idx="1360">
                  <c:v>0.91210032200000002</c:v>
                </c:pt>
                <c:pt idx="1361">
                  <c:v>0.91200195100000003</c:v>
                </c:pt>
                <c:pt idx="1362">
                  <c:v>0.91199516700000005</c:v>
                </c:pt>
                <c:pt idx="1363">
                  <c:v>0.91194767700000001</c:v>
                </c:pt>
                <c:pt idx="1364">
                  <c:v>0.91190358000000005</c:v>
                </c:pt>
                <c:pt idx="1365">
                  <c:v>0.91184591400000004</c:v>
                </c:pt>
                <c:pt idx="1366">
                  <c:v>0.91180860100000005</c:v>
                </c:pt>
                <c:pt idx="1367">
                  <c:v>0.91171022999999995</c:v>
                </c:pt>
                <c:pt idx="1368">
                  <c:v>0.91177467999999995</c:v>
                </c:pt>
                <c:pt idx="1369">
                  <c:v>0.91170005300000001</c:v>
                </c:pt>
                <c:pt idx="1370">
                  <c:v>0.911642387</c:v>
                </c:pt>
                <c:pt idx="1371">
                  <c:v>0.91159829000000003</c:v>
                </c:pt>
                <c:pt idx="1372">
                  <c:v>0.91148974299999996</c:v>
                </c:pt>
                <c:pt idx="1373">
                  <c:v>0.91147956600000002</c:v>
                </c:pt>
                <c:pt idx="1374">
                  <c:v>0.91145921399999996</c:v>
                </c:pt>
                <c:pt idx="1375">
                  <c:v>0.91142529299999997</c:v>
                </c:pt>
                <c:pt idx="1376">
                  <c:v>0.91143546900000005</c:v>
                </c:pt>
                <c:pt idx="1377">
                  <c:v>0.91139476399999997</c:v>
                </c:pt>
                <c:pt idx="1378">
                  <c:v>0.91194428500000002</c:v>
                </c:pt>
                <c:pt idx="1379">
                  <c:v>0.91187305100000005</c:v>
                </c:pt>
                <c:pt idx="1380">
                  <c:v>0.91137441100000005</c:v>
                </c:pt>
                <c:pt idx="1381">
                  <c:v>0.911455821</c:v>
                </c:pt>
                <c:pt idx="1382">
                  <c:v>0.91148295800000001</c:v>
                </c:pt>
                <c:pt idx="1383">
                  <c:v>0.91143207699999995</c:v>
                </c:pt>
                <c:pt idx="1384">
                  <c:v>0.91142868499999996</c:v>
                </c:pt>
                <c:pt idx="1385">
                  <c:v>0.91143207699999995</c:v>
                </c:pt>
                <c:pt idx="1386">
                  <c:v>0.91136423499999997</c:v>
                </c:pt>
                <c:pt idx="1387">
                  <c:v>0.91133709799999996</c:v>
                </c:pt>
                <c:pt idx="1388">
                  <c:v>0.91125568700000004</c:v>
                </c:pt>
                <c:pt idx="1389">
                  <c:v>0.91121498199999995</c:v>
                </c:pt>
                <c:pt idx="1390">
                  <c:v>0.91115731600000005</c:v>
                </c:pt>
                <c:pt idx="1391">
                  <c:v>0.91110982699999998</c:v>
                </c:pt>
                <c:pt idx="1392">
                  <c:v>0.91111661099999997</c:v>
                </c:pt>
                <c:pt idx="1393">
                  <c:v>0.91108608199999996</c:v>
                </c:pt>
                <c:pt idx="1394">
                  <c:v>0.91102841599999995</c:v>
                </c:pt>
                <c:pt idx="1395">
                  <c:v>0.91101484799999999</c:v>
                </c:pt>
                <c:pt idx="1396">
                  <c:v>0.91087577099999995</c:v>
                </c:pt>
                <c:pt idx="1397">
                  <c:v>0.91097753400000003</c:v>
                </c:pt>
                <c:pt idx="1398">
                  <c:v>0.91091308400000004</c:v>
                </c:pt>
                <c:pt idx="1399">
                  <c:v>0.91097075000000005</c:v>
                </c:pt>
                <c:pt idx="1400">
                  <c:v>0.91094361300000004</c:v>
                </c:pt>
                <c:pt idx="1401">
                  <c:v>0.91093343699999996</c:v>
                </c:pt>
                <c:pt idx="1402">
                  <c:v>0.91087916300000005</c:v>
                </c:pt>
                <c:pt idx="1403">
                  <c:v>0.91089612399999997</c:v>
                </c:pt>
                <c:pt idx="1404">
                  <c:v>0.91049924699999996</c:v>
                </c:pt>
                <c:pt idx="1405">
                  <c:v>0.91032625</c:v>
                </c:pt>
                <c:pt idx="1406">
                  <c:v>0.91030928899999997</c:v>
                </c:pt>
                <c:pt idx="1407">
                  <c:v>0.91031946600000002</c:v>
                </c:pt>
                <c:pt idx="1408">
                  <c:v>0.91030250499999998</c:v>
                </c:pt>
                <c:pt idx="1409">
                  <c:v>0.91028893700000002</c:v>
                </c:pt>
                <c:pt idx="1410">
                  <c:v>0.91024144699999998</c:v>
                </c:pt>
                <c:pt idx="1411">
                  <c:v>0.91017021300000001</c:v>
                </c:pt>
                <c:pt idx="1412">
                  <c:v>0.91007184200000002</c:v>
                </c:pt>
                <c:pt idx="1413">
                  <c:v>0.90995990199999999</c:v>
                </c:pt>
                <c:pt idx="1414">
                  <c:v>0.90997007900000004</c:v>
                </c:pt>
                <c:pt idx="1415">
                  <c:v>0.90984457100000005</c:v>
                </c:pt>
                <c:pt idx="1416">
                  <c:v>0.90980386499999999</c:v>
                </c:pt>
                <c:pt idx="1417">
                  <c:v>0.90972584700000003</c:v>
                </c:pt>
                <c:pt idx="1418">
                  <c:v>0.90972245500000004</c:v>
                </c:pt>
                <c:pt idx="1419">
                  <c:v>0.90969871000000002</c:v>
                </c:pt>
                <c:pt idx="1420">
                  <c:v>0.90969531800000003</c:v>
                </c:pt>
                <c:pt idx="1421">
                  <c:v>0.90966478900000003</c:v>
                </c:pt>
                <c:pt idx="1422">
                  <c:v>0.90956641800000004</c:v>
                </c:pt>
                <c:pt idx="1423">
                  <c:v>0.90954606500000001</c:v>
                </c:pt>
                <c:pt idx="1424">
                  <c:v>0.909427341</c:v>
                </c:pt>
                <c:pt idx="1425">
                  <c:v>0.90947822300000003</c:v>
                </c:pt>
                <c:pt idx="1426">
                  <c:v>0.90946126199999999</c:v>
                </c:pt>
                <c:pt idx="1427">
                  <c:v>0.90941716500000003</c:v>
                </c:pt>
                <c:pt idx="1428">
                  <c:v>0.90928487300000005</c:v>
                </c:pt>
                <c:pt idx="1429">
                  <c:v>0.90933236200000001</c:v>
                </c:pt>
                <c:pt idx="1430">
                  <c:v>0.90927808899999996</c:v>
                </c:pt>
                <c:pt idx="1431">
                  <c:v>0.909335754</c:v>
                </c:pt>
                <c:pt idx="1432">
                  <c:v>0.90922042300000006</c:v>
                </c:pt>
                <c:pt idx="1433">
                  <c:v>0.90923059900000003</c:v>
                </c:pt>
                <c:pt idx="1434">
                  <c:v>0.90913562000000003</c:v>
                </c:pt>
                <c:pt idx="1435">
                  <c:v>0.90907456200000003</c:v>
                </c:pt>
                <c:pt idx="1436">
                  <c:v>0.90905420999999997</c:v>
                </c:pt>
                <c:pt idx="1437">
                  <c:v>0.90903046499999995</c:v>
                </c:pt>
                <c:pt idx="1438">
                  <c:v>0.90896940699999995</c:v>
                </c:pt>
                <c:pt idx="1439">
                  <c:v>0.90893209399999997</c:v>
                </c:pt>
                <c:pt idx="1440">
                  <c:v>0.90893209399999997</c:v>
                </c:pt>
                <c:pt idx="1441">
                  <c:v>0.90886764399999997</c:v>
                </c:pt>
                <c:pt idx="1442">
                  <c:v>0.90877605699999997</c:v>
                </c:pt>
                <c:pt idx="1443">
                  <c:v>0.90878284099999995</c:v>
                </c:pt>
                <c:pt idx="1444">
                  <c:v>0.90871839099999996</c:v>
                </c:pt>
                <c:pt idx="1445">
                  <c:v>0.90866411700000005</c:v>
                </c:pt>
                <c:pt idx="1446">
                  <c:v>0.90859288299999996</c:v>
                </c:pt>
                <c:pt idx="1447">
                  <c:v>0.90860645100000004</c:v>
                </c:pt>
                <c:pt idx="1448">
                  <c:v>0.90857592200000004</c:v>
                </c:pt>
                <c:pt idx="1449">
                  <c:v>0.90853860900000005</c:v>
                </c:pt>
                <c:pt idx="1450">
                  <c:v>0.90850129599999996</c:v>
                </c:pt>
                <c:pt idx="1451">
                  <c:v>0.90847415899999995</c:v>
                </c:pt>
                <c:pt idx="1452">
                  <c:v>0.90841649300000005</c:v>
                </c:pt>
                <c:pt idx="1453">
                  <c:v>0.90838596400000005</c:v>
                </c:pt>
                <c:pt idx="1454">
                  <c:v>0.90834525899999996</c:v>
                </c:pt>
                <c:pt idx="1455">
                  <c:v>0.90829098500000005</c:v>
                </c:pt>
                <c:pt idx="1456">
                  <c:v>0.90815530099999997</c:v>
                </c:pt>
                <c:pt idx="1457">
                  <c:v>0.90819600599999994</c:v>
                </c:pt>
                <c:pt idx="1458">
                  <c:v>0.908114596</c:v>
                </c:pt>
                <c:pt idx="1459">
                  <c:v>0.90815190899999998</c:v>
                </c:pt>
                <c:pt idx="1460">
                  <c:v>0.90807728300000001</c:v>
                </c:pt>
                <c:pt idx="1461">
                  <c:v>0.908114596</c:v>
                </c:pt>
                <c:pt idx="1462">
                  <c:v>0.90803318499999996</c:v>
                </c:pt>
                <c:pt idx="1463">
                  <c:v>0.90798230400000002</c:v>
                </c:pt>
                <c:pt idx="1464">
                  <c:v>0.90800265599999996</c:v>
                </c:pt>
                <c:pt idx="1465">
                  <c:v>0.90797551899999995</c:v>
                </c:pt>
                <c:pt idx="1466">
                  <c:v>0.90791106899999996</c:v>
                </c:pt>
                <c:pt idx="1467">
                  <c:v>0.907894109</c:v>
                </c:pt>
                <c:pt idx="1468">
                  <c:v>0.90785001200000004</c:v>
                </c:pt>
                <c:pt idx="1469">
                  <c:v>0.90774824799999998</c:v>
                </c:pt>
                <c:pt idx="1470">
                  <c:v>0.90777877699999998</c:v>
                </c:pt>
                <c:pt idx="1471">
                  <c:v>0.90775163999999997</c:v>
                </c:pt>
                <c:pt idx="1472">
                  <c:v>0.90770754300000001</c:v>
                </c:pt>
                <c:pt idx="1473">
                  <c:v>0.907646485</c:v>
                </c:pt>
                <c:pt idx="1474">
                  <c:v>0.90753454600000005</c:v>
                </c:pt>
                <c:pt idx="1475">
                  <c:v>0.90740903799999995</c:v>
                </c:pt>
                <c:pt idx="1476">
                  <c:v>0.90736154800000002</c:v>
                </c:pt>
                <c:pt idx="1477">
                  <c:v>0.90732084300000004</c:v>
                </c:pt>
                <c:pt idx="1478">
                  <c:v>0.90724960899999996</c:v>
                </c:pt>
                <c:pt idx="1479">
                  <c:v>0.90719872700000004</c:v>
                </c:pt>
                <c:pt idx="1480">
                  <c:v>0.90705965099999997</c:v>
                </c:pt>
                <c:pt idx="1481">
                  <c:v>0.90709696399999995</c:v>
                </c:pt>
                <c:pt idx="1482">
                  <c:v>0.90703929800000005</c:v>
                </c:pt>
                <c:pt idx="1483">
                  <c:v>0.90697824000000005</c:v>
                </c:pt>
                <c:pt idx="1484">
                  <c:v>0.90705965099999997</c:v>
                </c:pt>
                <c:pt idx="1485">
                  <c:v>0.9069952</c:v>
                </c:pt>
                <c:pt idx="1486">
                  <c:v>0.90691039799999995</c:v>
                </c:pt>
                <c:pt idx="1487">
                  <c:v>0.90682559500000004</c:v>
                </c:pt>
                <c:pt idx="1488">
                  <c:v>0.90681881099999995</c:v>
                </c:pt>
                <c:pt idx="1489">
                  <c:v>0.90672043999999996</c:v>
                </c:pt>
                <c:pt idx="1490">
                  <c:v>0.90675096899999996</c:v>
                </c:pt>
                <c:pt idx="1491">
                  <c:v>0.90663563700000005</c:v>
                </c:pt>
                <c:pt idx="1492">
                  <c:v>0.90680185000000002</c:v>
                </c:pt>
                <c:pt idx="1493">
                  <c:v>0.90711731600000001</c:v>
                </c:pt>
                <c:pt idx="1494">
                  <c:v>0.90760578000000003</c:v>
                </c:pt>
                <c:pt idx="1495">
                  <c:v>0.90806710599999996</c:v>
                </c:pt>
                <c:pt idx="1496">
                  <c:v>0.90815190899999998</c:v>
                </c:pt>
                <c:pt idx="1497">
                  <c:v>0.90837578799999996</c:v>
                </c:pt>
                <c:pt idx="1498">
                  <c:v>0.90843345399999997</c:v>
                </c:pt>
                <c:pt idx="1499">
                  <c:v>0.90841649300000005</c:v>
                </c:pt>
                <c:pt idx="1500">
                  <c:v>0.90840292499999997</c:v>
                </c:pt>
                <c:pt idx="1501">
                  <c:v>0.90835882800000001</c:v>
                </c:pt>
                <c:pt idx="1502">
                  <c:v>0.90832490700000001</c:v>
                </c:pt>
                <c:pt idx="1503">
                  <c:v>0.90827063299999999</c:v>
                </c:pt>
                <c:pt idx="1504">
                  <c:v>0.90526861800000002</c:v>
                </c:pt>
                <c:pt idx="1505">
                  <c:v>0.90606576299999997</c:v>
                </c:pt>
                <c:pt idx="1506">
                  <c:v>0.90600809699999996</c:v>
                </c:pt>
                <c:pt idx="1507">
                  <c:v>0.90602844999999999</c:v>
                </c:pt>
                <c:pt idx="1508">
                  <c:v>0.90680863499999997</c:v>
                </c:pt>
                <c:pt idx="1509">
                  <c:v>0.90694092699999995</c:v>
                </c:pt>
                <c:pt idx="1510">
                  <c:v>0.90690700599999996</c:v>
                </c:pt>
                <c:pt idx="1511">
                  <c:v>0.90316211899999999</c:v>
                </c:pt>
                <c:pt idx="1512">
                  <c:v>0.904844604</c:v>
                </c:pt>
                <c:pt idx="1513">
                  <c:v>0.90530593100000001</c:v>
                </c:pt>
                <c:pt idx="1514">
                  <c:v>0.905278794</c:v>
                </c:pt>
                <c:pt idx="1515">
                  <c:v>0.90535002799999997</c:v>
                </c:pt>
                <c:pt idx="1516">
                  <c:v>0.90520077600000004</c:v>
                </c:pt>
                <c:pt idx="1517">
                  <c:v>0.90526183400000004</c:v>
                </c:pt>
                <c:pt idx="1518">
                  <c:v>0.905092228</c:v>
                </c:pt>
                <c:pt idx="1519">
                  <c:v>0.90529914700000003</c:v>
                </c:pt>
                <c:pt idx="1520">
                  <c:v>0.90532967600000003</c:v>
                </c:pt>
                <c:pt idx="1521">
                  <c:v>0.90527201000000002</c:v>
                </c:pt>
                <c:pt idx="1522">
                  <c:v>0.90531610699999998</c:v>
                </c:pt>
                <c:pt idx="1523">
                  <c:v>0.90529914700000003</c:v>
                </c:pt>
                <c:pt idx="1524">
                  <c:v>0.90519738400000005</c:v>
                </c:pt>
                <c:pt idx="1525">
                  <c:v>0.90512954199999995</c:v>
                </c:pt>
                <c:pt idx="1526">
                  <c:v>0.90507187600000005</c:v>
                </c:pt>
                <c:pt idx="1527">
                  <c:v>0.90511597300000002</c:v>
                </c:pt>
                <c:pt idx="1528">
                  <c:v>0.90509901299999995</c:v>
                </c:pt>
                <c:pt idx="1529">
                  <c:v>0.90508544400000002</c:v>
                </c:pt>
                <c:pt idx="1530">
                  <c:v>0.90514311000000003</c:v>
                </c:pt>
                <c:pt idx="1531">
                  <c:v>0.90495315200000004</c:v>
                </c:pt>
                <c:pt idx="1532">
                  <c:v>0.90501081800000005</c:v>
                </c:pt>
                <c:pt idx="1533">
                  <c:v>0.90495654400000003</c:v>
                </c:pt>
                <c:pt idx="1534">
                  <c:v>0.90494976000000005</c:v>
                </c:pt>
                <c:pt idx="1535">
                  <c:v>0.90493958399999996</c:v>
                </c:pt>
                <c:pt idx="1536">
                  <c:v>0.90492262300000004</c:v>
                </c:pt>
                <c:pt idx="1537">
                  <c:v>0.90487852599999996</c:v>
                </c:pt>
                <c:pt idx="1538">
                  <c:v>0.90475980199999995</c:v>
                </c:pt>
                <c:pt idx="1539">
                  <c:v>0.90471231200000002</c:v>
                </c:pt>
                <c:pt idx="1540">
                  <c:v>0.90472248899999996</c:v>
                </c:pt>
                <c:pt idx="1541">
                  <c:v>0.90472588099999995</c:v>
                </c:pt>
                <c:pt idx="1542">
                  <c:v>0.90466821500000005</c:v>
                </c:pt>
                <c:pt idx="1543">
                  <c:v>0.90458002000000004</c:v>
                </c:pt>
                <c:pt idx="1544">
                  <c:v>0.90460715700000005</c:v>
                </c:pt>
                <c:pt idx="1545">
                  <c:v>0.90446468800000002</c:v>
                </c:pt>
                <c:pt idx="1546">
                  <c:v>0.90447825699999995</c:v>
                </c:pt>
                <c:pt idx="1547">
                  <c:v>0.90438666999999995</c:v>
                </c:pt>
                <c:pt idx="1548">
                  <c:v>0.90437988599999997</c:v>
                </c:pt>
                <c:pt idx="1549">
                  <c:v>0.90433918099999999</c:v>
                </c:pt>
                <c:pt idx="1550">
                  <c:v>0.90434596499999997</c:v>
                </c:pt>
                <c:pt idx="1551">
                  <c:v>0.90432561199999995</c:v>
                </c:pt>
                <c:pt idx="1552">
                  <c:v>0.90429169099999995</c:v>
                </c:pt>
                <c:pt idx="1553">
                  <c:v>0.90426455400000005</c:v>
                </c:pt>
                <c:pt idx="1554">
                  <c:v>0.90416957499999995</c:v>
                </c:pt>
                <c:pt idx="1555">
                  <c:v>0.90412547799999998</c:v>
                </c:pt>
                <c:pt idx="1556">
                  <c:v>0.904027107</c:v>
                </c:pt>
                <c:pt idx="1557">
                  <c:v>0.90409834099999997</c:v>
                </c:pt>
                <c:pt idx="1558">
                  <c:v>0.90405424400000001</c:v>
                </c:pt>
                <c:pt idx="1559">
                  <c:v>0.90402032200000004</c:v>
                </c:pt>
                <c:pt idx="1560">
                  <c:v>0.90400336199999998</c:v>
                </c:pt>
                <c:pt idx="1561">
                  <c:v>0.90387785399999998</c:v>
                </c:pt>
                <c:pt idx="1562">
                  <c:v>0.90395587200000005</c:v>
                </c:pt>
                <c:pt idx="1563">
                  <c:v>0.90396944099999998</c:v>
                </c:pt>
                <c:pt idx="1564">
                  <c:v>0.90392534300000005</c:v>
                </c:pt>
                <c:pt idx="1565">
                  <c:v>0.90383375700000002</c:v>
                </c:pt>
                <c:pt idx="1566">
                  <c:v>0.90375912999999997</c:v>
                </c:pt>
                <c:pt idx="1567">
                  <c:v>0.90373199299999996</c:v>
                </c:pt>
                <c:pt idx="1568">
                  <c:v>0.90353185899999999</c:v>
                </c:pt>
                <c:pt idx="1569">
                  <c:v>0.903589525</c:v>
                </c:pt>
                <c:pt idx="1570">
                  <c:v>0.90354882000000003</c:v>
                </c:pt>
                <c:pt idx="1571">
                  <c:v>0.90362005400000001</c:v>
                </c:pt>
                <c:pt idx="1572">
                  <c:v>0.903623446</c:v>
                </c:pt>
                <c:pt idx="1573">
                  <c:v>0.90358613300000001</c:v>
                </c:pt>
                <c:pt idx="1574">
                  <c:v>0.90354542699999996</c:v>
                </c:pt>
                <c:pt idx="1575">
                  <c:v>0.90350132999999999</c:v>
                </c:pt>
                <c:pt idx="1576">
                  <c:v>0.90336903800000001</c:v>
                </c:pt>
                <c:pt idx="1577">
                  <c:v>0.903406351</c:v>
                </c:pt>
                <c:pt idx="1578">
                  <c:v>0.90329441099999996</c:v>
                </c:pt>
                <c:pt idx="1579">
                  <c:v>0.90334529299999999</c:v>
                </c:pt>
                <c:pt idx="1580">
                  <c:v>0.90325370599999999</c:v>
                </c:pt>
                <c:pt idx="1581">
                  <c:v>0.90327745100000001</c:v>
                </c:pt>
                <c:pt idx="1582">
                  <c:v>0.90323674600000003</c:v>
                </c:pt>
                <c:pt idx="1583">
                  <c:v>0.90319943199999997</c:v>
                </c:pt>
                <c:pt idx="1584">
                  <c:v>0.90309766899999999</c:v>
                </c:pt>
                <c:pt idx="1585">
                  <c:v>0.90308749300000002</c:v>
                </c:pt>
                <c:pt idx="1586">
                  <c:v>0.903094277</c:v>
                </c:pt>
                <c:pt idx="1587">
                  <c:v>0.90296537700000001</c:v>
                </c:pt>
                <c:pt idx="1588">
                  <c:v>0.90301286700000005</c:v>
                </c:pt>
                <c:pt idx="1589">
                  <c:v>0.90290431900000001</c:v>
                </c:pt>
                <c:pt idx="1590">
                  <c:v>0.90294841699999995</c:v>
                </c:pt>
                <c:pt idx="1591">
                  <c:v>0.902846653</c:v>
                </c:pt>
                <c:pt idx="1592">
                  <c:v>0.90285343799999995</c:v>
                </c:pt>
                <c:pt idx="1593">
                  <c:v>0.902877182</c:v>
                </c:pt>
                <c:pt idx="1594">
                  <c:v>0.90275506599999999</c:v>
                </c:pt>
                <c:pt idx="1595">
                  <c:v>0.902816124</c:v>
                </c:pt>
                <c:pt idx="1596">
                  <c:v>0.902751674</c:v>
                </c:pt>
                <c:pt idx="1597">
                  <c:v>0.90269400899999996</c:v>
                </c:pt>
                <c:pt idx="1598">
                  <c:v>0.90259902999999997</c:v>
                </c:pt>
                <c:pt idx="1599">
                  <c:v>0.90253797199999997</c:v>
                </c:pt>
                <c:pt idx="1600">
                  <c:v>0.90252440300000003</c:v>
                </c:pt>
                <c:pt idx="1601">
                  <c:v>0.90244299299999997</c:v>
                </c:pt>
                <c:pt idx="1602">
                  <c:v>0.90239211100000005</c:v>
                </c:pt>
                <c:pt idx="1603">
                  <c:v>0.90240907199999998</c:v>
                </c:pt>
                <c:pt idx="1604">
                  <c:v>0.90238871899999995</c:v>
                </c:pt>
                <c:pt idx="1605">
                  <c:v>0.90236158200000005</c:v>
                </c:pt>
                <c:pt idx="1606">
                  <c:v>0.90230052400000005</c:v>
                </c:pt>
                <c:pt idx="1607">
                  <c:v>0.90222928999999996</c:v>
                </c:pt>
                <c:pt idx="1608">
                  <c:v>0.90214448700000005</c:v>
                </c:pt>
                <c:pt idx="1609">
                  <c:v>0.90211735000000004</c:v>
                </c:pt>
                <c:pt idx="1610">
                  <c:v>0.90208342900000005</c:v>
                </c:pt>
                <c:pt idx="1611">
                  <c:v>0.90203254799999999</c:v>
                </c:pt>
                <c:pt idx="1612">
                  <c:v>0.90202915500000003</c:v>
                </c:pt>
                <c:pt idx="1613">
                  <c:v>0.90196470500000003</c:v>
                </c:pt>
                <c:pt idx="1614">
                  <c:v>0.901968098</c:v>
                </c:pt>
                <c:pt idx="1615">
                  <c:v>0.90191382399999998</c:v>
                </c:pt>
                <c:pt idx="1616">
                  <c:v>0.90188668699999996</c:v>
                </c:pt>
                <c:pt idx="1617">
                  <c:v>0.90184937399999998</c:v>
                </c:pt>
                <c:pt idx="1618">
                  <c:v>0.90167637599999995</c:v>
                </c:pt>
                <c:pt idx="1619">
                  <c:v>0.90164923900000005</c:v>
                </c:pt>
                <c:pt idx="1620">
                  <c:v>0.90167976800000005</c:v>
                </c:pt>
                <c:pt idx="1621">
                  <c:v>0.90157800499999996</c:v>
                </c:pt>
                <c:pt idx="1622">
                  <c:v>0.90153729999999999</c:v>
                </c:pt>
                <c:pt idx="1623">
                  <c:v>0.90157122099999998</c:v>
                </c:pt>
                <c:pt idx="1624">
                  <c:v>0.90153729999999999</c:v>
                </c:pt>
                <c:pt idx="1625">
                  <c:v>0.90152712400000001</c:v>
                </c:pt>
                <c:pt idx="1626">
                  <c:v>0.90147624199999998</c:v>
                </c:pt>
                <c:pt idx="1627">
                  <c:v>0.90143553700000001</c:v>
                </c:pt>
                <c:pt idx="1628">
                  <c:v>0.90142535999999995</c:v>
                </c:pt>
                <c:pt idx="1629">
                  <c:v>0.90138804699999997</c:v>
                </c:pt>
                <c:pt idx="1630">
                  <c:v>0.90123879500000004</c:v>
                </c:pt>
                <c:pt idx="1631">
                  <c:v>0.90132020499999999</c:v>
                </c:pt>
                <c:pt idx="1632">
                  <c:v>0.90125575499999999</c:v>
                </c:pt>
                <c:pt idx="1633">
                  <c:v>0.90122522599999999</c:v>
                </c:pt>
                <c:pt idx="1634">
                  <c:v>0.90119808899999998</c:v>
                </c:pt>
                <c:pt idx="1635">
                  <c:v>0.90115738400000001</c:v>
                </c:pt>
                <c:pt idx="1636">
                  <c:v>0.90108954200000002</c:v>
                </c:pt>
                <c:pt idx="1637">
                  <c:v>0.90117773700000003</c:v>
                </c:pt>
                <c:pt idx="1638">
                  <c:v>0.90098099399999998</c:v>
                </c:pt>
                <c:pt idx="1639">
                  <c:v>0.90100813099999999</c:v>
                </c:pt>
                <c:pt idx="1640">
                  <c:v>0.90096064200000003</c:v>
                </c:pt>
                <c:pt idx="1641">
                  <c:v>0.900787644</c:v>
                </c:pt>
                <c:pt idx="1642">
                  <c:v>0.90085887799999997</c:v>
                </c:pt>
                <c:pt idx="1643">
                  <c:v>0.90083513400000004</c:v>
                </c:pt>
                <c:pt idx="1644">
                  <c:v>0.90080799700000003</c:v>
                </c:pt>
                <c:pt idx="1645">
                  <c:v>0.90078425200000001</c:v>
                </c:pt>
                <c:pt idx="1646">
                  <c:v>0.90067231299999995</c:v>
                </c:pt>
                <c:pt idx="1647">
                  <c:v>0.900757115</c:v>
                </c:pt>
                <c:pt idx="1648">
                  <c:v>0.90071980200000001</c:v>
                </c:pt>
                <c:pt idx="1649">
                  <c:v>0.90062821500000001</c:v>
                </c:pt>
                <c:pt idx="1650">
                  <c:v>0.90060786299999995</c:v>
                </c:pt>
                <c:pt idx="1651">
                  <c:v>0.90057394099999999</c:v>
                </c:pt>
                <c:pt idx="1652">
                  <c:v>0.90051288399999996</c:v>
                </c:pt>
                <c:pt idx="1653">
                  <c:v>0.90046539400000003</c:v>
                </c:pt>
                <c:pt idx="1654">
                  <c:v>0.90043825700000002</c:v>
                </c:pt>
                <c:pt idx="1655">
                  <c:v>0.90041112000000001</c:v>
                </c:pt>
                <c:pt idx="1656">
                  <c:v>0.90038737599999996</c:v>
                </c:pt>
                <c:pt idx="1657">
                  <c:v>0.90035006200000001</c:v>
                </c:pt>
                <c:pt idx="1658">
                  <c:v>0.90018045700000004</c:v>
                </c:pt>
                <c:pt idx="1659">
                  <c:v>0.90031614100000001</c:v>
                </c:pt>
                <c:pt idx="1660">
                  <c:v>0.90016349699999998</c:v>
                </c:pt>
                <c:pt idx="1661">
                  <c:v>0.90023133899999996</c:v>
                </c:pt>
                <c:pt idx="1662">
                  <c:v>0.90014992800000004</c:v>
                </c:pt>
                <c:pt idx="1663">
                  <c:v>0.90017706500000005</c:v>
                </c:pt>
                <c:pt idx="1664">
                  <c:v>0.90011939900000004</c:v>
                </c:pt>
                <c:pt idx="1665">
                  <c:v>0.90002102799999995</c:v>
                </c:pt>
                <c:pt idx="1666">
                  <c:v>0.89998710699999995</c:v>
                </c:pt>
                <c:pt idx="1667">
                  <c:v>0.89986159899999996</c:v>
                </c:pt>
                <c:pt idx="1668">
                  <c:v>0.89995657799999995</c:v>
                </c:pt>
                <c:pt idx="1669">
                  <c:v>0.89994979399999997</c:v>
                </c:pt>
                <c:pt idx="1670">
                  <c:v>0.89989212799999996</c:v>
                </c:pt>
                <c:pt idx="1671">
                  <c:v>0.89974965900000003</c:v>
                </c:pt>
                <c:pt idx="1672">
                  <c:v>0.89977001199999995</c:v>
                </c:pt>
                <c:pt idx="1673">
                  <c:v>0.89974287500000005</c:v>
                </c:pt>
                <c:pt idx="1674">
                  <c:v>0.89966824899999998</c:v>
                </c:pt>
                <c:pt idx="1675">
                  <c:v>0.899658073</c:v>
                </c:pt>
                <c:pt idx="1676">
                  <c:v>0.89966824899999998</c:v>
                </c:pt>
                <c:pt idx="1677">
                  <c:v>0.89963432799999998</c:v>
                </c:pt>
                <c:pt idx="1678">
                  <c:v>0.89960719099999997</c:v>
                </c:pt>
                <c:pt idx="1679">
                  <c:v>0.89942062499999997</c:v>
                </c:pt>
                <c:pt idx="1680">
                  <c:v>0.89951221199999998</c:v>
                </c:pt>
                <c:pt idx="1681">
                  <c:v>0.89946472200000005</c:v>
                </c:pt>
                <c:pt idx="1682">
                  <c:v>0.89940366400000005</c:v>
                </c:pt>
                <c:pt idx="1683">
                  <c:v>0.89960040699999999</c:v>
                </c:pt>
                <c:pt idx="1684">
                  <c:v>0.89943758600000001</c:v>
                </c:pt>
                <c:pt idx="1685">
                  <c:v>0.89937652800000001</c:v>
                </c:pt>
                <c:pt idx="1686">
                  <c:v>0.89926458799999998</c:v>
                </c:pt>
                <c:pt idx="1687">
                  <c:v>0.899162825</c:v>
                </c:pt>
                <c:pt idx="1688">
                  <c:v>0.899162825</c:v>
                </c:pt>
                <c:pt idx="1689">
                  <c:v>0.89908141399999997</c:v>
                </c:pt>
                <c:pt idx="1690">
                  <c:v>0.89921709900000002</c:v>
                </c:pt>
                <c:pt idx="1691">
                  <c:v>0.89901357199999998</c:v>
                </c:pt>
                <c:pt idx="1692">
                  <c:v>0.89907462999999999</c:v>
                </c:pt>
                <c:pt idx="1693">
                  <c:v>0.89903392500000001</c:v>
                </c:pt>
                <c:pt idx="1694">
                  <c:v>0.89895251399999998</c:v>
                </c:pt>
                <c:pt idx="1695">
                  <c:v>0.89893555400000003</c:v>
                </c:pt>
                <c:pt idx="1696">
                  <c:v>0.89884735900000001</c:v>
                </c:pt>
                <c:pt idx="1697">
                  <c:v>0.89886771200000004</c:v>
                </c:pt>
                <c:pt idx="1698">
                  <c:v>0.89871845900000003</c:v>
                </c:pt>
                <c:pt idx="1699">
                  <c:v>0.89879308499999999</c:v>
                </c:pt>
                <c:pt idx="1700">
                  <c:v>0.89877273300000005</c:v>
                </c:pt>
                <c:pt idx="1701">
                  <c:v>0.89871167500000004</c:v>
                </c:pt>
                <c:pt idx="1702">
                  <c:v>0.89876255599999999</c:v>
                </c:pt>
                <c:pt idx="1703">
                  <c:v>0.89864383199999998</c:v>
                </c:pt>
                <c:pt idx="1704">
                  <c:v>0.89853189300000003</c:v>
                </c:pt>
                <c:pt idx="1705">
                  <c:v>0.89858955900000004</c:v>
                </c:pt>
                <c:pt idx="1706">
                  <c:v>0.89854546099999999</c:v>
                </c:pt>
                <c:pt idx="1707">
                  <c:v>0.89849458000000004</c:v>
                </c:pt>
                <c:pt idx="1708">
                  <c:v>0.89847422700000001</c:v>
                </c:pt>
                <c:pt idx="1709">
                  <c:v>0.89845387399999999</c:v>
                </c:pt>
                <c:pt idx="1710">
                  <c:v>0.89844030600000002</c:v>
                </c:pt>
                <c:pt idx="1711">
                  <c:v>0.89833515100000005</c:v>
                </c:pt>
                <c:pt idx="1712">
                  <c:v>0.89829105300000001</c:v>
                </c:pt>
                <c:pt idx="1713">
                  <c:v>0.898355503</c:v>
                </c:pt>
                <c:pt idx="1714">
                  <c:v>0.89830462200000005</c:v>
                </c:pt>
                <c:pt idx="1715">
                  <c:v>0.89819607400000001</c:v>
                </c:pt>
                <c:pt idx="1716">
                  <c:v>0.89819268200000002</c:v>
                </c:pt>
                <c:pt idx="1717">
                  <c:v>0.89812823200000003</c:v>
                </c:pt>
                <c:pt idx="1718">
                  <c:v>0.89814180099999996</c:v>
                </c:pt>
                <c:pt idx="1719">
                  <c:v>0.89799254799999995</c:v>
                </c:pt>
                <c:pt idx="1720">
                  <c:v>0.89801629299999997</c:v>
                </c:pt>
                <c:pt idx="1721">
                  <c:v>0.89807735099999997</c:v>
                </c:pt>
                <c:pt idx="1722">
                  <c:v>0.89798237199999997</c:v>
                </c:pt>
                <c:pt idx="1723">
                  <c:v>0.89778223700000004</c:v>
                </c:pt>
                <c:pt idx="1724">
                  <c:v>0.89789417699999996</c:v>
                </c:pt>
                <c:pt idx="1725">
                  <c:v>0.89784668700000003</c:v>
                </c:pt>
                <c:pt idx="1726">
                  <c:v>0.89779919799999996</c:v>
                </c:pt>
                <c:pt idx="1727">
                  <c:v>0.89773813999999996</c:v>
                </c:pt>
                <c:pt idx="1728">
                  <c:v>0.89765333700000005</c:v>
                </c:pt>
                <c:pt idx="1729">
                  <c:v>0.89770082699999998</c:v>
                </c:pt>
                <c:pt idx="1730">
                  <c:v>0.89767368999999997</c:v>
                </c:pt>
                <c:pt idx="1731">
                  <c:v>0.89761263199999997</c:v>
                </c:pt>
                <c:pt idx="1732">
                  <c:v>0.89749730000000005</c:v>
                </c:pt>
                <c:pt idx="1733">
                  <c:v>0.89757871099999997</c:v>
                </c:pt>
                <c:pt idx="1734">
                  <c:v>0.89754478999999998</c:v>
                </c:pt>
                <c:pt idx="1735">
                  <c:v>0.89746337899999995</c:v>
                </c:pt>
                <c:pt idx="1736">
                  <c:v>0.89745998699999996</c:v>
                </c:pt>
                <c:pt idx="1737">
                  <c:v>0.89742606599999997</c:v>
                </c:pt>
                <c:pt idx="1738">
                  <c:v>0.89735144</c:v>
                </c:pt>
                <c:pt idx="1739">
                  <c:v>0.89733108699999997</c:v>
                </c:pt>
                <c:pt idx="1740">
                  <c:v>0.89728699000000001</c:v>
                </c:pt>
                <c:pt idx="1741">
                  <c:v>0.89728359700000004</c:v>
                </c:pt>
                <c:pt idx="1742">
                  <c:v>0.897225932</c:v>
                </c:pt>
                <c:pt idx="1743">
                  <c:v>0.897225932</c:v>
                </c:pt>
                <c:pt idx="1744">
                  <c:v>0.89515335399999996</c:v>
                </c:pt>
                <c:pt idx="1745">
                  <c:v>0.89678156600000003</c:v>
                </c:pt>
                <c:pt idx="1746">
                  <c:v>0.89694438700000001</c:v>
                </c:pt>
                <c:pt idx="1747">
                  <c:v>0.896886721</c:v>
                </c:pt>
                <c:pt idx="1748">
                  <c:v>0.89693420999999995</c:v>
                </c:pt>
                <c:pt idx="1749">
                  <c:v>0.89689011299999999</c:v>
                </c:pt>
                <c:pt idx="1750">
                  <c:v>0.89686297599999998</c:v>
                </c:pt>
                <c:pt idx="1751">
                  <c:v>0.896886721</c:v>
                </c:pt>
                <c:pt idx="1752">
                  <c:v>0.89684601600000002</c:v>
                </c:pt>
                <c:pt idx="1753">
                  <c:v>0.89683244699999998</c:v>
                </c:pt>
                <c:pt idx="1754">
                  <c:v>0.89681887900000001</c:v>
                </c:pt>
                <c:pt idx="1755">
                  <c:v>0.896791742</c:v>
                </c:pt>
                <c:pt idx="1756">
                  <c:v>0.89678156600000003</c:v>
                </c:pt>
                <c:pt idx="1757">
                  <c:v>0.89669337100000002</c:v>
                </c:pt>
                <c:pt idx="1758">
                  <c:v>0.89665945000000002</c:v>
                </c:pt>
                <c:pt idx="1759">
                  <c:v>0.89656107900000004</c:v>
                </c:pt>
                <c:pt idx="1760">
                  <c:v>0.89658482299999998</c:v>
                </c:pt>
                <c:pt idx="1761">
                  <c:v>0.89659839200000002</c:v>
                </c:pt>
                <c:pt idx="1762">
                  <c:v>0.89660856799999999</c:v>
                </c:pt>
                <c:pt idx="1763">
                  <c:v>0.89647966800000001</c:v>
                </c:pt>
                <c:pt idx="1764">
                  <c:v>0.89647966800000001</c:v>
                </c:pt>
                <c:pt idx="1765">
                  <c:v>0.89643557100000004</c:v>
                </c:pt>
                <c:pt idx="1766">
                  <c:v>0.89629988599999999</c:v>
                </c:pt>
                <c:pt idx="1767">
                  <c:v>0.89636433599999998</c:v>
                </c:pt>
                <c:pt idx="1768">
                  <c:v>0.89630327799999998</c:v>
                </c:pt>
                <c:pt idx="1769">
                  <c:v>0.89621169199999995</c:v>
                </c:pt>
                <c:pt idx="1770">
                  <c:v>0.89622186800000003</c:v>
                </c:pt>
                <c:pt idx="1771">
                  <c:v>0.89614384899999999</c:v>
                </c:pt>
                <c:pt idx="1772">
                  <c:v>0.896170986</c:v>
                </c:pt>
                <c:pt idx="1773">
                  <c:v>0.89607600700000001</c:v>
                </c:pt>
                <c:pt idx="1774">
                  <c:v>0.89604887</c:v>
                </c:pt>
                <c:pt idx="1775">
                  <c:v>0.89604547800000001</c:v>
                </c:pt>
                <c:pt idx="1776">
                  <c:v>0.89604547800000001</c:v>
                </c:pt>
                <c:pt idx="1777">
                  <c:v>0.89588944100000001</c:v>
                </c:pt>
                <c:pt idx="1778">
                  <c:v>0.89591997000000001</c:v>
                </c:pt>
                <c:pt idx="1779">
                  <c:v>0.89586908899999995</c:v>
                </c:pt>
                <c:pt idx="1780">
                  <c:v>0.89582838300000001</c:v>
                </c:pt>
                <c:pt idx="1781">
                  <c:v>0.89583177599999997</c:v>
                </c:pt>
                <c:pt idx="1782">
                  <c:v>0.89570626799999997</c:v>
                </c:pt>
                <c:pt idx="1783">
                  <c:v>0.89576732599999997</c:v>
                </c:pt>
                <c:pt idx="1784">
                  <c:v>0.89575714900000003</c:v>
                </c:pt>
                <c:pt idx="1785">
                  <c:v>0.89574697299999995</c:v>
                </c:pt>
                <c:pt idx="1786">
                  <c:v>0.89569269900000004</c:v>
                </c:pt>
                <c:pt idx="1787">
                  <c:v>0.89565877800000004</c:v>
                </c:pt>
                <c:pt idx="1788">
                  <c:v>0.89559772000000004</c:v>
                </c:pt>
                <c:pt idx="1789">
                  <c:v>0.89552648599999995</c:v>
                </c:pt>
                <c:pt idx="1790">
                  <c:v>0.89546542799999995</c:v>
                </c:pt>
                <c:pt idx="1791">
                  <c:v>0.89543829100000005</c:v>
                </c:pt>
                <c:pt idx="1792">
                  <c:v>0.89534670400000005</c:v>
                </c:pt>
                <c:pt idx="1793">
                  <c:v>0.89542811499999997</c:v>
                </c:pt>
                <c:pt idx="1794">
                  <c:v>0.89542133099999999</c:v>
                </c:pt>
                <c:pt idx="1795">
                  <c:v>0.89541115400000004</c:v>
                </c:pt>
                <c:pt idx="1796">
                  <c:v>0.89528903800000004</c:v>
                </c:pt>
                <c:pt idx="1797">
                  <c:v>0.89527207799999997</c:v>
                </c:pt>
                <c:pt idx="1798">
                  <c:v>0.89519405900000004</c:v>
                </c:pt>
                <c:pt idx="1799">
                  <c:v>0.89516353000000004</c:v>
                </c:pt>
                <c:pt idx="1800">
                  <c:v>0.89516353000000004</c:v>
                </c:pt>
                <c:pt idx="1801">
                  <c:v>0.895075336</c:v>
                </c:pt>
                <c:pt idx="1802">
                  <c:v>0.895075336</c:v>
                </c:pt>
                <c:pt idx="1803">
                  <c:v>0.89502784599999996</c:v>
                </c:pt>
                <c:pt idx="1804">
                  <c:v>0.89499731699999996</c:v>
                </c:pt>
                <c:pt idx="1805">
                  <c:v>0.89493625899999996</c:v>
                </c:pt>
                <c:pt idx="1806">
                  <c:v>0.89493286699999997</c:v>
                </c:pt>
                <c:pt idx="1807">
                  <c:v>0.89493625899999996</c:v>
                </c:pt>
                <c:pt idx="1808">
                  <c:v>0.89487520099999995</c:v>
                </c:pt>
                <c:pt idx="1809">
                  <c:v>0.89483110399999999</c:v>
                </c:pt>
                <c:pt idx="1810">
                  <c:v>0.89474969299999996</c:v>
                </c:pt>
                <c:pt idx="1811">
                  <c:v>0.89471577199999996</c:v>
                </c:pt>
                <c:pt idx="1812">
                  <c:v>0.89471237999999997</c:v>
                </c:pt>
                <c:pt idx="1813">
                  <c:v>0.894671675</c:v>
                </c:pt>
                <c:pt idx="1814">
                  <c:v>0.89464453799999999</c:v>
                </c:pt>
                <c:pt idx="1815">
                  <c:v>0.89460722500000001</c:v>
                </c:pt>
                <c:pt idx="1816">
                  <c:v>0.89463775400000001</c:v>
                </c:pt>
                <c:pt idx="1817">
                  <c:v>0.89462418499999996</c:v>
                </c:pt>
                <c:pt idx="1818">
                  <c:v>0.894580088</c:v>
                </c:pt>
                <c:pt idx="1819">
                  <c:v>0.89444779600000002</c:v>
                </c:pt>
                <c:pt idx="1820">
                  <c:v>0.89449189299999998</c:v>
                </c:pt>
                <c:pt idx="1821">
                  <c:v>0.89438673800000001</c:v>
                </c:pt>
                <c:pt idx="1822">
                  <c:v>0.89437656200000004</c:v>
                </c:pt>
                <c:pt idx="1823">
                  <c:v>0.89431889600000003</c:v>
                </c:pt>
                <c:pt idx="1824">
                  <c:v>0.89427818999999997</c:v>
                </c:pt>
                <c:pt idx="1825">
                  <c:v>0.89425783800000003</c:v>
                </c:pt>
                <c:pt idx="1826">
                  <c:v>0.89426123000000002</c:v>
                </c:pt>
                <c:pt idx="1827">
                  <c:v>0.89425105400000005</c:v>
                </c:pt>
                <c:pt idx="1828">
                  <c:v>0.89416964300000001</c:v>
                </c:pt>
                <c:pt idx="1829">
                  <c:v>0.89419678000000002</c:v>
                </c:pt>
                <c:pt idx="1830">
                  <c:v>0.89408823199999998</c:v>
                </c:pt>
                <c:pt idx="1831">
                  <c:v>0.89408823199999998</c:v>
                </c:pt>
                <c:pt idx="1832">
                  <c:v>0.89403056700000005</c:v>
                </c:pt>
                <c:pt idx="1833">
                  <c:v>0.89400682200000003</c:v>
                </c:pt>
                <c:pt idx="1834">
                  <c:v>0.89385756900000002</c:v>
                </c:pt>
                <c:pt idx="1835">
                  <c:v>0.89390166699999996</c:v>
                </c:pt>
                <c:pt idx="1836">
                  <c:v>0.89387452999999994</c:v>
                </c:pt>
                <c:pt idx="1837">
                  <c:v>0.89387792200000005</c:v>
                </c:pt>
                <c:pt idx="1838">
                  <c:v>0.89391862700000002</c:v>
                </c:pt>
                <c:pt idx="1839">
                  <c:v>0.89384739300000005</c:v>
                </c:pt>
                <c:pt idx="1840">
                  <c:v>0.89377615899999996</c:v>
                </c:pt>
                <c:pt idx="1841">
                  <c:v>0.89368117999999996</c:v>
                </c:pt>
                <c:pt idx="1842">
                  <c:v>0.89371849299999995</c:v>
                </c:pt>
                <c:pt idx="1843">
                  <c:v>0.89367100300000002</c:v>
                </c:pt>
                <c:pt idx="1844">
                  <c:v>0.89359637700000005</c:v>
                </c:pt>
                <c:pt idx="1845">
                  <c:v>0.89358959299999996</c:v>
                </c:pt>
                <c:pt idx="1846">
                  <c:v>0.89353531900000005</c:v>
                </c:pt>
                <c:pt idx="1847">
                  <c:v>0.89351496600000002</c:v>
                </c:pt>
                <c:pt idx="1848">
                  <c:v>0.89355227999999998</c:v>
                </c:pt>
                <c:pt idx="1849">
                  <c:v>0.89352514299999997</c:v>
                </c:pt>
                <c:pt idx="1850">
                  <c:v>0.89349461399999996</c:v>
                </c:pt>
                <c:pt idx="1851">
                  <c:v>0.89339624299999998</c:v>
                </c:pt>
                <c:pt idx="1852">
                  <c:v>0.89338606600000003</c:v>
                </c:pt>
                <c:pt idx="1853">
                  <c:v>0.89332161600000004</c:v>
                </c:pt>
                <c:pt idx="1854">
                  <c:v>0.89326395000000003</c:v>
                </c:pt>
                <c:pt idx="1855">
                  <c:v>0.89323002900000004</c:v>
                </c:pt>
                <c:pt idx="1856">
                  <c:v>0.893172364</c:v>
                </c:pt>
                <c:pt idx="1857">
                  <c:v>0.89318593199999996</c:v>
                </c:pt>
                <c:pt idx="1858">
                  <c:v>0.89316218700000005</c:v>
                </c:pt>
                <c:pt idx="1859">
                  <c:v>0.89318253999999997</c:v>
                </c:pt>
                <c:pt idx="1860">
                  <c:v>0.89307060000000005</c:v>
                </c:pt>
                <c:pt idx="1861">
                  <c:v>0.89308077699999999</c:v>
                </c:pt>
                <c:pt idx="1862">
                  <c:v>0.89302650299999997</c:v>
                </c:pt>
                <c:pt idx="1863">
                  <c:v>0.89293152399999998</c:v>
                </c:pt>
                <c:pt idx="1864">
                  <c:v>0.89281958400000005</c:v>
                </c:pt>
                <c:pt idx="1865">
                  <c:v>0.89282297600000005</c:v>
                </c:pt>
                <c:pt idx="1866">
                  <c:v>0.89285689800000001</c:v>
                </c:pt>
                <c:pt idx="1867">
                  <c:v>0.89277548699999998</c:v>
                </c:pt>
                <c:pt idx="1868">
                  <c:v>0.89280601599999998</c:v>
                </c:pt>
                <c:pt idx="1869">
                  <c:v>0.89277209499999999</c:v>
                </c:pt>
                <c:pt idx="1870">
                  <c:v>0.89274834999999997</c:v>
                </c:pt>
                <c:pt idx="1871">
                  <c:v>0.89272121299999996</c:v>
                </c:pt>
                <c:pt idx="1872">
                  <c:v>0.89262962599999995</c:v>
                </c:pt>
                <c:pt idx="1873">
                  <c:v>0.89261944999999998</c:v>
                </c:pt>
                <c:pt idx="1874">
                  <c:v>0.89259909699999995</c:v>
                </c:pt>
                <c:pt idx="1875">
                  <c:v>0.892517687</c:v>
                </c:pt>
                <c:pt idx="1876">
                  <c:v>0.89247019699999997</c:v>
                </c:pt>
                <c:pt idx="1877">
                  <c:v>0.89246002099999999</c:v>
                </c:pt>
                <c:pt idx="1878">
                  <c:v>0.89240913899999996</c:v>
                </c:pt>
                <c:pt idx="1879">
                  <c:v>0.89231076799999998</c:v>
                </c:pt>
                <c:pt idx="1880">
                  <c:v>0.89237521799999997</c:v>
                </c:pt>
                <c:pt idx="1881">
                  <c:v>0.89232772900000001</c:v>
                </c:pt>
                <c:pt idx="1882">
                  <c:v>0.89232433700000002</c:v>
                </c:pt>
                <c:pt idx="1883">
                  <c:v>0.89224631799999998</c:v>
                </c:pt>
                <c:pt idx="1884">
                  <c:v>0.892147947</c:v>
                </c:pt>
                <c:pt idx="1885">
                  <c:v>0.89214116300000001</c:v>
                </c:pt>
                <c:pt idx="1886">
                  <c:v>0.89208688899999999</c:v>
                </c:pt>
                <c:pt idx="1887">
                  <c:v>0.89204957600000001</c:v>
                </c:pt>
                <c:pt idx="1888">
                  <c:v>0.89199869399999998</c:v>
                </c:pt>
                <c:pt idx="1889">
                  <c:v>0.89196816499999998</c:v>
                </c:pt>
                <c:pt idx="1890">
                  <c:v>0.89200547900000005</c:v>
                </c:pt>
                <c:pt idx="1891">
                  <c:v>0.89197834200000004</c:v>
                </c:pt>
                <c:pt idx="1892">
                  <c:v>0.89197155800000005</c:v>
                </c:pt>
                <c:pt idx="1893">
                  <c:v>0.89182908900000002</c:v>
                </c:pt>
                <c:pt idx="1894">
                  <c:v>0.891866402</c:v>
                </c:pt>
                <c:pt idx="1895">
                  <c:v>0.89173750200000002</c:v>
                </c:pt>
                <c:pt idx="1896">
                  <c:v>0.89173411000000002</c:v>
                </c:pt>
                <c:pt idx="1897">
                  <c:v>0.89170358100000002</c:v>
                </c:pt>
                <c:pt idx="1898">
                  <c:v>0.89165948399999995</c:v>
                </c:pt>
                <c:pt idx="1899">
                  <c:v>0.891588249</c:v>
                </c:pt>
                <c:pt idx="1900">
                  <c:v>0.89149327</c:v>
                </c:pt>
                <c:pt idx="1901">
                  <c:v>0.89151701500000002</c:v>
                </c:pt>
                <c:pt idx="1902">
                  <c:v>0.89159842600000005</c:v>
                </c:pt>
                <c:pt idx="1903">
                  <c:v>0.89192746000000001</c:v>
                </c:pt>
                <c:pt idx="1904">
                  <c:v>0.89190371499999999</c:v>
                </c:pt>
                <c:pt idx="1905">
                  <c:v>0.891835873</c:v>
                </c:pt>
                <c:pt idx="1906">
                  <c:v>0.89183248100000001</c:v>
                </c:pt>
                <c:pt idx="1907">
                  <c:v>0.89179177600000004</c:v>
                </c:pt>
                <c:pt idx="1908">
                  <c:v>0.89171714999999996</c:v>
                </c:pt>
                <c:pt idx="1909">
                  <c:v>0.89177142300000001</c:v>
                </c:pt>
                <c:pt idx="1910">
                  <c:v>0.89161199400000002</c:v>
                </c:pt>
                <c:pt idx="1911">
                  <c:v>0.89169340500000005</c:v>
                </c:pt>
                <c:pt idx="1912">
                  <c:v>0.89159164199999996</c:v>
                </c:pt>
                <c:pt idx="1913">
                  <c:v>0.89157807300000003</c:v>
                </c:pt>
                <c:pt idx="1914">
                  <c:v>0.89144578100000005</c:v>
                </c:pt>
                <c:pt idx="1915">
                  <c:v>0.89147631000000005</c:v>
                </c:pt>
                <c:pt idx="1916">
                  <c:v>0.89148309400000003</c:v>
                </c:pt>
                <c:pt idx="1917">
                  <c:v>0.89148987800000001</c:v>
                </c:pt>
                <c:pt idx="1918">
                  <c:v>0.89152040700000001</c:v>
                </c:pt>
                <c:pt idx="1919">
                  <c:v>0.89147970200000004</c:v>
                </c:pt>
                <c:pt idx="1920">
                  <c:v>0.89141864400000004</c:v>
                </c:pt>
                <c:pt idx="1921">
                  <c:v>0.89141864400000004</c:v>
                </c:pt>
                <c:pt idx="1922">
                  <c:v>0.89131009699999997</c:v>
                </c:pt>
                <c:pt idx="1923">
                  <c:v>0.89126939100000002</c:v>
                </c:pt>
                <c:pt idx="1924">
                  <c:v>0.89129652800000003</c:v>
                </c:pt>
                <c:pt idx="1925">
                  <c:v>0.89123886200000002</c:v>
                </c:pt>
                <c:pt idx="1926">
                  <c:v>0.89117780400000002</c:v>
                </c:pt>
                <c:pt idx="1927">
                  <c:v>0.89126260700000004</c:v>
                </c:pt>
                <c:pt idx="1928">
                  <c:v>0.89125582299999995</c:v>
                </c:pt>
                <c:pt idx="1929">
                  <c:v>0.89119137299999995</c:v>
                </c:pt>
                <c:pt idx="1930">
                  <c:v>0.89108960999999998</c:v>
                </c:pt>
                <c:pt idx="1931">
                  <c:v>0.89108960999999998</c:v>
                </c:pt>
                <c:pt idx="1932">
                  <c:v>0.89109300199999997</c:v>
                </c:pt>
                <c:pt idx="1933">
                  <c:v>0.89107943300000003</c:v>
                </c:pt>
                <c:pt idx="1934">
                  <c:v>0.89108621799999999</c:v>
                </c:pt>
                <c:pt idx="1935">
                  <c:v>0.89104212000000005</c:v>
                </c:pt>
                <c:pt idx="1936">
                  <c:v>0.89097427799999995</c:v>
                </c:pt>
                <c:pt idx="1937">
                  <c:v>0.89086233800000003</c:v>
                </c:pt>
                <c:pt idx="1938">
                  <c:v>0.89091321999999995</c:v>
                </c:pt>
                <c:pt idx="1939">
                  <c:v>0.89083859399999998</c:v>
                </c:pt>
                <c:pt idx="1940">
                  <c:v>0.89079110399999994</c:v>
                </c:pt>
                <c:pt idx="1941">
                  <c:v>0.89078771199999995</c:v>
                </c:pt>
                <c:pt idx="1942">
                  <c:v>0.890740223</c:v>
                </c:pt>
                <c:pt idx="1943">
                  <c:v>0.89069612499999995</c:v>
                </c:pt>
                <c:pt idx="1944">
                  <c:v>0.89069951700000005</c:v>
                </c:pt>
                <c:pt idx="1945">
                  <c:v>0.89065881199999997</c:v>
                </c:pt>
                <c:pt idx="1946">
                  <c:v>0.89064863599999999</c:v>
                </c:pt>
                <c:pt idx="1947">
                  <c:v>0.890584186</c:v>
                </c:pt>
                <c:pt idx="1948">
                  <c:v>0.89050277499999997</c:v>
                </c:pt>
                <c:pt idx="1949">
                  <c:v>0.89050616699999996</c:v>
                </c:pt>
                <c:pt idx="1950">
                  <c:v>0.890489207</c:v>
                </c:pt>
                <c:pt idx="1951">
                  <c:v>0.89035691500000003</c:v>
                </c:pt>
                <c:pt idx="1952">
                  <c:v>0.89035691500000003</c:v>
                </c:pt>
                <c:pt idx="1953">
                  <c:v>0.89024836699999998</c:v>
                </c:pt>
                <c:pt idx="1954">
                  <c:v>0.89034334599999998</c:v>
                </c:pt>
                <c:pt idx="1955">
                  <c:v>0.89021783799999998</c:v>
                </c:pt>
                <c:pt idx="1956">
                  <c:v>0.89029585700000002</c:v>
                </c:pt>
                <c:pt idx="1957">
                  <c:v>0.89026532800000002</c:v>
                </c:pt>
                <c:pt idx="1958">
                  <c:v>0.89022462199999997</c:v>
                </c:pt>
                <c:pt idx="1959">
                  <c:v>0.89019070099999997</c:v>
                </c:pt>
                <c:pt idx="1960">
                  <c:v>0.890055017</c:v>
                </c:pt>
                <c:pt idx="1961">
                  <c:v>0.89010250599999996</c:v>
                </c:pt>
                <c:pt idx="1962">
                  <c:v>0.89006858499999997</c:v>
                </c:pt>
                <c:pt idx="1963">
                  <c:v>0.88994986200000004</c:v>
                </c:pt>
                <c:pt idx="1964">
                  <c:v>0.89004484100000003</c:v>
                </c:pt>
                <c:pt idx="1965">
                  <c:v>0.88999056700000001</c:v>
                </c:pt>
                <c:pt idx="1966">
                  <c:v>0.88996343</c:v>
                </c:pt>
                <c:pt idx="1967">
                  <c:v>0.88982774600000003</c:v>
                </c:pt>
                <c:pt idx="1968">
                  <c:v>0.88984131399999999</c:v>
                </c:pt>
                <c:pt idx="1969">
                  <c:v>0.88976668800000003</c:v>
                </c:pt>
                <c:pt idx="1970">
                  <c:v>0.88975990400000005</c:v>
                </c:pt>
                <c:pt idx="1971">
                  <c:v>0.88969545400000005</c:v>
                </c:pt>
                <c:pt idx="1972">
                  <c:v>0.88969884600000004</c:v>
                </c:pt>
                <c:pt idx="1973">
                  <c:v>0.889654748</c:v>
                </c:pt>
                <c:pt idx="1974">
                  <c:v>0.88957333800000005</c:v>
                </c:pt>
                <c:pt idx="1975">
                  <c:v>0.88957333800000005</c:v>
                </c:pt>
                <c:pt idx="1976">
                  <c:v>0.889403732</c:v>
                </c:pt>
                <c:pt idx="1977">
                  <c:v>0.88950888800000005</c:v>
                </c:pt>
                <c:pt idx="1978">
                  <c:v>0.889498711</c:v>
                </c:pt>
                <c:pt idx="1979">
                  <c:v>0.88936302700000003</c:v>
                </c:pt>
                <c:pt idx="1980">
                  <c:v>0.88939355600000003</c:v>
                </c:pt>
                <c:pt idx="1981">
                  <c:v>0.88933249800000003</c:v>
                </c:pt>
                <c:pt idx="1982">
                  <c:v>0.88929179300000005</c:v>
                </c:pt>
                <c:pt idx="1983">
                  <c:v>0.88918663799999997</c:v>
                </c:pt>
                <c:pt idx="1984">
                  <c:v>0.88918324500000001</c:v>
                </c:pt>
                <c:pt idx="1985">
                  <c:v>0.88917306900000004</c:v>
                </c:pt>
                <c:pt idx="1986">
                  <c:v>0.88920020600000005</c:v>
                </c:pt>
                <c:pt idx="1987">
                  <c:v>0.88912557999999997</c:v>
                </c:pt>
                <c:pt idx="1988">
                  <c:v>0.88909165899999998</c:v>
                </c:pt>
                <c:pt idx="1989">
                  <c:v>0.88905434500000002</c:v>
                </c:pt>
                <c:pt idx="1990">
                  <c:v>0.88901024799999995</c:v>
                </c:pt>
                <c:pt idx="1991">
                  <c:v>0.88898989500000003</c:v>
                </c:pt>
                <c:pt idx="1992">
                  <c:v>0.88891866100000005</c:v>
                </c:pt>
                <c:pt idx="1993">
                  <c:v>0.88890848499999997</c:v>
                </c:pt>
                <c:pt idx="1994">
                  <c:v>0.88885760300000005</c:v>
                </c:pt>
                <c:pt idx="1995">
                  <c:v>0.88875923199999995</c:v>
                </c:pt>
                <c:pt idx="1996">
                  <c:v>0.88877619299999999</c:v>
                </c:pt>
                <c:pt idx="1997">
                  <c:v>0.88866764499999995</c:v>
                </c:pt>
                <c:pt idx="1998">
                  <c:v>0.88877619299999999</c:v>
                </c:pt>
                <c:pt idx="1999">
                  <c:v>0.88873887900000004</c:v>
                </c:pt>
                <c:pt idx="2000">
                  <c:v>0.88872191899999997</c:v>
                </c:pt>
                <c:pt idx="2001">
                  <c:v>0.888650685</c:v>
                </c:pt>
                <c:pt idx="2002">
                  <c:v>0.88862015599999999</c:v>
                </c:pt>
                <c:pt idx="2003">
                  <c:v>0.88863033199999997</c:v>
                </c:pt>
                <c:pt idx="2004">
                  <c:v>0.88852856899999999</c:v>
                </c:pt>
                <c:pt idx="2005">
                  <c:v>0.88853874499999996</c:v>
                </c:pt>
                <c:pt idx="2006">
                  <c:v>0.88847090299999998</c:v>
                </c:pt>
                <c:pt idx="2007">
                  <c:v>0.88839288400000005</c:v>
                </c:pt>
                <c:pt idx="2008">
                  <c:v>0.88847429499999997</c:v>
                </c:pt>
                <c:pt idx="2009">
                  <c:v>0.88839288400000005</c:v>
                </c:pt>
                <c:pt idx="2010">
                  <c:v>0.88846751099999999</c:v>
                </c:pt>
                <c:pt idx="2011">
                  <c:v>0.88838270799999997</c:v>
                </c:pt>
                <c:pt idx="2012">
                  <c:v>0.88835557099999996</c:v>
                </c:pt>
                <c:pt idx="2013">
                  <c:v>0.88827076900000002</c:v>
                </c:pt>
                <c:pt idx="2014">
                  <c:v>0.88821649499999999</c:v>
                </c:pt>
                <c:pt idx="2015">
                  <c:v>0.88813847599999995</c:v>
                </c:pt>
                <c:pt idx="2016">
                  <c:v>0.888121516</c:v>
                </c:pt>
                <c:pt idx="2017">
                  <c:v>0.88807063399999997</c:v>
                </c:pt>
                <c:pt idx="2018">
                  <c:v>0.88804688899999995</c:v>
                </c:pt>
                <c:pt idx="2019">
                  <c:v>0.88807063399999997</c:v>
                </c:pt>
                <c:pt idx="2020">
                  <c:v>0.88798922400000002</c:v>
                </c:pt>
                <c:pt idx="2021">
                  <c:v>0.88798583200000003</c:v>
                </c:pt>
                <c:pt idx="2022">
                  <c:v>0.88792816600000002</c:v>
                </c:pt>
                <c:pt idx="2023">
                  <c:v>0.88792138200000004</c:v>
                </c:pt>
                <c:pt idx="2024">
                  <c:v>0.88779248099999997</c:v>
                </c:pt>
                <c:pt idx="2025">
                  <c:v>0.88781622599999999</c:v>
                </c:pt>
                <c:pt idx="2026">
                  <c:v>0.88776873700000003</c:v>
                </c:pt>
                <c:pt idx="2027">
                  <c:v>0.88774499200000001</c:v>
                </c:pt>
                <c:pt idx="2028">
                  <c:v>0.88769071799999999</c:v>
                </c:pt>
                <c:pt idx="2029">
                  <c:v>0.88771107100000002</c:v>
                </c:pt>
                <c:pt idx="2030">
                  <c:v>0.887687326</c:v>
                </c:pt>
                <c:pt idx="2031">
                  <c:v>0.88767375800000003</c:v>
                </c:pt>
                <c:pt idx="2032">
                  <c:v>0.88764662100000002</c:v>
                </c:pt>
                <c:pt idx="2033">
                  <c:v>0.88754485800000005</c:v>
                </c:pt>
                <c:pt idx="2034">
                  <c:v>0.88751772100000004</c:v>
                </c:pt>
                <c:pt idx="2035">
                  <c:v>0.88736507600000003</c:v>
                </c:pt>
                <c:pt idx="2036">
                  <c:v>0.88739221300000004</c:v>
                </c:pt>
                <c:pt idx="2037">
                  <c:v>0.88736168400000004</c:v>
                </c:pt>
                <c:pt idx="2038">
                  <c:v>0.88726670500000004</c:v>
                </c:pt>
                <c:pt idx="2039">
                  <c:v>0.88727348900000003</c:v>
                </c:pt>
                <c:pt idx="2040">
                  <c:v>0.887222607</c:v>
                </c:pt>
                <c:pt idx="2041">
                  <c:v>0.88716494199999996</c:v>
                </c:pt>
                <c:pt idx="2042">
                  <c:v>0.88724296000000002</c:v>
                </c:pt>
                <c:pt idx="2043">
                  <c:v>0.88722939199999995</c:v>
                </c:pt>
                <c:pt idx="2044">
                  <c:v>0.88714458900000004</c:v>
                </c:pt>
                <c:pt idx="2045">
                  <c:v>0.88704282599999995</c:v>
                </c:pt>
                <c:pt idx="2046">
                  <c:v>0.88705639400000003</c:v>
                </c:pt>
                <c:pt idx="2047">
                  <c:v>0.88697498399999997</c:v>
                </c:pt>
                <c:pt idx="2048">
                  <c:v>0.88695123899999995</c:v>
                </c:pt>
                <c:pt idx="2049">
                  <c:v>0.88689357300000005</c:v>
                </c:pt>
                <c:pt idx="2050">
                  <c:v>0.88685286799999996</c:v>
                </c:pt>
                <c:pt idx="2051">
                  <c:v>0.88684947599999997</c:v>
                </c:pt>
                <c:pt idx="2052">
                  <c:v>0.88658489100000004</c:v>
                </c:pt>
                <c:pt idx="2053">
                  <c:v>0.88651026499999996</c:v>
                </c:pt>
                <c:pt idx="2054">
                  <c:v>0.88644242299999998</c:v>
                </c:pt>
                <c:pt idx="2055">
                  <c:v>0.88636779600000004</c:v>
                </c:pt>
                <c:pt idx="2056">
                  <c:v>0.88635761999999996</c:v>
                </c:pt>
                <c:pt idx="2057">
                  <c:v>0.88628299399999999</c:v>
                </c:pt>
                <c:pt idx="2058">
                  <c:v>0.88620836700000005</c:v>
                </c:pt>
                <c:pt idx="2059">
                  <c:v>0.88617105399999996</c:v>
                </c:pt>
                <c:pt idx="2060">
                  <c:v>0.886154094</c:v>
                </c:pt>
                <c:pt idx="2061">
                  <c:v>0.88610999599999996</c:v>
                </c:pt>
                <c:pt idx="2062">
                  <c:v>0.886123565</c:v>
                </c:pt>
                <c:pt idx="2063">
                  <c:v>0.886031978</c:v>
                </c:pt>
                <c:pt idx="2064">
                  <c:v>0.88608625100000005</c:v>
                </c:pt>
                <c:pt idx="2065">
                  <c:v>0.88603536999999999</c:v>
                </c:pt>
                <c:pt idx="2066">
                  <c:v>0.88592342999999996</c:v>
                </c:pt>
                <c:pt idx="2067">
                  <c:v>0.88585897999999996</c:v>
                </c:pt>
                <c:pt idx="2068">
                  <c:v>0.88579792199999996</c:v>
                </c:pt>
                <c:pt idx="2069">
                  <c:v>0.88580470700000002</c:v>
                </c:pt>
                <c:pt idx="2070">
                  <c:v>0.88577078600000003</c:v>
                </c:pt>
                <c:pt idx="2071">
                  <c:v>0.88571312000000002</c:v>
                </c:pt>
                <c:pt idx="2072">
                  <c:v>0.885597788</c:v>
                </c:pt>
                <c:pt idx="2073">
                  <c:v>0.88565545400000001</c:v>
                </c:pt>
                <c:pt idx="2074">
                  <c:v>0.88565545400000001</c:v>
                </c:pt>
                <c:pt idx="2075">
                  <c:v>0.88565206200000002</c:v>
                </c:pt>
                <c:pt idx="2076">
                  <c:v>0.88558761200000002</c:v>
                </c:pt>
                <c:pt idx="2077">
                  <c:v>0.88551637699999997</c:v>
                </c:pt>
                <c:pt idx="2078">
                  <c:v>0.88551977000000004</c:v>
                </c:pt>
                <c:pt idx="2079">
                  <c:v>0.88543835900000001</c:v>
                </c:pt>
                <c:pt idx="2080">
                  <c:v>0.88540104600000002</c:v>
                </c:pt>
                <c:pt idx="2081">
                  <c:v>0.88537390900000001</c:v>
                </c:pt>
                <c:pt idx="2082">
                  <c:v>0.88524500900000003</c:v>
                </c:pt>
                <c:pt idx="2083">
                  <c:v>0.88533998800000002</c:v>
                </c:pt>
                <c:pt idx="2084">
                  <c:v>0.88528910599999999</c:v>
                </c:pt>
                <c:pt idx="2085">
                  <c:v>0.885224656</c:v>
                </c:pt>
                <c:pt idx="2086">
                  <c:v>0.88521787200000002</c:v>
                </c:pt>
                <c:pt idx="2087">
                  <c:v>0.88507540399999995</c:v>
                </c:pt>
                <c:pt idx="2088">
                  <c:v>0.88506522700000001</c:v>
                </c:pt>
                <c:pt idx="2089">
                  <c:v>0.88503469800000001</c:v>
                </c:pt>
                <c:pt idx="2090">
                  <c:v>0.884943111</c:v>
                </c:pt>
                <c:pt idx="2091">
                  <c:v>0.88493632700000002</c:v>
                </c:pt>
                <c:pt idx="2092">
                  <c:v>0.88485491699999996</c:v>
                </c:pt>
                <c:pt idx="2093">
                  <c:v>0.88484474000000002</c:v>
                </c:pt>
                <c:pt idx="2094">
                  <c:v>0.88483795600000004</c:v>
                </c:pt>
                <c:pt idx="2095">
                  <c:v>0.88482777999999995</c:v>
                </c:pt>
                <c:pt idx="2096">
                  <c:v>0.88483117200000005</c:v>
                </c:pt>
                <c:pt idx="2097">
                  <c:v>0.88481081900000003</c:v>
                </c:pt>
                <c:pt idx="2098">
                  <c:v>0.88477350600000004</c:v>
                </c:pt>
                <c:pt idx="2099">
                  <c:v>0.88468191900000004</c:v>
                </c:pt>
                <c:pt idx="2100">
                  <c:v>0.88466835099999996</c:v>
                </c:pt>
                <c:pt idx="2101">
                  <c:v>0.88465139000000004</c:v>
                </c:pt>
                <c:pt idx="2102">
                  <c:v>0.88457676399999996</c:v>
                </c:pt>
                <c:pt idx="2103">
                  <c:v>0.88453945099999998</c:v>
                </c:pt>
                <c:pt idx="2104">
                  <c:v>0.88447500099999998</c:v>
                </c:pt>
                <c:pt idx="2105">
                  <c:v>0.88450892199999998</c:v>
                </c:pt>
                <c:pt idx="2106">
                  <c:v>0.88444786399999997</c:v>
                </c:pt>
                <c:pt idx="2107">
                  <c:v>0.88441733499999997</c:v>
                </c:pt>
                <c:pt idx="2108">
                  <c:v>0.88433931600000004</c:v>
                </c:pt>
                <c:pt idx="2109">
                  <c:v>0.88420702399999995</c:v>
                </c:pt>
                <c:pt idx="2110">
                  <c:v>0.88423076899999997</c:v>
                </c:pt>
                <c:pt idx="2111">
                  <c:v>0.88418327900000004</c:v>
                </c:pt>
                <c:pt idx="2112">
                  <c:v>0.88413239799999999</c:v>
                </c:pt>
                <c:pt idx="2113">
                  <c:v>0.88402385000000006</c:v>
                </c:pt>
                <c:pt idx="2114">
                  <c:v>0.884064556</c:v>
                </c:pt>
                <c:pt idx="2115">
                  <c:v>0.88394244</c:v>
                </c:pt>
                <c:pt idx="2116">
                  <c:v>0.88403741899999999</c:v>
                </c:pt>
                <c:pt idx="2117">
                  <c:v>0.88391530299999999</c:v>
                </c:pt>
                <c:pt idx="2118">
                  <c:v>0.88392208699999997</c:v>
                </c:pt>
                <c:pt idx="2119">
                  <c:v>0.88388816599999998</c:v>
                </c:pt>
                <c:pt idx="2120">
                  <c:v>0.88384067700000002</c:v>
                </c:pt>
                <c:pt idx="2121">
                  <c:v>0.88374230499999995</c:v>
                </c:pt>
                <c:pt idx="2122">
                  <c:v>0.88377622600000005</c:v>
                </c:pt>
                <c:pt idx="2123">
                  <c:v>0.88373212899999998</c:v>
                </c:pt>
                <c:pt idx="2124">
                  <c:v>0.883599837</c:v>
                </c:pt>
                <c:pt idx="2125">
                  <c:v>0.88362697400000001</c:v>
                </c:pt>
                <c:pt idx="2126">
                  <c:v>0.88360662099999998</c:v>
                </c:pt>
                <c:pt idx="2127">
                  <c:v>0.883599837</c:v>
                </c:pt>
                <c:pt idx="2128">
                  <c:v>0.88358287599999996</c:v>
                </c:pt>
                <c:pt idx="2129">
                  <c:v>0.88352521100000003</c:v>
                </c:pt>
                <c:pt idx="2130">
                  <c:v>0.88352521100000003</c:v>
                </c:pt>
                <c:pt idx="2131">
                  <c:v>0.88342344699999997</c:v>
                </c:pt>
                <c:pt idx="2132">
                  <c:v>0.88337256600000003</c:v>
                </c:pt>
                <c:pt idx="2133">
                  <c:v>0.88322331300000001</c:v>
                </c:pt>
                <c:pt idx="2134">
                  <c:v>0.88331150800000002</c:v>
                </c:pt>
                <c:pt idx="2135">
                  <c:v>0.883257234</c:v>
                </c:pt>
                <c:pt idx="2136">
                  <c:v>0.88324705800000003</c:v>
                </c:pt>
                <c:pt idx="2137">
                  <c:v>0.88320295999999998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8DA-4950-8298-C742B5893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2389288"/>
        <c:axId val="692387128"/>
      </c:scatterChart>
      <c:valAx>
        <c:axId val="692389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2387128"/>
        <c:crosses val="autoZero"/>
        <c:crossBetween val="midCat"/>
      </c:valAx>
      <c:valAx>
        <c:axId val="69238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2389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60-1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'计算Cycle_0_1DC_60@1 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'计算Cycle_0_1DC_60@1 '!$A$2:$A$207</c:f>
              <c:numCache>
                <c:formatCode>General</c:formatCode>
                <c:ptCount val="2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</c:numCache>
            </c:numRef>
          </c:xVal>
          <c:yVal>
            <c:numRef>
              <c:f>'计算Cycle_0_1DC_60@1 '!$I$2:$I$207</c:f>
              <c:numCache>
                <c:formatCode>General</c:formatCode>
                <c:ptCount val="206"/>
                <c:pt idx="0">
                  <c:v>0.99117</c:v>
                </c:pt>
                <c:pt idx="1">
                  <c:v>0.99059699999999995</c:v>
                </c:pt>
                <c:pt idx="2">
                  <c:v>0.99004199999999998</c:v>
                </c:pt>
                <c:pt idx="3">
                  <c:v>0.98950099999999996</c:v>
                </c:pt>
                <c:pt idx="4">
                  <c:v>0.98897500000000005</c:v>
                </c:pt>
                <c:pt idx="5">
                  <c:v>0.98846100000000003</c:v>
                </c:pt>
                <c:pt idx="6">
                  <c:v>0.98795900000000003</c:v>
                </c:pt>
                <c:pt idx="7">
                  <c:v>0.98746800000000001</c:v>
                </c:pt>
                <c:pt idx="8">
                  <c:v>0.98698600000000003</c:v>
                </c:pt>
                <c:pt idx="9">
                  <c:v>0.98651299999999997</c:v>
                </c:pt>
                <c:pt idx="10">
                  <c:v>0.98604800000000004</c:v>
                </c:pt>
                <c:pt idx="11">
                  <c:v>0.98559099999999999</c:v>
                </c:pt>
                <c:pt idx="12">
                  <c:v>0.98514199999999996</c:v>
                </c:pt>
                <c:pt idx="13">
                  <c:v>0.98469899999999999</c:v>
                </c:pt>
                <c:pt idx="14">
                  <c:v>0.984263</c:v>
                </c:pt>
                <c:pt idx="15">
                  <c:v>0.98383399999999999</c:v>
                </c:pt>
                <c:pt idx="16">
                  <c:v>0.98340899999999998</c:v>
                </c:pt>
                <c:pt idx="17">
                  <c:v>0.98299099999999995</c:v>
                </c:pt>
                <c:pt idx="18">
                  <c:v>0.98257799999999995</c:v>
                </c:pt>
                <c:pt idx="19">
                  <c:v>0.98216899999999996</c:v>
                </c:pt>
                <c:pt idx="20">
                  <c:v>0.98176600000000003</c:v>
                </c:pt>
                <c:pt idx="21">
                  <c:v>0.98136699999999999</c:v>
                </c:pt>
                <c:pt idx="22">
                  <c:v>0.98097199999999996</c:v>
                </c:pt>
                <c:pt idx="23">
                  <c:v>0.98058199999999995</c:v>
                </c:pt>
                <c:pt idx="24">
                  <c:v>0.98019500000000004</c:v>
                </c:pt>
                <c:pt idx="25">
                  <c:v>0.97981300000000005</c:v>
                </c:pt>
                <c:pt idx="26">
                  <c:v>0.97943400000000003</c:v>
                </c:pt>
                <c:pt idx="27">
                  <c:v>0.97905900000000001</c:v>
                </c:pt>
                <c:pt idx="28">
                  <c:v>0.97868699999999997</c:v>
                </c:pt>
                <c:pt idx="29">
                  <c:v>0.97831900000000005</c:v>
                </c:pt>
                <c:pt idx="30">
                  <c:v>0.97795299999999996</c:v>
                </c:pt>
                <c:pt idx="31">
                  <c:v>0.97759099999999999</c:v>
                </c:pt>
                <c:pt idx="32">
                  <c:v>0.97723199999999999</c:v>
                </c:pt>
                <c:pt idx="33">
                  <c:v>0.97687599999999997</c:v>
                </c:pt>
                <c:pt idx="34">
                  <c:v>0.97652300000000003</c:v>
                </c:pt>
                <c:pt idx="35">
                  <c:v>0.97617200000000004</c:v>
                </c:pt>
                <c:pt idx="36">
                  <c:v>0.97582400000000002</c:v>
                </c:pt>
                <c:pt idx="37">
                  <c:v>0.97547899999999998</c:v>
                </c:pt>
                <c:pt idx="38">
                  <c:v>0.975136</c:v>
                </c:pt>
                <c:pt idx="39">
                  <c:v>0.974796</c:v>
                </c:pt>
                <c:pt idx="40">
                  <c:v>0.97445800000000005</c:v>
                </c:pt>
                <c:pt idx="41">
                  <c:v>0.97412200000000004</c:v>
                </c:pt>
                <c:pt idx="42">
                  <c:v>0.97378900000000002</c:v>
                </c:pt>
                <c:pt idx="43">
                  <c:v>0.97345700000000002</c:v>
                </c:pt>
                <c:pt idx="44">
                  <c:v>0.97312799999999999</c:v>
                </c:pt>
                <c:pt idx="45">
                  <c:v>0.97280100000000003</c:v>
                </c:pt>
                <c:pt idx="46">
                  <c:v>0.97247600000000001</c:v>
                </c:pt>
                <c:pt idx="47">
                  <c:v>0.97215300000000004</c:v>
                </c:pt>
                <c:pt idx="48">
                  <c:v>0.97183200000000003</c:v>
                </c:pt>
                <c:pt idx="49">
                  <c:v>0.97151299999999996</c:v>
                </c:pt>
                <c:pt idx="50">
                  <c:v>0.97119599999999995</c:v>
                </c:pt>
                <c:pt idx="51">
                  <c:v>0.97088099999999999</c:v>
                </c:pt>
                <c:pt idx="52">
                  <c:v>0.97056699999999996</c:v>
                </c:pt>
                <c:pt idx="53">
                  <c:v>0.97025499999999998</c:v>
                </c:pt>
                <c:pt idx="54">
                  <c:v>0.96994499999999995</c:v>
                </c:pt>
                <c:pt idx="55">
                  <c:v>0.96963699999999997</c:v>
                </c:pt>
                <c:pt idx="56">
                  <c:v>0.96933000000000002</c:v>
                </c:pt>
                <c:pt idx="57">
                  <c:v>0.969024</c:v>
                </c:pt>
                <c:pt idx="58">
                  <c:v>0.96872100000000005</c:v>
                </c:pt>
                <c:pt idx="59">
                  <c:v>0.96841900000000003</c:v>
                </c:pt>
                <c:pt idx="60">
                  <c:v>0.96811800000000003</c:v>
                </c:pt>
                <c:pt idx="61">
                  <c:v>0.96781899999999998</c:v>
                </c:pt>
                <c:pt idx="62">
                  <c:v>0.96752099999999996</c:v>
                </c:pt>
                <c:pt idx="63">
                  <c:v>0.967225</c:v>
                </c:pt>
                <c:pt idx="64">
                  <c:v>0.96692999999999996</c:v>
                </c:pt>
                <c:pt idx="65">
                  <c:v>0.96663699999999997</c:v>
                </c:pt>
                <c:pt idx="66">
                  <c:v>0.96634500000000001</c:v>
                </c:pt>
                <c:pt idx="67">
                  <c:v>0.96605399999999997</c:v>
                </c:pt>
                <c:pt idx="68">
                  <c:v>0.96576399999999996</c:v>
                </c:pt>
                <c:pt idx="69">
                  <c:v>0.965476</c:v>
                </c:pt>
                <c:pt idx="70">
                  <c:v>0.96518899999999996</c:v>
                </c:pt>
                <c:pt idx="71">
                  <c:v>0.96490399999999998</c:v>
                </c:pt>
                <c:pt idx="72">
                  <c:v>0.964619</c:v>
                </c:pt>
                <c:pt idx="73">
                  <c:v>0.96433599999999997</c:v>
                </c:pt>
                <c:pt idx="74">
                  <c:v>0.96405399999999997</c:v>
                </c:pt>
                <c:pt idx="75">
                  <c:v>0.96377299999999999</c:v>
                </c:pt>
                <c:pt idx="76">
                  <c:v>0.96349399999999996</c:v>
                </c:pt>
                <c:pt idx="77">
                  <c:v>0.96321500000000004</c:v>
                </c:pt>
                <c:pt idx="78">
                  <c:v>0.96293799999999996</c:v>
                </c:pt>
                <c:pt idx="79">
                  <c:v>0.96266099999999999</c:v>
                </c:pt>
                <c:pt idx="80">
                  <c:v>0.96238599999999996</c:v>
                </c:pt>
                <c:pt idx="81">
                  <c:v>0.96211199999999997</c:v>
                </c:pt>
                <c:pt idx="82">
                  <c:v>0.961839</c:v>
                </c:pt>
                <c:pt idx="83">
                  <c:v>0.96156699999999995</c:v>
                </c:pt>
                <c:pt idx="84">
                  <c:v>0.96129600000000004</c:v>
                </c:pt>
                <c:pt idx="85">
                  <c:v>0.96102600000000005</c:v>
                </c:pt>
                <c:pt idx="86">
                  <c:v>0.96075600000000005</c:v>
                </c:pt>
                <c:pt idx="87">
                  <c:v>0.96048800000000001</c:v>
                </c:pt>
                <c:pt idx="88">
                  <c:v>0.96022099999999999</c:v>
                </c:pt>
                <c:pt idx="89">
                  <c:v>0.959955</c:v>
                </c:pt>
                <c:pt idx="90">
                  <c:v>0.95969000000000004</c:v>
                </c:pt>
                <c:pt idx="91">
                  <c:v>0.959426</c:v>
                </c:pt>
                <c:pt idx="92">
                  <c:v>0.95916199999999996</c:v>
                </c:pt>
                <c:pt idx="93">
                  <c:v>0.95889999999999997</c:v>
                </c:pt>
                <c:pt idx="94">
                  <c:v>0.95863799999999999</c:v>
                </c:pt>
                <c:pt idx="95">
                  <c:v>0.95837799999999995</c:v>
                </c:pt>
                <c:pt idx="96">
                  <c:v>0.95811800000000003</c:v>
                </c:pt>
                <c:pt idx="97">
                  <c:v>0.95785900000000002</c:v>
                </c:pt>
                <c:pt idx="98">
                  <c:v>0.95760100000000004</c:v>
                </c:pt>
                <c:pt idx="99">
                  <c:v>0.95734300000000006</c:v>
                </c:pt>
                <c:pt idx="100">
                  <c:v>0.95708700000000002</c:v>
                </c:pt>
                <c:pt idx="101">
                  <c:v>0.95683099999999999</c:v>
                </c:pt>
                <c:pt idx="102">
                  <c:v>0.95657700000000001</c:v>
                </c:pt>
                <c:pt idx="103">
                  <c:v>0.95632300000000003</c:v>
                </c:pt>
                <c:pt idx="104">
                  <c:v>0.95606899999999995</c:v>
                </c:pt>
                <c:pt idx="105">
                  <c:v>0.95581700000000003</c:v>
                </c:pt>
                <c:pt idx="106">
                  <c:v>0.955565</c:v>
                </c:pt>
                <c:pt idx="107">
                  <c:v>0.95531500000000003</c:v>
                </c:pt>
                <c:pt idx="108">
                  <c:v>0.95506400000000002</c:v>
                </c:pt>
                <c:pt idx="109">
                  <c:v>0.95481499999999997</c:v>
                </c:pt>
                <c:pt idx="110">
                  <c:v>0.95456600000000003</c:v>
                </c:pt>
                <c:pt idx="111">
                  <c:v>0.95431900000000003</c:v>
                </c:pt>
                <c:pt idx="112">
                  <c:v>0.954071</c:v>
                </c:pt>
                <c:pt idx="113">
                  <c:v>0.95382500000000003</c:v>
                </c:pt>
                <c:pt idx="114">
                  <c:v>0.95357899999999995</c:v>
                </c:pt>
                <c:pt idx="115">
                  <c:v>0.95333400000000001</c:v>
                </c:pt>
                <c:pt idx="116">
                  <c:v>0.95308999999999999</c:v>
                </c:pt>
                <c:pt idx="117">
                  <c:v>0.95284599999999997</c:v>
                </c:pt>
                <c:pt idx="118">
                  <c:v>0.95260299999999998</c:v>
                </c:pt>
                <c:pt idx="119">
                  <c:v>0.95236100000000001</c:v>
                </c:pt>
                <c:pt idx="120">
                  <c:v>0.95211900000000005</c:v>
                </c:pt>
                <c:pt idx="121">
                  <c:v>0.951878</c:v>
                </c:pt>
                <c:pt idx="122">
                  <c:v>0.95163799999999998</c:v>
                </c:pt>
                <c:pt idx="123">
                  <c:v>0.95139799999999997</c:v>
                </c:pt>
                <c:pt idx="124">
                  <c:v>0.95115899999999998</c:v>
                </c:pt>
                <c:pt idx="125">
                  <c:v>0.95092100000000002</c:v>
                </c:pt>
                <c:pt idx="126">
                  <c:v>0.95068299999999994</c:v>
                </c:pt>
                <c:pt idx="127">
                  <c:v>0.95044600000000001</c:v>
                </c:pt>
                <c:pt idx="128">
                  <c:v>0.95021</c:v>
                </c:pt>
                <c:pt idx="129">
                  <c:v>0.94997399999999999</c:v>
                </c:pt>
                <c:pt idx="130">
                  <c:v>0.94973799999999997</c:v>
                </c:pt>
                <c:pt idx="131">
                  <c:v>0.94950400000000001</c:v>
                </c:pt>
                <c:pt idx="132">
                  <c:v>0.94926999999999995</c:v>
                </c:pt>
                <c:pt idx="133">
                  <c:v>0.94903599999999999</c:v>
                </c:pt>
                <c:pt idx="134">
                  <c:v>0.94880299999999995</c:v>
                </c:pt>
                <c:pt idx="135">
                  <c:v>0.94857100000000005</c:v>
                </c:pt>
                <c:pt idx="136">
                  <c:v>0.94833900000000004</c:v>
                </c:pt>
                <c:pt idx="137">
                  <c:v>0.94810799999999995</c:v>
                </c:pt>
                <c:pt idx="138">
                  <c:v>0.94787699999999997</c:v>
                </c:pt>
                <c:pt idx="139">
                  <c:v>0.94764700000000002</c:v>
                </c:pt>
                <c:pt idx="140">
                  <c:v>0.94741699999999995</c:v>
                </c:pt>
                <c:pt idx="141">
                  <c:v>0.94718800000000003</c:v>
                </c:pt>
                <c:pt idx="142">
                  <c:v>0.94696000000000002</c:v>
                </c:pt>
                <c:pt idx="143">
                  <c:v>0.94673200000000002</c:v>
                </c:pt>
                <c:pt idx="144">
                  <c:v>0.94650500000000004</c:v>
                </c:pt>
                <c:pt idx="145">
                  <c:v>0.94627799999999995</c:v>
                </c:pt>
                <c:pt idx="146">
                  <c:v>0.94605099999999998</c:v>
                </c:pt>
                <c:pt idx="147">
                  <c:v>0.94582599999999994</c:v>
                </c:pt>
                <c:pt idx="148">
                  <c:v>0.9456</c:v>
                </c:pt>
                <c:pt idx="149">
                  <c:v>0.94537599999999999</c:v>
                </c:pt>
                <c:pt idx="150">
                  <c:v>0.94515099999999996</c:v>
                </c:pt>
                <c:pt idx="151">
                  <c:v>0.94492799999999999</c:v>
                </c:pt>
                <c:pt idx="152">
                  <c:v>0.94470399999999999</c:v>
                </c:pt>
                <c:pt idx="153">
                  <c:v>0.94448200000000004</c:v>
                </c:pt>
                <c:pt idx="154">
                  <c:v>0.94425899999999996</c:v>
                </c:pt>
                <c:pt idx="155">
                  <c:v>0.94403700000000002</c:v>
                </c:pt>
                <c:pt idx="156">
                  <c:v>0.94381599999999999</c:v>
                </c:pt>
                <c:pt idx="157">
                  <c:v>0.94359499999999996</c:v>
                </c:pt>
                <c:pt idx="158">
                  <c:v>0.94337499999999996</c:v>
                </c:pt>
                <c:pt idx="159">
                  <c:v>0.94315499999999997</c:v>
                </c:pt>
                <c:pt idx="160">
                  <c:v>0.942936</c:v>
                </c:pt>
                <c:pt idx="161">
                  <c:v>0.94271700000000003</c:v>
                </c:pt>
                <c:pt idx="162">
                  <c:v>0.94249799999999995</c:v>
                </c:pt>
                <c:pt idx="163">
                  <c:v>0.94228000000000001</c:v>
                </c:pt>
                <c:pt idx="164">
                  <c:v>0.94206299999999998</c:v>
                </c:pt>
                <c:pt idx="165">
                  <c:v>0.94184599999999996</c:v>
                </c:pt>
                <c:pt idx="166">
                  <c:v>0.94162900000000005</c:v>
                </c:pt>
                <c:pt idx="167">
                  <c:v>0.94141300000000006</c:v>
                </c:pt>
                <c:pt idx="168">
                  <c:v>0.94119699999999995</c:v>
                </c:pt>
                <c:pt idx="169">
                  <c:v>0.94098099999999996</c:v>
                </c:pt>
                <c:pt idx="170">
                  <c:v>0.94076700000000002</c:v>
                </c:pt>
                <c:pt idx="171">
                  <c:v>0.94055200000000005</c:v>
                </c:pt>
                <c:pt idx="172">
                  <c:v>0.94033800000000001</c:v>
                </c:pt>
                <c:pt idx="173">
                  <c:v>0.94012399999999996</c:v>
                </c:pt>
                <c:pt idx="174">
                  <c:v>0.93991100000000005</c:v>
                </c:pt>
                <c:pt idx="175">
                  <c:v>0.93969800000000003</c:v>
                </c:pt>
                <c:pt idx="176">
                  <c:v>0.93948600000000004</c:v>
                </c:pt>
                <c:pt idx="177">
                  <c:v>0.93927400000000005</c:v>
                </c:pt>
                <c:pt idx="178">
                  <c:v>0.93906299999999998</c:v>
                </c:pt>
                <c:pt idx="179">
                  <c:v>0.93885200000000002</c:v>
                </c:pt>
                <c:pt idx="180">
                  <c:v>0.93864099999999995</c:v>
                </c:pt>
                <c:pt idx="181">
                  <c:v>0.93842999999999999</c:v>
                </c:pt>
                <c:pt idx="182">
                  <c:v>0.93822099999999997</c:v>
                </c:pt>
                <c:pt idx="183">
                  <c:v>0.93801100000000004</c:v>
                </c:pt>
                <c:pt idx="184">
                  <c:v>0.93780200000000002</c:v>
                </c:pt>
                <c:pt idx="185">
                  <c:v>0.93759300000000001</c:v>
                </c:pt>
                <c:pt idx="186">
                  <c:v>0.93738500000000002</c:v>
                </c:pt>
                <c:pt idx="187">
                  <c:v>0.93717700000000004</c:v>
                </c:pt>
                <c:pt idx="188">
                  <c:v>0.93696900000000005</c:v>
                </c:pt>
                <c:pt idx="189">
                  <c:v>0.93676199999999998</c:v>
                </c:pt>
                <c:pt idx="190">
                  <c:v>0.93655500000000003</c:v>
                </c:pt>
                <c:pt idx="191">
                  <c:v>0.93634899999999999</c:v>
                </c:pt>
                <c:pt idx="192">
                  <c:v>0.93614299999999995</c:v>
                </c:pt>
                <c:pt idx="193">
                  <c:v>0.93593700000000002</c:v>
                </c:pt>
                <c:pt idx="194">
                  <c:v>0.93573200000000001</c:v>
                </c:pt>
                <c:pt idx="195">
                  <c:v>0.935527</c:v>
                </c:pt>
                <c:pt idx="196">
                  <c:v>0.93532199999999999</c:v>
                </c:pt>
                <c:pt idx="197">
                  <c:v>0.935118</c:v>
                </c:pt>
                <c:pt idx="198">
                  <c:v>0.93491400000000002</c:v>
                </c:pt>
                <c:pt idx="199">
                  <c:v>0.93471099999999996</c:v>
                </c:pt>
                <c:pt idx="200">
                  <c:v>0.93450800000000001</c:v>
                </c:pt>
                <c:pt idx="201">
                  <c:v>0.93430500000000005</c:v>
                </c:pt>
                <c:pt idx="202">
                  <c:v>0.93410199999999999</c:v>
                </c:pt>
                <c:pt idx="203">
                  <c:v>0.93389999999999995</c:v>
                </c:pt>
                <c:pt idx="204">
                  <c:v>0.93369899999999995</c:v>
                </c:pt>
                <c:pt idx="205">
                  <c:v>0.93349700000000002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70-4D72-869B-826490B80C59}"/>
            </c:ext>
          </c:extLst>
        </c:ser>
        <c:ser>
          <c:idx val="1"/>
          <c:order val="1"/>
          <c:tx>
            <c:strRef>
              <c:f>'计算Cycle_0_1DC_60@1 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'计算Cycle_0_1DC_60@1 '!$A$2:$A$207</c:f>
              <c:numCache>
                <c:formatCode>General</c:formatCode>
                <c:ptCount val="2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</c:numCache>
            </c:numRef>
          </c:xVal>
          <c:yVal>
            <c:numRef>
              <c:f>'计算Cycle_0_1DC_60@1 '!$M$2:$M$207</c:f>
              <c:numCache>
                <c:formatCode>General</c:formatCode>
                <c:ptCount val="206"/>
                <c:pt idx="0">
                  <c:v>0.99309059200000005</c:v>
                </c:pt>
                <c:pt idx="1">
                  <c:v>0.992442618</c:v>
                </c:pt>
                <c:pt idx="2">
                  <c:v>0.99181543500000002</c:v>
                </c:pt>
                <c:pt idx="3">
                  <c:v>0.99115013600000001</c:v>
                </c:pt>
                <c:pt idx="4">
                  <c:v>0.99052641799999996</c:v>
                </c:pt>
                <c:pt idx="5">
                  <c:v>0.98987151399999995</c:v>
                </c:pt>
                <c:pt idx="6">
                  <c:v>0.98931709800000001</c:v>
                </c:pt>
                <c:pt idx="7">
                  <c:v>0.988592892</c:v>
                </c:pt>
                <c:pt idx="8">
                  <c:v>0.98791026800000004</c:v>
                </c:pt>
                <c:pt idx="9">
                  <c:v>0.98720338699999999</c:v>
                </c:pt>
                <c:pt idx="10">
                  <c:v>0.98669055299999997</c:v>
                </c:pt>
                <c:pt idx="11">
                  <c:v>0.98618464800000005</c:v>
                </c:pt>
                <c:pt idx="12">
                  <c:v>0.98561290700000004</c:v>
                </c:pt>
                <c:pt idx="13">
                  <c:v>0.98496146799999995</c:v>
                </c:pt>
                <c:pt idx="14">
                  <c:v>0.98451100499999999</c:v>
                </c:pt>
                <c:pt idx="15">
                  <c:v>0.98398777500000001</c:v>
                </c:pt>
                <c:pt idx="16">
                  <c:v>0.98344028900000002</c:v>
                </c:pt>
                <c:pt idx="17">
                  <c:v>0.98291012899999997</c:v>
                </c:pt>
                <c:pt idx="18">
                  <c:v>0.98245273600000005</c:v>
                </c:pt>
                <c:pt idx="19">
                  <c:v>0.98173546</c:v>
                </c:pt>
                <c:pt idx="20">
                  <c:v>0.98135776500000005</c:v>
                </c:pt>
                <c:pt idx="21">
                  <c:v>0.98090037100000005</c:v>
                </c:pt>
                <c:pt idx="22">
                  <c:v>0.98047762900000002</c:v>
                </c:pt>
                <c:pt idx="23">
                  <c:v>0.97975688900000002</c:v>
                </c:pt>
                <c:pt idx="24">
                  <c:v>0.97931335600000002</c:v>
                </c:pt>
                <c:pt idx="25">
                  <c:v>0.97915396099999996</c:v>
                </c:pt>
                <c:pt idx="26">
                  <c:v>0.97867924299999998</c:v>
                </c:pt>
                <c:pt idx="27">
                  <c:v>0.97817680299999998</c:v>
                </c:pt>
                <c:pt idx="28">
                  <c:v>0.97777138699999999</c:v>
                </c:pt>
                <c:pt idx="29">
                  <c:v>0.97730013299999996</c:v>
                </c:pt>
                <c:pt idx="30">
                  <c:v>0.97690164700000004</c:v>
                </c:pt>
                <c:pt idx="31">
                  <c:v>0.97660711300000003</c:v>
                </c:pt>
                <c:pt idx="32">
                  <c:v>0.97625367299999999</c:v>
                </c:pt>
                <c:pt idx="33">
                  <c:v>0.97572351300000004</c:v>
                </c:pt>
                <c:pt idx="34">
                  <c:v>0.975345817</c:v>
                </c:pt>
                <c:pt idx="35">
                  <c:v>0.97495079600000001</c:v>
                </c:pt>
                <c:pt idx="36">
                  <c:v>0.97453844899999997</c:v>
                </c:pt>
                <c:pt idx="37">
                  <c:v>0.97414342700000001</c:v>
                </c:pt>
                <c:pt idx="38">
                  <c:v>0.97380038300000005</c:v>
                </c:pt>
                <c:pt idx="39">
                  <c:v>0.97347466299999996</c:v>
                </c:pt>
                <c:pt idx="40">
                  <c:v>0.97313508299999996</c:v>
                </c:pt>
                <c:pt idx="41">
                  <c:v>0.97286827099999995</c:v>
                </c:pt>
                <c:pt idx="42">
                  <c:v>0.97251483100000002</c:v>
                </c:pt>
                <c:pt idx="43">
                  <c:v>0.97209208800000002</c:v>
                </c:pt>
                <c:pt idx="44">
                  <c:v>0.97184606600000001</c:v>
                </c:pt>
                <c:pt idx="45">
                  <c:v>0.97153767300000005</c:v>
                </c:pt>
                <c:pt idx="46">
                  <c:v>0.971170372</c:v>
                </c:pt>
                <c:pt idx="47">
                  <c:v>0.97083425700000003</c:v>
                </c:pt>
                <c:pt idx="48">
                  <c:v>0.970494678</c:v>
                </c:pt>
                <c:pt idx="49">
                  <c:v>0.97016895800000003</c:v>
                </c:pt>
                <c:pt idx="50">
                  <c:v>0.96954870500000001</c:v>
                </c:pt>
                <c:pt idx="51">
                  <c:v>0.968592338</c:v>
                </c:pt>
                <c:pt idx="52">
                  <c:v>0.96866163999999999</c:v>
                </c:pt>
                <c:pt idx="53">
                  <c:v>0.96834285099999995</c:v>
                </c:pt>
                <c:pt idx="54">
                  <c:v>0.96790624800000002</c:v>
                </c:pt>
                <c:pt idx="55">
                  <c:v>0.96759092400000002</c:v>
                </c:pt>
                <c:pt idx="56">
                  <c:v>0.96720976299999994</c:v>
                </c:pt>
                <c:pt idx="57">
                  <c:v>0.96694641599999998</c:v>
                </c:pt>
                <c:pt idx="58">
                  <c:v>0.96672118399999996</c:v>
                </c:pt>
                <c:pt idx="59">
                  <c:v>0.96646130200000002</c:v>
                </c:pt>
                <c:pt idx="60">
                  <c:v>0.96608014099999995</c:v>
                </c:pt>
                <c:pt idx="61">
                  <c:v>0.96586183999999997</c:v>
                </c:pt>
                <c:pt idx="62">
                  <c:v>0.96565046799999998</c:v>
                </c:pt>
                <c:pt idx="63">
                  <c:v>0.96547374799999996</c:v>
                </c:pt>
                <c:pt idx="64">
                  <c:v>0.96493665799999995</c:v>
                </c:pt>
                <c:pt idx="65">
                  <c:v>0.96465944999999997</c:v>
                </c:pt>
                <c:pt idx="66">
                  <c:v>0.96439956800000004</c:v>
                </c:pt>
                <c:pt idx="67">
                  <c:v>0.96403573200000003</c:v>
                </c:pt>
                <c:pt idx="68">
                  <c:v>0.96381396600000002</c:v>
                </c:pt>
                <c:pt idx="69">
                  <c:v>0.96346399100000002</c:v>
                </c:pt>
                <c:pt idx="70">
                  <c:v>0.96331499099999995</c:v>
                </c:pt>
                <c:pt idx="71">
                  <c:v>0.96306550400000002</c:v>
                </c:pt>
                <c:pt idx="72">
                  <c:v>0.96289571399999996</c:v>
                </c:pt>
                <c:pt idx="73">
                  <c:v>0.96264969199999995</c:v>
                </c:pt>
                <c:pt idx="74">
                  <c:v>0.96239327500000005</c:v>
                </c:pt>
                <c:pt idx="75">
                  <c:v>0.96199478800000005</c:v>
                </c:pt>
                <c:pt idx="76">
                  <c:v>0.96168293000000005</c:v>
                </c:pt>
                <c:pt idx="77">
                  <c:v>0.96155125600000002</c:v>
                </c:pt>
                <c:pt idx="78">
                  <c:v>0.96120821099999998</c:v>
                </c:pt>
                <c:pt idx="79">
                  <c:v>0.961059212</c:v>
                </c:pt>
                <c:pt idx="80">
                  <c:v>0.96070230599999995</c:v>
                </c:pt>
                <c:pt idx="81">
                  <c:v>0.96056370199999996</c:v>
                </c:pt>
                <c:pt idx="82">
                  <c:v>0.96048054000000005</c:v>
                </c:pt>
                <c:pt idx="83">
                  <c:v>0.96014789</c:v>
                </c:pt>
                <c:pt idx="84">
                  <c:v>0.95999196099999995</c:v>
                </c:pt>
                <c:pt idx="85">
                  <c:v>0.95964198599999995</c:v>
                </c:pt>
                <c:pt idx="86">
                  <c:v>0.95931280100000005</c:v>
                </c:pt>
                <c:pt idx="87">
                  <c:v>0.95899054699999997</c:v>
                </c:pt>
                <c:pt idx="88">
                  <c:v>0.95880343199999996</c:v>
                </c:pt>
                <c:pt idx="89">
                  <c:v>0.95858166499999997</c:v>
                </c:pt>
                <c:pt idx="90">
                  <c:v>0.95819703899999997</c:v>
                </c:pt>
                <c:pt idx="91">
                  <c:v>0.95779855300000005</c:v>
                </c:pt>
                <c:pt idx="92">
                  <c:v>0.957573322</c:v>
                </c:pt>
                <c:pt idx="93">
                  <c:v>0.95728225300000003</c:v>
                </c:pt>
                <c:pt idx="94">
                  <c:v>0.95707434700000005</c:v>
                </c:pt>
                <c:pt idx="95">
                  <c:v>0.95682486</c:v>
                </c:pt>
                <c:pt idx="96">
                  <c:v>0.95658230300000002</c:v>
                </c:pt>
                <c:pt idx="97">
                  <c:v>0.95638479200000004</c:v>
                </c:pt>
                <c:pt idx="98">
                  <c:v>0.95618035099999998</c:v>
                </c:pt>
                <c:pt idx="99">
                  <c:v>0.955996701</c:v>
                </c:pt>
                <c:pt idx="100">
                  <c:v>0.95580958599999999</c:v>
                </c:pt>
                <c:pt idx="101">
                  <c:v>0.955587819</c:v>
                </c:pt>
                <c:pt idx="102">
                  <c:v>0.95527596100000001</c:v>
                </c:pt>
                <c:pt idx="103">
                  <c:v>0.955321007</c:v>
                </c:pt>
                <c:pt idx="104">
                  <c:v>0.95516854200000001</c:v>
                </c:pt>
                <c:pt idx="105">
                  <c:v>0.95492598500000003</c:v>
                </c:pt>
                <c:pt idx="106">
                  <c:v>0.95478045099999997</c:v>
                </c:pt>
                <c:pt idx="107">
                  <c:v>0.95455522000000004</c:v>
                </c:pt>
                <c:pt idx="108">
                  <c:v>0.95427454700000003</c:v>
                </c:pt>
                <c:pt idx="109">
                  <c:v>0.95409089599999997</c:v>
                </c:pt>
                <c:pt idx="110">
                  <c:v>0.95394882700000005</c:v>
                </c:pt>
                <c:pt idx="111">
                  <c:v>0.95363696799999997</c:v>
                </c:pt>
                <c:pt idx="112">
                  <c:v>0.953408272</c:v>
                </c:pt>
                <c:pt idx="113">
                  <c:v>0.95315532000000003</c:v>
                </c:pt>
                <c:pt idx="114">
                  <c:v>0.95296473900000001</c:v>
                </c:pt>
                <c:pt idx="115">
                  <c:v>0.95276376299999999</c:v>
                </c:pt>
                <c:pt idx="116">
                  <c:v>0.95256278800000005</c:v>
                </c:pt>
                <c:pt idx="117">
                  <c:v>0.95242764899999999</c:v>
                </c:pt>
                <c:pt idx="118">
                  <c:v>0.95222320800000004</c:v>
                </c:pt>
                <c:pt idx="119">
                  <c:v>0.95195293000000003</c:v>
                </c:pt>
                <c:pt idx="120">
                  <c:v>0.95179007000000004</c:v>
                </c:pt>
                <c:pt idx="121">
                  <c:v>0.95160295500000003</c:v>
                </c:pt>
                <c:pt idx="122">
                  <c:v>0.95159948999999999</c:v>
                </c:pt>
                <c:pt idx="123">
                  <c:v>0.95132228200000002</c:v>
                </c:pt>
                <c:pt idx="124">
                  <c:v>0.95123911999999999</c:v>
                </c:pt>
                <c:pt idx="125">
                  <c:v>0.95097230700000002</c:v>
                </c:pt>
                <c:pt idx="126">
                  <c:v>0.95076786599999996</c:v>
                </c:pt>
                <c:pt idx="127">
                  <c:v>0.95044907700000003</c:v>
                </c:pt>
                <c:pt idx="128">
                  <c:v>0.95029661300000001</c:v>
                </c:pt>
                <c:pt idx="129">
                  <c:v>0.949991684</c:v>
                </c:pt>
                <c:pt idx="130">
                  <c:v>0.94977684799999995</c:v>
                </c:pt>
                <c:pt idx="131">
                  <c:v>0.949607058</c:v>
                </c:pt>
                <c:pt idx="132">
                  <c:v>0.94948924400000001</c:v>
                </c:pt>
                <c:pt idx="133">
                  <c:v>0.949291734</c:v>
                </c:pt>
                <c:pt idx="134">
                  <c:v>0.94908036299999998</c:v>
                </c:pt>
                <c:pt idx="135">
                  <c:v>0.94905957200000002</c:v>
                </c:pt>
                <c:pt idx="136">
                  <c:v>0.94877889900000001</c:v>
                </c:pt>
                <c:pt idx="137">
                  <c:v>0.94857099300000003</c:v>
                </c:pt>
                <c:pt idx="138">
                  <c:v>0.94846010999999997</c:v>
                </c:pt>
                <c:pt idx="139">
                  <c:v>0.94825913399999995</c:v>
                </c:pt>
                <c:pt idx="140">
                  <c:v>0.94804429800000001</c:v>
                </c:pt>
                <c:pt idx="141">
                  <c:v>0.94782946199999996</c:v>
                </c:pt>
                <c:pt idx="142">
                  <c:v>0.94765620699999997</c:v>
                </c:pt>
                <c:pt idx="143">
                  <c:v>0.94745523099999995</c:v>
                </c:pt>
                <c:pt idx="144">
                  <c:v>0.94733741800000004</c:v>
                </c:pt>
                <c:pt idx="145">
                  <c:v>0.94719534800000005</c:v>
                </c:pt>
                <c:pt idx="146">
                  <c:v>0.94699090799999996</c:v>
                </c:pt>
                <c:pt idx="147">
                  <c:v>0.94678993199999995</c:v>
                </c:pt>
                <c:pt idx="148">
                  <c:v>0.946595886</c:v>
                </c:pt>
                <c:pt idx="149">
                  <c:v>0.94639837599999999</c:v>
                </c:pt>
                <c:pt idx="150">
                  <c:v>0.94618007400000004</c:v>
                </c:pt>
                <c:pt idx="151">
                  <c:v>0.94599642399999995</c:v>
                </c:pt>
                <c:pt idx="152">
                  <c:v>0.945791983</c:v>
                </c:pt>
                <c:pt idx="153">
                  <c:v>0.94560486799999999</c:v>
                </c:pt>
                <c:pt idx="154">
                  <c:v>0.945452403</c:v>
                </c:pt>
                <c:pt idx="155">
                  <c:v>0.94531726500000002</c:v>
                </c:pt>
                <c:pt idx="156">
                  <c:v>0.94519252099999995</c:v>
                </c:pt>
                <c:pt idx="157">
                  <c:v>0.94504005700000004</c:v>
                </c:pt>
                <c:pt idx="158">
                  <c:v>0.94474898799999996</c:v>
                </c:pt>
                <c:pt idx="159">
                  <c:v>0.94457226800000005</c:v>
                </c:pt>
                <c:pt idx="160">
                  <c:v>0.94437475699999995</c:v>
                </c:pt>
                <c:pt idx="161">
                  <c:v>0.94415645599999998</c:v>
                </c:pt>
                <c:pt idx="162">
                  <c:v>0.94393468999999997</c:v>
                </c:pt>
                <c:pt idx="163">
                  <c:v>0.94369906299999995</c:v>
                </c:pt>
                <c:pt idx="164">
                  <c:v>0.94358125000000004</c:v>
                </c:pt>
                <c:pt idx="165">
                  <c:v>0.94341492500000002</c:v>
                </c:pt>
                <c:pt idx="166">
                  <c:v>0.94307534500000001</c:v>
                </c:pt>
                <c:pt idx="167">
                  <c:v>0.94295060200000003</c:v>
                </c:pt>
                <c:pt idx="168">
                  <c:v>0.94303722899999998</c:v>
                </c:pt>
                <c:pt idx="169">
                  <c:v>0.94287783400000003</c:v>
                </c:pt>
                <c:pt idx="170">
                  <c:v>0.94262834699999998</c:v>
                </c:pt>
                <c:pt idx="171">
                  <c:v>0.94243776700000004</c:v>
                </c:pt>
                <c:pt idx="172">
                  <c:v>0.94224718600000001</c:v>
                </c:pt>
                <c:pt idx="173">
                  <c:v>0.94215362899999999</c:v>
                </c:pt>
                <c:pt idx="174">
                  <c:v>0.94194572300000001</c:v>
                </c:pt>
                <c:pt idx="175">
                  <c:v>0.94184869999999998</c:v>
                </c:pt>
                <c:pt idx="176">
                  <c:v>0.94167891000000004</c:v>
                </c:pt>
                <c:pt idx="177">
                  <c:v>0.94148832999999998</c:v>
                </c:pt>
                <c:pt idx="178">
                  <c:v>0.94129774899999996</c:v>
                </c:pt>
                <c:pt idx="179">
                  <c:v>0.94095816899999996</c:v>
                </c:pt>
                <c:pt idx="180">
                  <c:v>0.94065324100000003</c:v>
                </c:pt>
                <c:pt idx="181">
                  <c:v>0.94049384599999997</c:v>
                </c:pt>
                <c:pt idx="182">
                  <c:v>0.94024089399999999</c:v>
                </c:pt>
                <c:pt idx="183">
                  <c:v>0.94004338300000001</c:v>
                </c:pt>
                <c:pt idx="184">
                  <c:v>0.93992210499999995</c:v>
                </c:pt>
                <c:pt idx="185">
                  <c:v>0.93981122100000003</c:v>
                </c:pt>
                <c:pt idx="186">
                  <c:v>0.93964489699999998</c:v>
                </c:pt>
                <c:pt idx="187">
                  <c:v>0.93935036299999997</c:v>
                </c:pt>
                <c:pt idx="188">
                  <c:v>0.93896227200000004</c:v>
                </c:pt>
                <c:pt idx="189">
                  <c:v>0.93882020300000002</c:v>
                </c:pt>
                <c:pt idx="190">
                  <c:v>0.93879248199999998</c:v>
                </c:pt>
                <c:pt idx="191">
                  <c:v>0.93869199400000003</c:v>
                </c:pt>
                <c:pt idx="192">
                  <c:v>0.93854299500000005</c:v>
                </c:pt>
                <c:pt idx="193">
                  <c:v>0.93827271700000003</c:v>
                </c:pt>
                <c:pt idx="194">
                  <c:v>0.93820687999999997</c:v>
                </c:pt>
                <c:pt idx="195">
                  <c:v>0.93796085799999995</c:v>
                </c:pt>
                <c:pt idx="196">
                  <c:v>0.93783265000000005</c:v>
                </c:pt>
                <c:pt idx="197">
                  <c:v>0.93742030300000001</c:v>
                </c:pt>
                <c:pt idx="198">
                  <c:v>0.93764206900000002</c:v>
                </c:pt>
                <c:pt idx="199">
                  <c:v>0.93744455800000004</c:v>
                </c:pt>
                <c:pt idx="200">
                  <c:v>0.93609663499999995</c:v>
                </c:pt>
                <c:pt idx="201">
                  <c:v>0.93667877099999997</c:v>
                </c:pt>
                <c:pt idx="202">
                  <c:v>0.93663719000000001</c:v>
                </c:pt>
                <c:pt idx="203">
                  <c:v>0.93653670200000005</c:v>
                </c:pt>
                <c:pt idx="204">
                  <c:v>0.93646739999999995</c:v>
                </c:pt>
                <c:pt idx="205">
                  <c:v>0.93626295900000001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D70-4D72-869B-826490B80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5560120"/>
        <c:axId val="765568400"/>
      </c:scatterChart>
      <c:valAx>
        <c:axId val="765560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5568400"/>
        <c:crosses val="autoZero"/>
        <c:crossBetween val="midCat"/>
      </c:valAx>
      <c:valAx>
        <c:axId val="7655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5560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45-1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Cycle_0_1DC_45!$M$12:$M$417</c:f>
              <c:numCache>
                <c:formatCode>General</c:formatCode>
                <c:ptCount val="4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</c:numCache>
            </c:numRef>
          </c:xVal>
          <c:yVal>
            <c:numRef>
              <c:f>Cycle_0_1DC_45!$N$12:$N$417</c:f>
              <c:numCache>
                <c:formatCode>General</c:formatCode>
                <c:ptCount val="406"/>
                <c:pt idx="0">
                  <c:v>0.99561699999999997</c:v>
                </c:pt>
                <c:pt idx="1">
                  <c:v>0.99532100000000001</c:v>
                </c:pt>
                <c:pt idx="2">
                  <c:v>0.99503299999999995</c:v>
                </c:pt>
                <c:pt idx="3">
                  <c:v>0.99475199999999997</c:v>
                </c:pt>
                <c:pt idx="4">
                  <c:v>0.994479</c:v>
                </c:pt>
                <c:pt idx="5">
                  <c:v>0.99421099999999996</c:v>
                </c:pt>
                <c:pt idx="6">
                  <c:v>0.99394899999999997</c:v>
                </c:pt>
                <c:pt idx="7">
                  <c:v>0.99369200000000002</c:v>
                </c:pt>
                <c:pt idx="8">
                  <c:v>0.99343999999999999</c:v>
                </c:pt>
                <c:pt idx="9">
                  <c:v>0.99319199999999996</c:v>
                </c:pt>
                <c:pt idx="10">
                  <c:v>0.99294899999999997</c:v>
                </c:pt>
                <c:pt idx="11">
                  <c:v>0.99270899999999995</c:v>
                </c:pt>
                <c:pt idx="12">
                  <c:v>0.99247300000000005</c:v>
                </c:pt>
                <c:pt idx="13">
                  <c:v>0.99224000000000001</c:v>
                </c:pt>
                <c:pt idx="14">
                  <c:v>0.99200999999999995</c:v>
                </c:pt>
                <c:pt idx="15">
                  <c:v>0.991784</c:v>
                </c:pt>
                <c:pt idx="16">
                  <c:v>0.99156</c:v>
                </c:pt>
                <c:pt idx="17">
                  <c:v>0.99133899999999997</c:v>
                </c:pt>
                <c:pt idx="18">
                  <c:v>0.99112100000000003</c:v>
                </c:pt>
                <c:pt idx="19">
                  <c:v>0.99090500000000004</c:v>
                </c:pt>
                <c:pt idx="20">
                  <c:v>0.99069099999999999</c:v>
                </c:pt>
                <c:pt idx="21">
                  <c:v>0.99048000000000003</c:v>
                </c:pt>
                <c:pt idx="22">
                  <c:v>0.99027100000000001</c:v>
                </c:pt>
                <c:pt idx="23">
                  <c:v>0.99006400000000006</c:v>
                </c:pt>
                <c:pt idx="24">
                  <c:v>0.98985900000000004</c:v>
                </c:pt>
                <c:pt idx="25">
                  <c:v>0.98965599999999998</c:v>
                </c:pt>
                <c:pt idx="26">
                  <c:v>0.98945399999999994</c:v>
                </c:pt>
                <c:pt idx="27">
                  <c:v>0.989255</c:v>
                </c:pt>
                <c:pt idx="28">
                  <c:v>0.98905699999999996</c:v>
                </c:pt>
                <c:pt idx="29">
                  <c:v>0.98886099999999999</c:v>
                </c:pt>
                <c:pt idx="30">
                  <c:v>0.98866600000000004</c:v>
                </c:pt>
                <c:pt idx="31">
                  <c:v>0.98847300000000005</c:v>
                </c:pt>
                <c:pt idx="32">
                  <c:v>0.98828199999999999</c:v>
                </c:pt>
                <c:pt idx="33">
                  <c:v>0.98809199999999997</c:v>
                </c:pt>
                <c:pt idx="34">
                  <c:v>0.98790299999999998</c:v>
                </c:pt>
                <c:pt idx="35">
                  <c:v>0.98771600000000004</c:v>
                </c:pt>
                <c:pt idx="36">
                  <c:v>0.98753000000000002</c:v>
                </c:pt>
                <c:pt idx="37">
                  <c:v>0.98734500000000003</c:v>
                </c:pt>
                <c:pt idx="38">
                  <c:v>0.98716199999999998</c:v>
                </c:pt>
                <c:pt idx="39">
                  <c:v>0.98697900000000005</c:v>
                </c:pt>
                <c:pt idx="40">
                  <c:v>0.98679799999999995</c:v>
                </c:pt>
                <c:pt idx="41">
                  <c:v>0.98661900000000002</c:v>
                </c:pt>
                <c:pt idx="42">
                  <c:v>0.98643999999999998</c:v>
                </c:pt>
                <c:pt idx="43">
                  <c:v>0.98626199999999997</c:v>
                </c:pt>
                <c:pt idx="44">
                  <c:v>0.98608600000000002</c:v>
                </c:pt>
                <c:pt idx="45">
                  <c:v>0.98590999999999995</c:v>
                </c:pt>
                <c:pt idx="46">
                  <c:v>0.98573599999999995</c:v>
                </c:pt>
                <c:pt idx="47">
                  <c:v>0.98556200000000005</c:v>
                </c:pt>
                <c:pt idx="48">
                  <c:v>0.98538999999999999</c:v>
                </c:pt>
                <c:pt idx="49">
                  <c:v>0.98521800000000004</c:v>
                </c:pt>
                <c:pt idx="50">
                  <c:v>0.98504800000000003</c:v>
                </c:pt>
                <c:pt idx="51">
                  <c:v>0.98487800000000003</c:v>
                </c:pt>
                <c:pt idx="52">
                  <c:v>0.98470899999999995</c:v>
                </c:pt>
                <c:pt idx="53">
                  <c:v>0.98454200000000003</c:v>
                </c:pt>
                <c:pt idx="54">
                  <c:v>0.98437399999999997</c:v>
                </c:pt>
                <c:pt idx="55">
                  <c:v>0.98420799999999997</c:v>
                </c:pt>
                <c:pt idx="56">
                  <c:v>0.984043</c:v>
                </c:pt>
                <c:pt idx="57">
                  <c:v>0.98387800000000003</c:v>
                </c:pt>
                <c:pt idx="58">
                  <c:v>0.98371500000000001</c:v>
                </c:pt>
                <c:pt idx="59">
                  <c:v>0.98355199999999998</c:v>
                </c:pt>
                <c:pt idx="60">
                  <c:v>0.98338899999999996</c:v>
                </c:pt>
                <c:pt idx="61">
                  <c:v>0.98322799999999999</c:v>
                </c:pt>
                <c:pt idx="62">
                  <c:v>0.98306700000000002</c:v>
                </c:pt>
                <c:pt idx="63">
                  <c:v>0.98290699999999998</c:v>
                </c:pt>
                <c:pt idx="64">
                  <c:v>0.98274799999999995</c:v>
                </c:pt>
                <c:pt idx="65">
                  <c:v>0.98258900000000005</c:v>
                </c:pt>
                <c:pt idx="66">
                  <c:v>0.98243100000000005</c:v>
                </c:pt>
                <c:pt idx="67">
                  <c:v>0.98227399999999998</c:v>
                </c:pt>
                <c:pt idx="68">
                  <c:v>0.98211700000000002</c:v>
                </c:pt>
                <c:pt idx="69">
                  <c:v>0.98196099999999997</c:v>
                </c:pt>
                <c:pt idx="70">
                  <c:v>0.98180599999999996</c:v>
                </c:pt>
                <c:pt idx="71">
                  <c:v>0.98165100000000005</c:v>
                </c:pt>
                <c:pt idx="72">
                  <c:v>0.98149699999999995</c:v>
                </c:pt>
                <c:pt idx="73">
                  <c:v>0.98134399999999999</c:v>
                </c:pt>
                <c:pt idx="74">
                  <c:v>0.98119100000000004</c:v>
                </c:pt>
                <c:pt idx="75">
                  <c:v>0.98103899999999999</c:v>
                </c:pt>
                <c:pt idx="76">
                  <c:v>0.98088699999999995</c:v>
                </c:pt>
                <c:pt idx="77">
                  <c:v>0.98073600000000005</c:v>
                </c:pt>
                <c:pt idx="78">
                  <c:v>0.98058599999999996</c:v>
                </c:pt>
                <c:pt idx="79">
                  <c:v>0.98043599999999997</c:v>
                </c:pt>
                <c:pt idx="80">
                  <c:v>0.98028599999999999</c:v>
                </c:pt>
                <c:pt idx="81">
                  <c:v>0.98013700000000004</c:v>
                </c:pt>
                <c:pt idx="82">
                  <c:v>0.979989</c:v>
                </c:pt>
                <c:pt idx="83">
                  <c:v>0.97984099999999996</c:v>
                </c:pt>
                <c:pt idx="84">
                  <c:v>0.97969399999999995</c:v>
                </c:pt>
                <c:pt idx="85">
                  <c:v>0.97954699999999995</c:v>
                </c:pt>
                <c:pt idx="86">
                  <c:v>0.97940099999999997</c:v>
                </c:pt>
                <c:pt idx="87">
                  <c:v>0.97925499999999999</c:v>
                </c:pt>
                <c:pt idx="88">
                  <c:v>0.97910900000000001</c:v>
                </c:pt>
                <c:pt idx="89">
                  <c:v>0.97896499999999997</c:v>
                </c:pt>
                <c:pt idx="90">
                  <c:v>0.97882000000000002</c:v>
                </c:pt>
                <c:pt idx="91">
                  <c:v>0.97867599999999999</c:v>
                </c:pt>
                <c:pt idx="92">
                  <c:v>0.97853299999999999</c:v>
                </c:pt>
                <c:pt idx="93">
                  <c:v>0.97838999999999998</c:v>
                </c:pt>
                <c:pt idx="94">
                  <c:v>0.97824699999999998</c:v>
                </c:pt>
                <c:pt idx="95">
                  <c:v>0.978105</c:v>
                </c:pt>
                <c:pt idx="96">
                  <c:v>0.97796400000000006</c:v>
                </c:pt>
                <c:pt idx="97">
                  <c:v>0.977823</c:v>
                </c:pt>
                <c:pt idx="98">
                  <c:v>0.97768200000000005</c:v>
                </c:pt>
                <c:pt idx="99">
                  <c:v>0.97754099999999999</c:v>
                </c:pt>
                <c:pt idx="100">
                  <c:v>0.97740199999999999</c:v>
                </c:pt>
                <c:pt idx="101">
                  <c:v>0.97726199999999996</c:v>
                </c:pt>
                <c:pt idx="102">
                  <c:v>0.97712299999999996</c:v>
                </c:pt>
                <c:pt idx="103">
                  <c:v>0.97698399999999996</c:v>
                </c:pt>
                <c:pt idx="104">
                  <c:v>0.97684599999999999</c:v>
                </c:pt>
                <c:pt idx="105">
                  <c:v>0.97670800000000002</c:v>
                </c:pt>
                <c:pt idx="106">
                  <c:v>0.97657099999999997</c:v>
                </c:pt>
                <c:pt idx="107">
                  <c:v>0.97643400000000002</c:v>
                </c:pt>
                <c:pt idx="108">
                  <c:v>0.97629699999999997</c:v>
                </c:pt>
                <c:pt idx="109">
                  <c:v>0.97616099999999995</c:v>
                </c:pt>
                <c:pt idx="110">
                  <c:v>0.97602500000000003</c:v>
                </c:pt>
                <c:pt idx="111">
                  <c:v>0.97588900000000001</c:v>
                </c:pt>
                <c:pt idx="112">
                  <c:v>0.97575400000000001</c:v>
                </c:pt>
                <c:pt idx="113">
                  <c:v>0.97561900000000001</c:v>
                </c:pt>
                <c:pt idx="114">
                  <c:v>0.97548500000000005</c:v>
                </c:pt>
                <c:pt idx="115">
                  <c:v>0.97535000000000005</c:v>
                </c:pt>
                <c:pt idx="116">
                  <c:v>0.975217</c:v>
                </c:pt>
                <c:pt idx="117">
                  <c:v>0.97508300000000003</c:v>
                </c:pt>
                <c:pt idx="118">
                  <c:v>0.97494999999999998</c:v>
                </c:pt>
                <c:pt idx="119">
                  <c:v>0.97481700000000004</c:v>
                </c:pt>
                <c:pt idx="120">
                  <c:v>0.97468500000000002</c:v>
                </c:pt>
                <c:pt idx="121">
                  <c:v>0.974553</c:v>
                </c:pt>
                <c:pt idx="122">
                  <c:v>0.97442099999999998</c:v>
                </c:pt>
                <c:pt idx="123">
                  <c:v>0.97428999999999999</c:v>
                </c:pt>
                <c:pt idx="124">
                  <c:v>0.974159</c:v>
                </c:pt>
                <c:pt idx="125">
                  <c:v>0.974028</c:v>
                </c:pt>
                <c:pt idx="126">
                  <c:v>0.97389800000000004</c:v>
                </c:pt>
                <c:pt idx="127">
                  <c:v>0.97376700000000005</c:v>
                </c:pt>
                <c:pt idx="128">
                  <c:v>0.973638</c:v>
                </c:pt>
                <c:pt idx="129">
                  <c:v>0.97350800000000004</c:v>
                </c:pt>
                <c:pt idx="130">
                  <c:v>0.97337899999999999</c:v>
                </c:pt>
                <c:pt idx="131">
                  <c:v>0.97324999999999995</c:v>
                </c:pt>
                <c:pt idx="132">
                  <c:v>0.97312200000000004</c:v>
                </c:pt>
                <c:pt idx="133">
                  <c:v>0.972993</c:v>
                </c:pt>
                <c:pt idx="134">
                  <c:v>0.97286499999999998</c:v>
                </c:pt>
                <c:pt idx="135">
                  <c:v>0.97273799999999999</c:v>
                </c:pt>
                <c:pt idx="136">
                  <c:v>0.97260999999999997</c:v>
                </c:pt>
                <c:pt idx="137">
                  <c:v>0.97248299999999999</c:v>
                </c:pt>
                <c:pt idx="138">
                  <c:v>0.972356</c:v>
                </c:pt>
                <c:pt idx="139">
                  <c:v>0.97223000000000004</c:v>
                </c:pt>
                <c:pt idx="140">
                  <c:v>0.97210300000000005</c:v>
                </c:pt>
                <c:pt idx="141">
                  <c:v>0.97197699999999998</c:v>
                </c:pt>
                <c:pt idx="142">
                  <c:v>0.97185200000000005</c:v>
                </c:pt>
                <c:pt idx="143">
                  <c:v>0.97172599999999998</c:v>
                </c:pt>
                <c:pt idx="144">
                  <c:v>0.97160100000000005</c:v>
                </c:pt>
                <c:pt idx="145">
                  <c:v>0.97147600000000001</c:v>
                </c:pt>
                <c:pt idx="146">
                  <c:v>0.97135199999999999</c:v>
                </c:pt>
                <c:pt idx="147">
                  <c:v>0.97122699999999995</c:v>
                </c:pt>
                <c:pt idx="148">
                  <c:v>0.97110300000000005</c:v>
                </c:pt>
                <c:pt idx="149">
                  <c:v>0.97097900000000004</c:v>
                </c:pt>
                <c:pt idx="150">
                  <c:v>0.97085600000000005</c:v>
                </c:pt>
                <c:pt idx="151">
                  <c:v>0.97073299999999996</c:v>
                </c:pt>
                <c:pt idx="152">
                  <c:v>0.97060900000000006</c:v>
                </c:pt>
                <c:pt idx="153">
                  <c:v>0.97048699999999999</c:v>
                </c:pt>
                <c:pt idx="154">
                  <c:v>0.970364</c:v>
                </c:pt>
                <c:pt idx="155">
                  <c:v>0.97024200000000005</c:v>
                </c:pt>
                <c:pt idx="156">
                  <c:v>0.97011999999999998</c:v>
                </c:pt>
                <c:pt idx="157">
                  <c:v>0.96999800000000003</c:v>
                </c:pt>
                <c:pt idx="158">
                  <c:v>0.96987599999999996</c:v>
                </c:pt>
                <c:pt idx="159">
                  <c:v>0.96975500000000003</c:v>
                </c:pt>
                <c:pt idx="160">
                  <c:v>0.969634</c:v>
                </c:pt>
                <c:pt idx="161">
                  <c:v>0.96951299999999996</c:v>
                </c:pt>
                <c:pt idx="162">
                  <c:v>0.96939200000000003</c:v>
                </c:pt>
                <c:pt idx="163">
                  <c:v>0.96927200000000002</c:v>
                </c:pt>
                <c:pt idx="164">
                  <c:v>0.96915200000000001</c:v>
                </c:pt>
                <c:pt idx="165">
                  <c:v>0.969032</c:v>
                </c:pt>
                <c:pt idx="166">
                  <c:v>0.968912</c:v>
                </c:pt>
                <c:pt idx="167">
                  <c:v>0.96879300000000002</c:v>
                </c:pt>
                <c:pt idx="168">
                  <c:v>0.96867400000000004</c:v>
                </c:pt>
                <c:pt idx="169">
                  <c:v>0.96855500000000005</c:v>
                </c:pt>
                <c:pt idx="170">
                  <c:v>0.96843599999999996</c:v>
                </c:pt>
                <c:pt idx="171">
                  <c:v>0.96831699999999998</c:v>
                </c:pt>
                <c:pt idx="172">
                  <c:v>0.96819900000000003</c:v>
                </c:pt>
                <c:pt idx="173">
                  <c:v>0.96808099999999997</c:v>
                </c:pt>
                <c:pt idx="174">
                  <c:v>0.96796300000000002</c:v>
                </c:pt>
                <c:pt idx="175">
                  <c:v>0.96784499999999996</c:v>
                </c:pt>
                <c:pt idx="176">
                  <c:v>0.967727</c:v>
                </c:pt>
                <c:pt idx="177">
                  <c:v>0.96760999999999997</c:v>
                </c:pt>
                <c:pt idx="178">
                  <c:v>0.96749300000000005</c:v>
                </c:pt>
                <c:pt idx="179">
                  <c:v>0.96737600000000001</c:v>
                </c:pt>
                <c:pt idx="180">
                  <c:v>0.96726000000000001</c:v>
                </c:pt>
                <c:pt idx="181">
                  <c:v>0.96714299999999997</c:v>
                </c:pt>
                <c:pt idx="182">
                  <c:v>0.96702699999999997</c:v>
                </c:pt>
                <c:pt idx="183">
                  <c:v>0.96691099999999996</c:v>
                </c:pt>
                <c:pt idx="184">
                  <c:v>0.96679499999999996</c:v>
                </c:pt>
                <c:pt idx="185">
                  <c:v>0.96667899999999995</c:v>
                </c:pt>
                <c:pt idx="186">
                  <c:v>0.96656399999999998</c:v>
                </c:pt>
                <c:pt idx="187">
                  <c:v>0.966449</c:v>
                </c:pt>
                <c:pt idx="188">
                  <c:v>0.96633400000000003</c:v>
                </c:pt>
                <c:pt idx="189">
                  <c:v>0.96621900000000005</c:v>
                </c:pt>
                <c:pt idx="190">
                  <c:v>0.96610399999999996</c:v>
                </c:pt>
                <c:pt idx="191">
                  <c:v>0.96599000000000002</c:v>
                </c:pt>
                <c:pt idx="192">
                  <c:v>0.96587500000000004</c:v>
                </c:pt>
                <c:pt idx="193">
                  <c:v>0.96576099999999998</c:v>
                </c:pt>
                <c:pt idx="194">
                  <c:v>0.96564700000000003</c:v>
                </c:pt>
                <c:pt idx="195">
                  <c:v>0.965534</c:v>
                </c:pt>
                <c:pt idx="196">
                  <c:v>0.96541999999999994</c:v>
                </c:pt>
                <c:pt idx="197">
                  <c:v>0.96530700000000003</c:v>
                </c:pt>
                <c:pt idx="198">
                  <c:v>0.96519299999999997</c:v>
                </c:pt>
                <c:pt idx="199">
                  <c:v>0.96508099999999997</c:v>
                </c:pt>
                <c:pt idx="200">
                  <c:v>0.96496800000000005</c:v>
                </c:pt>
                <c:pt idx="201">
                  <c:v>0.96485500000000002</c:v>
                </c:pt>
                <c:pt idx="202">
                  <c:v>0.96474300000000002</c:v>
                </c:pt>
                <c:pt idx="203">
                  <c:v>0.96462999999999999</c:v>
                </c:pt>
                <c:pt idx="204">
                  <c:v>0.96451799999999999</c:v>
                </c:pt>
                <c:pt idx="205">
                  <c:v>0.96440599999999999</c:v>
                </c:pt>
                <c:pt idx="206">
                  <c:v>0.96429500000000001</c:v>
                </c:pt>
                <c:pt idx="207">
                  <c:v>0.96418300000000001</c:v>
                </c:pt>
                <c:pt idx="208">
                  <c:v>0.96407200000000004</c:v>
                </c:pt>
                <c:pt idx="209">
                  <c:v>0.96396099999999996</c:v>
                </c:pt>
                <c:pt idx="210">
                  <c:v>0.96384899999999996</c:v>
                </c:pt>
                <c:pt idx="211">
                  <c:v>0.96373900000000001</c:v>
                </c:pt>
                <c:pt idx="212">
                  <c:v>0.96362800000000004</c:v>
                </c:pt>
                <c:pt idx="213">
                  <c:v>0.96351699999999996</c:v>
                </c:pt>
                <c:pt idx="214">
                  <c:v>0.96340700000000001</c:v>
                </c:pt>
                <c:pt idx="215">
                  <c:v>0.96329699999999996</c:v>
                </c:pt>
                <c:pt idx="216">
                  <c:v>0.96318700000000002</c:v>
                </c:pt>
                <c:pt idx="217">
                  <c:v>0.96307699999999996</c:v>
                </c:pt>
                <c:pt idx="218">
                  <c:v>0.96296700000000002</c:v>
                </c:pt>
                <c:pt idx="219">
                  <c:v>0.96285799999999999</c:v>
                </c:pt>
                <c:pt idx="220">
                  <c:v>0.96274800000000005</c:v>
                </c:pt>
                <c:pt idx="221">
                  <c:v>0.96263900000000002</c:v>
                </c:pt>
                <c:pt idx="222">
                  <c:v>0.96253</c:v>
                </c:pt>
                <c:pt idx="223">
                  <c:v>0.96242099999999997</c:v>
                </c:pt>
                <c:pt idx="224">
                  <c:v>0.96231199999999995</c:v>
                </c:pt>
                <c:pt idx="225">
                  <c:v>0.96220399999999995</c:v>
                </c:pt>
                <c:pt idx="226">
                  <c:v>0.96209500000000003</c:v>
                </c:pt>
                <c:pt idx="227">
                  <c:v>0.96198700000000004</c:v>
                </c:pt>
                <c:pt idx="228">
                  <c:v>0.96187900000000004</c:v>
                </c:pt>
                <c:pt idx="229">
                  <c:v>0.96177100000000004</c:v>
                </c:pt>
                <c:pt idx="230">
                  <c:v>0.96166300000000005</c:v>
                </c:pt>
                <c:pt idx="231">
                  <c:v>0.96155599999999997</c:v>
                </c:pt>
                <c:pt idx="232">
                  <c:v>0.96144799999999997</c:v>
                </c:pt>
                <c:pt idx="233">
                  <c:v>0.961341</c:v>
                </c:pt>
                <c:pt idx="234">
                  <c:v>0.961233</c:v>
                </c:pt>
                <c:pt idx="235">
                  <c:v>0.96112600000000004</c:v>
                </c:pt>
                <c:pt idx="236">
                  <c:v>0.96101899999999996</c:v>
                </c:pt>
                <c:pt idx="237">
                  <c:v>0.96091300000000002</c:v>
                </c:pt>
                <c:pt idx="238">
                  <c:v>0.96080600000000005</c:v>
                </c:pt>
                <c:pt idx="239">
                  <c:v>0.9607</c:v>
                </c:pt>
                <c:pt idx="240">
                  <c:v>0.96059300000000003</c:v>
                </c:pt>
                <c:pt idx="241">
                  <c:v>0.96048699999999998</c:v>
                </c:pt>
                <c:pt idx="242">
                  <c:v>0.96038100000000004</c:v>
                </c:pt>
                <c:pt idx="243">
                  <c:v>0.96027499999999999</c:v>
                </c:pt>
                <c:pt idx="244">
                  <c:v>0.96016900000000005</c:v>
                </c:pt>
                <c:pt idx="245">
                  <c:v>0.96006400000000003</c:v>
                </c:pt>
                <c:pt idx="246">
                  <c:v>0.95995799999999998</c:v>
                </c:pt>
                <c:pt idx="247">
                  <c:v>0.95985299999999996</c:v>
                </c:pt>
                <c:pt idx="248">
                  <c:v>0.95974800000000005</c:v>
                </c:pt>
                <c:pt idx="249">
                  <c:v>0.95964300000000002</c:v>
                </c:pt>
                <c:pt idx="250">
                  <c:v>0.959538</c:v>
                </c:pt>
                <c:pt idx="251">
                  <c:v>0.95943299999999998</c:v>
                </c:pt>
                <c:pt idx="252">
                  <c:v>0.95932799999999996</c:v>
                </c:pt>
                <c:pt idx="253">
                  <c:v>0.95922399999999997</c:v>
                </c:pt>
                <c:pt idx="254">
                  <c:v>0.95911999999999997</c:v>
                </c:pt>
                <c:pt idx="255">
                  <c:v>0.95901499999999995</c:v>
                </c:pt>
                <c:pt idx="256">
                  <c:v>0.95891099999999996</c:v>
                </c:pt>
                <c:pt idx="257">
                  <c:v>0.95880699999999996</c:v>
                </c:pt>
                <c:pt idx="258">
                  <c:v>0.95870299999999997</c:v>
                </c:pt>
                <c:pt idx="259">
                  <c:v>0.95860000000000001</c:v>
                </c:pt>
                <c:pt idx="260">
                  <c:v>0.95849600000000001</c:v>
                </c:pt>
                <c:pt idx="261">
                  <c:v>0.95839300000000005</c:v>
                </c:pt>
                <c:pt idx="262">
                  <c:v>0.95828899999999995</c:v>
                </c:pt>
                <c:pt idx="263">
                  <c:v>0.95818599999999998</c:v>
                </c:pt>
                <c:pt idx="264">
                  <c:v>0.95808300000000002</c:v>
                </c:pt>
                <c:pt idx="265">
                  <c:v>0.95798000000000005</c:v>
                </c:pt>
                <c:pt idx="266">
                  <c:v>0.95787699999999998</c:v>
                </c:pt>
                <c:pt idx="267">
                  <c:v>0.95777500000000004</c:v>
                </c:pt>
                <c:pt idx="268">
                  <c:v>0.95767199999999997</c:v>
                </c:pt>
                <c:pt idx="269">
                  <c:v>0.95757000000000003</c:v>
                </c:pt>
                <c:pt idx="270">
                  <c:v>0.95746799999999999</c:v>
                </c:pt>
                <c:pt idx="271">
                  <c:v>0.95736500000000002</c:v>
                </c:pt>
                <c:pt idx="272">
                  <c:v>0.95726299999999998</c:v>
                </c:pt>
                <c:pt idx="273">
                  <c:v>0.95716100000000004</c:v>
                </c:pt>
                <c:pt idx="274">
                  <c:v>0.95706000000000002</c:v>
                </c:pt>
                <c:pt idx="275">
                  <c:v>0.95695799999999998</c:v>
                </c:pt>
                <c:pt idx="276">
                  <c:v>0.95685600000000004</c:v>
                </c:pt>
                <c:pt idx="277">
                  <c:v>0.95675500000000002</c:v>
                </c:pt>
                <c:pt idx="278">
                  <c:v>0.956654</c:v>
                </c:pt>
                <c:pt idx="279">
                  <c:v>0.95655299999999999</c:v>
                </c:pt>
                <c:pt idx="280">
                  <c:v>0.95645100000000005</c:v>
                </c:pt>
                <c:pt idx="281">
                  <c:v>0.95635099999999995</c:v>
                </c:pt>
                <c:pt idx="282">
                  <c:v>0.95625000000000004</c:v>
                </c:pt>
                <c:pt idx="283">
                  <c:v>0.95614900000000003</c:v>
                </c:pt>
                <c:pt idx="284">
                  <c:v>0.95604800000000001</c:v>
                </c:pt>
                <c:pt idx="285">
                  <c:v>0.95594800000000002</c:v>
                </c:pt>
                <c:pt idx="286">
                  <c:v>0.95584800000000003</c:v>
                </c:pt>
                <c:pt idx="287">
                  <c:v>0.95574700000000001</c:v>
                </c:pt>
                <c:pt idx="288">
                  <c:v>0.95564700000000002</c:v>
                </c:pt>
                <c:pt idx="289">
                  <c:v>0.95554700000000004</c:v>
                </c:pt>
                <c:pt idx="290">
                  <c:v>0.95544700000000005</c:v>
                </c:pt>
                <c:pt idx="291">
                  <c:v>0.95534799999999997</c:v>
                </c:pt>
                <c:pt idx="292">
                  <c:v>0.95524799999999999</c:v>
                </c:pt>
                <c:pt idx="293">
                  <c:v>0.955148</c:v>
                </c:pt>
                <c:pt idx="294">
                  <c:v>0.95504900000000004</c:v>
                </c:pt>
                <c:pt idx="295">
                  <c:v>0.95494999999999997</c:v>
                </c:pt>
                <c:pt idx="296">
                  <c:v>0.95484999999999998</c:v>
                </c:pt>
                <c:pt idx="297">
                  <c:v>0.95475100000000002</c:v>
                </c:pt>
                <c:pt idx="298">
                  <c:v>0.95465199999999995</c:v>
                </c:pt>
                <c:pt idx="299">
                  <c:v>0.95455299999999998</c:v>
                </c:pt>
                <c:pt idx="300">
                  <c:v>0.95445500000000005</c:v>
                </c:pt>
                <c:pt idx="301">
                  <c:v>0.95435599999999998</c:v>
                </c:pt>
                <c:pt idx="302">
                  <c:v>0.95425700000000002</c:v>
                </c:pt>
                <c:pt idx="303">
                  <c:v>0.95415899999999998</c:v>
                </c:pt>
                <c:pt idx="304">
                  <c:v>0.95406100000000005</c:v>
                </c:pt>
                <c:pt idx="305">
                  <c:v>0.95396199999999998</c:v>
                </c:pt>
                <c:pt idx="306">
                  <c:v>0.95386400000000005</c:v>
                </c:pt>
                <c:pt idx="307">
                  <c:v>0.953766</c:v>
                </c:pt>
                <c:pt idx="308">
                  <c:v>0.95366799999999996</c:v>
                </c:pt>
                <c:pt idx="309">
                  <c:v>0.95357099999999995</c:v>
                </c:pt>
                <c:pt idx="310">
                  <c:v>0.95347300000000001</c:v>
                </c:pt>
                <c:pt idx="311">
                  <c:v>0.95337499999999997</c:v>
                </c:pt>
                <c:pt idx="312">
                  <c:v>0.95327799999999996</c:v>
                </c:pt>
                <c:pt idx="313">
                  <c:v>0.95318000000000003</c:v>
                </c:pt>
                <c:pt idx="314">
                  <c:v>0.95308300000000001</c:v>
                </c:pt>
                <c:pt idx="315">
                  <c:v>0.952986</c:v>
                </c:pt>
                <c:pt idx="316">
                  <c:v>0.95288899999999999</c:v>
                </c:pt>
                <c:pt idx="317">
                  <c:v>0.95279199999999997</c:v>
                </c:pt>
                <c:pt idx="318">
                  <c:v>0.95269499999999996</c:v>
                </c:pt>
                <c:pt idx="319">
                  <c:v>0.95259799999999994</c:v>
                </c:pt>
                <c:pt idx="320">
                  <c:v>0.95250199999999996</c:v>
                </c:pt>
                <c:pt idx="321">
                  <c:v>0.95240499999999995</c:v>
                </c:pt>
                <c:pt idx="322">
                  <c:v>0.95230899999999996</c:v>
                </c:pt>
                <c:pt idx="323">
                  <c:v>0.95221199999999995</c:v>
                </c:pt>
                <c:pt idx="324">
                  <c:v>0.95211599999999996</c:v>
                </c:pt>
                <c:pt idx="325">
                  <c:v>0.95201999999999998</c:v>
                </c:pt>
                <c:pt idx="326">
                  <c:v>0.95192399999999999</c:v>
                </c:pt>
                <c:pt idx="327">
                  <c:v>0.95182800000000001</c:v>
                </c:pt>
                <c:pt idx="328">
                  <c:v>0.95173200000000002</c:v>
                </c:pt>
                <c:pt idx="329">
                  <c:v>0.95163600000000004</c:v>
                </c:pt>
                <c:pt idx="330">
                  <c:v>0.95154000000000005</c:v>
                </c:pt>
                <c:pt idx="331">
                  <c:v>0.95144499999999999</c:v>
                </c:pt>
                <c:pt idx="332">
                  <c:v>0.951349</c:v>
                </c:pt>
                <c:pt idx="333">
                  <c:v>0.95125400000000004</c:v>
                </c:pt>
                <c:pt idx="334">
                  <c:v>0.95115899999999998</c:v>
                </c:pt>
                <c:pt idx="335">
                  <c:v>0.95106400000000002</c:v>
                </c:pt>
                <c:pt idx="336">
                  <c:v>0.95096800000000004</c:v>
                </c:pt>
                <c:pt idx="337">
                  <c:v>0.95087299999999997</c:v>
                </c:pt>
                <c:pt idx="338">
                  <c:v>0.95077900000000004</c:v>
                </c:pt>
                <c:pt idx="339">
                  <c:v>0.95068399999999997</c:v>
                </c:pt>
                <c:pt idx="340">
                  <c:v>0.95058900000000002</c:v>
                </c:pt>
                <c:pt idx="341">
                  <c:v>0.95049399999999995</c:v>
                </c:pt>
                <c:pt idx="342">
                  <c:v>0.95040000000000002</c:v>
                </c:pt>
                <c:pt idx="343">
                  <c:v>0.95030599999999998</c:v>
                </c:pt>
                <c:pt idx="344">
                  <c:v>0.95021100000000003</c:v>
                </c:pt>
                <c:pt idx="345">
                  <c:v>0.95011699999999999</c:v>
                </c:pt>
                <c:pt idx="346">
                  <c:v>0.95002299999999995</c:v>
                </c:pt>
                <c:pt idx="347">
                  <c:v>0.94992900000000002</c:v>
                </c:pt>
                <c:pt idx="348">
                  <c:v>0.94983499999999998</c:v>
                </c:pt>
                <c:pt idx="349">
                  <c:v>0.94974099999999995</c:v>
                </c:pt>
                <c:pt idx="350">
                  <c:v>0.94964700000000002</c:v>
                </c:pt>
                <c:pt idx="351">
                  <c:v>0.94955299999999998</c:v>
                </c:pt>
                <c:pt idx="352">
                  <c:v>0.94945999999999997</c:v>
                </c:pt>
                <c:pt idx="353">
                  <c:v>0.94936600000000004</c:v>
                </c:pt>
                <c:pt idx="354">
                  <c:v>0.94927300000000003</c:v>
                </c:pt>
                <c:pt idx="355">
                  <c:v>0.94918000000000002</c:v>
                </c:pt>
                <c:pt idx="356">
                  <c:v>0.94908599999999999</c:v>
                </c:pt>
                <c:pt idx="357">
                  <c:v>0.94899299999999998</c:v>
                </c:pt>
                <c:pt idx="358">
                  <c:v>0.94889999999999997</c:v>
                </c:pt>
                <c:pt idx="359">
                  <c:v>0.94880699999999996</c:v>
                </c:pt>
                <c:pt idx="360">
                  <c:v>0.94871399999999995</c:v>
                </c:pt>
                <c:pt idx="361">
                  <c:v>0.94862100000000005</c:v>
                </c:pt>
                <c:pt idx="362">
                  <c:v>0.94852899999999996</c:v>
                </c:pt>
                <c:pt idx="363">
                  <c:v>0.94843599999999995</c:v>
                </c:pt>
                <c:pt idx="364">
                  <c:v>0.94834300000000005</c:v>
                </c:pt>
                <c:pt idx="365">
                  <c:v>0.94825099999999996</c:v>
                </c:pt>
                <c:pt idx="366">
                  <c:v>0.94815899999999997</c:v>
                </c:pt>
                <c:pt idx="367">
                  <c:v>0.94806599999999996</c:v>
                </c:pt>
                <c:pt idx="368">
                  <c:v>0.94797399999999998</c:v>
                </c:pt>
                <c:pt idx="369">
                  <c:v>0.947882</c:v>
                </c:pt>
                <c:pt idx="370">
                  <c:v>0.94779000000000002</c:v>
                </c:pt>
                <c:pt idx="371">
                  <c:v>0.94769800000000004</c:v>
                </c:pt>
                <c:pt idx="372">
                  <c:v>0.94760599999999995</c:v>
                </c:pt>
                <c:pt idx="373">
                  <c:v>0.94751399999999997</c:v>
                </c:pt>
                <c:pt idx="374">
                  <c:v>0.94742300000000002</c:v>
                </c:pt>
                <c:pt idx="375">
                  <c:v>0.94733100000000003</c:v>
                </c:pt>
                <c:pt idx="376">
                  <c:v>0.94723999999999997</c:v>
                </c:pt>
                <c:pt idx="377">
                  <c:v>0.94714799999999999</c:v>
                </c:pt>
                <c:pt idx="378">
                  <c:v>0.94705700000000004</c:v>
                </c:pt>
                <c:pt idx="379">
                  <c:v>0.94696499999999995</c:v>
                </c:pt>
                <c:pt idx="380">
                  <c:v>0.94687399999999999</c:v>
                </c:pt>
                <c:pt idx="381">
                  <c:v>0.94678300000000004</c:v>
                </c:pt>
                <c:pt idx="382">
                  <c:v>0.94669199999999998</c:v>
                </c:pt>
                <c:pt idx="383">
                  <c:v>0.94660100000000003</c:v>
                </c:pt>
                <c:pt idx="384">
                  <c:v>0.94650999999999996</c:v>
                </c:pt>
                <c:pt idx="385">
                  <c:v>0.94641900000000001</c:v>
                </c:pt>
                <c:pt idx="386">
                  <c:v>0.94632899999999998</c:v>
                </c:pt>
                <c:pt idx="387">
                  <c:v>0.94623800000000002</c:v>
                </c:pt>
                <c:pt idx="388">
                  <c:v>0.94614799999999999</c:v>
                </c:pt>
                <c:pt idx="389">
                  <c:v>0.94605700000000004</c:v>
                </c:pt>
                <c:pt idx="390">
                  <c:v>0.945967</c:v>
                </c:pt>
                <c:pt idx="391">
                  <c:v>0.94587600000000005</c:v>
                </c:pt>
                <c:pt idx="392">
                  <c:v>0.94578600000000002</c:v>
                </c:pt>
                <c:pt idx="393">
                  <c:v>0.94569599999999998</c:v>
                </c:pt>
                <c:pt idx="394">
                  <c:v>0.94560599999999995</c:v>
                </c:pt>
                <c:pt idx="395">
                  <c:v>0.94551600000000002</c:v>
                </c:pt>
                <c:pt idx="396">
                  <c:v>0.94542599999999999</c:v>
                </c:pt>
                <c:pt idx="397">
                  <c:v>0.94533599999999995</c:v>
                </c:pt>
                <c:pt idx="398">
                  <c:v>0.94524600000000003</c:v>
                </c:pt>
                <c:pt idx="399">
                  <c:v>0.94515700000000002</c:v>
                </c:pt>
                <c:pt idx="400">
                  <c:v>0.94506699999999999</c:v>
                </c:pt>
                <c:pt idx="401">
                  <c:v>0.94497799999999998</c:v>
                </c:pt>
                <c:pt idx="402">
                  <c:v>0.94488799999999995</c:v>
                </c:pt>
                <c:pt idx="403">
                  <c:v>0.94479900000000006</c:v>
                </c:pt>
                <c:pt idx="404">
                  <c:v>0.94470900000000002</c:v>
                </c:pt>
                <c:pt idx="405">
                  <c:v>0.94462000000000002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94-44F2-A77E-A88D37036A7F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Cycle_0_1DC_45!$M$12:$M$417</c:f>
              <c:numCache>
                <c:formatCode>General</c:formatCode>
                <c:ptCount val="4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</c:numCache>
            </c:numRef>
          </c:xVal>
          <c:yVal>
            <c:numRef>
              <c:f>Cycle_0_1DC_45!$O$12:$O$417</c:f>
              <c:numCache>
                <c:formatCode>General</c:formatCode>
                <c:ptCount val="406"/>
                <c:pt idx="0">
                  <c:v>0.99580332400000005</c:v>
                </c:pt>
                <c:pt idx="1">
                  <c:v>0.99521461899999997</c:v>
                </c:pt>
                <c:pt idx="2">
                  <c:v>0.99456050200000001</c:v>
                </c:pt>
                <c:pt idx="3">
                  <c:v>0.99394081300000003</c:v>
                </c:pt>
                <c:pt idx="4">
                  <c:v>0.99321784199999996</c:v>
                </c:pt>
                <c:pt idx="5">
                  <c:v>0.99244323000000001</c:v>
                </c:pt>
                <c:pt idx="6">
                  <c:v>0.99172714399999995</c:v>
                </c:pt>
                <c:pt idx="7">
                  <c:v>0.991093683</c:v>
                </c:pt>
                <c:pt idx="8">
                  <c:v>0.99049809300000002</c:v>
                </c:pt>
                <c:pt idx="9">
                  <c:v>0.98973725199999996</c:v>
                </c:pt>
                <c:pt idx="10">
                  <c:v>0.98939986499999999</c:v>
                </c:pt>
                <c:pt idx="11">
                  <c:v>0.98893165500000002</c:v>
                </c:pt>
                <c:pt idx="12">
                  <c:v>0.98847033100000004</c:v>
                </c:pt>
                <c:pt idx="13">
                  <c:v>0.98819146999999996</c:v>
                </c:pt>
                <c:pt idx="14">
                  <c:v>0.98793326599999998</c:v>
                </c:pt>
                <c:pt idx="15">
                  <c:v>0.98747538499999998</c:v>
                </c:pt>
                <c:pt idx="16">
                  <c:v>0.98694864800000004</c:v>
                </c:pt>
                <c:pt idx="17">
                  <c:v>0.98683159600000003</c:v>
                </c:pt>
                <c:pt idx="18">
                  <c:v>0.98658027699999995</c:v>
                </c:pt>
                <c:pt idx="19">
                  <c:v>0.98610518199999997</c:v>
                </c:pt>
                <c:pt idx="20">
                  <c:v>0.98586074899999998</c:v>
                </c:pt>
                <c:pt idx="21">
                  <c:v>0.98561975800000001</c:v>
                </c:pt>
                <c:pt idx="22">
                  <c:v>0.98516876200000003</c:v>
                </c:pt>
                <c:pt idx="23">
                  <c:v>0.98455251499999996</c:v>
                </c:pt>
                <c:pt idx="24">
                  <c:v>0.98428742599999997</c:v>
                </c:pt>
                <c:pt idx="25">
                  <c:v>0.98409807599999999</c:v>
                </c:pt>
                <c:pt idx="26">
                  <c:v>0.98383298699999999</c:v>
                </c:pt>
                <c:pt idx="27">
                  <c:v>0.98354724100000002</c:v>
                </c:pt>
                <c:pt idx="28">
                  <c:v>0.98326493800000003</c:v>
                </c:pt>
                <c:pt idx="29">
                  <c:v>0.98293443700000005</c:v>
                </c:pt>
                <c:pt idx="30">
                  <c:v>0.98262114899999997</c:v>
                </c:pt>
                <c:pt idx="31">
                  <c:v>0.98238704399999999</c:v>
                </c:pt>
                <c:pt idx="32">
                  <c:v>0.98199113199999999</c:v>
                </c:pt>
                <c:pt idx="33">
                  <c:v>0.98145751000000003</c:v>
                </c:pt>
                <c:pt idx="34">
                  <c:v>0.98118897800000004</c:v>
                </c:pt>
                <c:pt idx="35">
                  <c:v>0.98092733099999996</c:v>
                </c:pt>
                <c:pt idx="36">
                  <c:v>0.98068978299999998</c:v>
                </c:pt>
                <c:pt idx="37">
                  <c:v>0.98052108999999998</c:v>
                </c:pt>
                <c:pt idx="38">
                  <c:v>0.980300756</c:v>
                </c:pt>
                <c:pt idx="39">
                  <c:v>0.98010452100000001</c:v>
                </c:pt>
                <c:pt idx="40">
                  <c:v>0.978431359</c:v>
                </c:pt>
                <c:pt idx="41">
                  <c:v>0.97934368000000005</c:v>
                </c:pt>
                <c:pt idx="42">
                  <c:v>0.97936777900000005</c:v>
                </c:pt>
                <c:pt idx="43">
                  <c:v>0.97919219999999996</c:v>
                </c:pt>
                <c:pt idx="44">
                  <c:v>0.97893399599999997</c:v>
                </c:pt>
                <c:pt idx="45">
                  <c:v>0.97886858399999999</c:v>
                </c:pt>
                <c:pt idx="46">
                  <c:v>0.97835217600000002</c:v>
                </c:pt>
                <c:pt idx="47">
                  <c:v>0.97838660399999999</c:v>
                </c:pt>
                <c:pt idx="48">
                  <c:v>0.97826610800000002</c:v>
                </c:pt>
                <c:pt idx="49">
                  <c:v>0.97790806600000002</c:v>
                </c:pt>
                <c:pt idx="50">
                  <c:v>0.97760854900000005</c:v>
                </c:pt>
                <c:pt idx="51">
                  <c:v>0.97730903199999997</c:v>
                </c:pt>
                <c:pt idx="52">
                  <c:v>0.97723673499999997</c:v>
                </c:pt>
                <c:pt idx="53">
                  <c:v>0.97712312499999998</c:v>
                </c:pt>
                <c:pt idx="54">
                  <c:v>0.97698541699999997</c:v>
                </c:pt>
                <c:pt idx="55">
                  <c:v>0.97674098399999998</c:v>
                </c:pt>
                <c:pt idx="56">
                  <c:v>0.97665147299999999</c:v>
                </c:pt>
                <c:pt idx="57">
                  <c:v>0.97652409200000001</c:v>
                </c:pt>
                <c:pt idx="58">
                  <c:v>0.97632441400000003</c:v>
                </c:pt>
                <c:pt idx="59">
                  <c:v>0.97601457000000003</c:v>
                </c:pt>
                <c:pt idx="60">
                  <c:v>0.97581144900000005</c:v>
                </c:pt>
                <c:pt idx="61">
                  <c:v>0.97566685500000006</c:v>
                </c:pt>
                <c:pt idx="62">
                  <c:v>0.97543274999999996</c:v>
                </c:pt>
                <c:pt idx="63">
                  <c:v>0.97531913999999997</c:v>
                </c:pt>
                <c:pt idx="64">
                  <c:v>0.97506437899999998</c:v>
                </c:pt>
                <c:pt idx="65">
                  <c:v>0.97488535700000001</c:v>
                </c:pt>
                <c:pt idx="66">
                  <c:v>0.97483371699999999</c:v>
                </c:pt>
                <c:pt idx="67">
                  <c:v>0.97458584100000001</c:v>
                </c:pt>
                <c:pt idx="68">
                  <c:v>0.97441026200000003</c:v>
                </c:pt>
                <c:pt idx="69">
                  <c:v>0.97413484400000006</c:v>
                </c:pt>
                <c:pt idx="70">
                  <c:v>0.97399713600000004</c:v>
                </c:pt>
                <c:pt idx="71">
                  <c:v>0.97382500000000005</c:v>
                </c:pt>
                <c:pt idx="72">
                  <c:v>0.97363909299999996</c:v>
                </c:pt>
                <c:pt idx="73">
                  <c:v>0.97341875899999997</c:v>
                </c:pt>
                <c:pt idx="74">
                  <c:v>0.97332236299999997</c:v>
                </c:pt>
                <c:pt idx="75">
                  <c:v>0.973188096</c:v>
                </c:pt>
                <c:pt idx="76">
                  <c:v>0.97309858599999999</c:v>
                </c:pt>
                <c:pt idx="77">
                  <c:v>0.97300563200000001</c:v>
                </c:pt>
                <c:pt idx="78">
                  <c:v>0.97279562600000002</c:v>
                </c:pt>
                <c:pt idx="79">
                  <c:v>0.97259939100000004</c:v>
                </c:pt>
                <c:pt idx="80">
                  <c:v>0.97247545300000005</c:v>
                </c:pt>
                <c:pt idx="81">
                  <c:v>0.97228610400000004</c:v>
                </c:pt>
                <c:pt idx="82">
                  <c:v>0.97202445699999995</c:v>
                </c:pt>
                <c:pt idx="83">
                  <c:v>0.97194527500000005</c:v>
                </c:pt>
                <c:pt idx="84">
                  <c:v>0.97166985699999997</c:v>
                </c:pt>
                <c:pt idx="85">
                  <c:v>0.97136001199999999</c:v>
                </c:pt>
                <c:pt idx="86">
                  <c:v>0.97107426600000002</c:v>
                </c:pt>
                <c:pt idx="87">
                  <c:v>0.97086770300000003</c:v>
                </c:pt>
                <c:pt idx="88">
                  <c:v>0.97083671900000001</c:v>
                </c:pt>
                <c:pt idx="89">
                  <c:v>0.97068179600000004</c:v>
                </c:pt>
                <c:pt idx="90">
                  <c:v>0.97050621800000003</c:v>
                </c:pt>
                <c:pt idx="91">
                  <c:v>0.97038916500000005</c:v>
                </c:pt>
                <c:pt idx="92">
                  <c:v>0.97027211300000005</c:v>
                </c:pt>
                <c:pt idx="93">
                  <c:v>0.97024801400000005</c:v>
                </c:pt>
                <c:pt idx="94">
                  <c:v>0.97007243499999996</c:v>
                </c:pt>
                <c:pt idx="95">
                  <c:v>0.97000702299999997</c:v>
                </c:pt>
                <c:pt idx="96">
                  <c:v>0.97000013799999996</c:v>
                </c:pt>
                <c:pt idx="97">
                  <c:v>0.96995193999999996</c:v>
                </c:pt>
                <c:pt idx="98">
                  <c:v>0.96803434499999996</c:v>
                </c:pt>
                <c:pt idx="99">
                  <c:v>0.96828910599999996</c:v>
                </c:pt>
                <c:pt idx="100">
                  <c:v>0.96830287699999995</c:v>
                </c:pt>
                <c:pt idx="101">
                  <c:v>0.96831664799999995</c:v>
                </c:pt>
                <c:pt idx="102">
                  <c:v>0.96823057999999995</c:v>
                </c:pt>
                <c:pt idx="103">
                  <c:v>0.96818582399999997</c:v>
                </c:pt>
                <c:pt idx="104">
                  <c:v>0.96802745899999998</c:v>
                </c:pt>
                <c:pt idx="105">
                  <c:v>0.96778646899999998</c:v>
                </c:pt>
                <c:pt idx="106">
                  <c:v>0.96776236999999998</c:v>
                </c:pt>
                <c:pt idx="107">
                  <c:v>0.96772794200000001</c:v>
                </c:pt>
                <c:pt idx="108">
                  <c:v>0.96739055600000001</c:v>
                </c:pt>
                <c:pt idx="109">
                  <c:v>0.96709448200000003</c:v>
                </c:pt>
                <c:pt idx="110">
                  <c:v>0.96723219100000002</c:v>
                </c:pt>
                <c:pt idx="111">
                  <c:v>0.96700152900000003</c:v>
                </c:pt>
                <c:pt idx="112">
                  <c:v>0.96696365900000003</c:v>
                </c:pt>
                <c:pt idx="113">
                  <c:v>0.96677086599999995</c:v>
                </c:pt>
                <c:pt idx="114">
                  <c:v>0.96661594399999995</c:v>
                </c:pt>
                <c:pt idx="115">
                  <c:v>0.96626822899999998</c:v>
                </c:pt>
                <c:pt idx="116">
                  <c:v>0.96615461899999999</c:v>
                </c:pt>
                <c:pt idx="117">
                  <c:v>0.965827561</c:v>
                </c:pt>
                <c:pt idx="118">
                  <c:v>0.96570362300000001</c:v>
                </c:pt>
                <c:pt idx="119">
                  <c:v>0.96551771600000003</c:v>
                </c:pt>
                <c:pt idx="120">
                  <c:v>0.96547984600000003</c:v>
                </c:pt>
                <c:pt idx="121">
                  <c:v>0.96555214300000003</c:v>
                </c:pt>
                <c:pt idx="122">
                  <c:v>0.96537312200000003</c:v>
                </c:pt>
                <c:pt idx="123">
                  <c:v>0.96539033600000002</c:v>
                </c:pt>
                <c:pt idx="124">
                  <c:v>0.96537312200000003</c:v>
                </c:pt>
                <c:pt idx="125">
                  <c:v>0.96526984000000005</c:v>
                </c:pt>
                <c:pt idx="126">
                  <c:v>0.96523197000000005</c:v>
                </c:pt>
                <c:pt idx="127">
                  <c:v>0.96511147500000005</c:v>
                </c:pt>
                <c:pt idx="128">
                  <c:v>0.96499098000000005</c:v>
                </c:pt>
                <c:pt idx="129">
                  <c:v>0.96490835500000005</c:v>
                </c:pt>
                <c:pt idx="130">
                  <c:v>0.96474654699999995</c:v>
                </c:pt>
                <c:pt idx="131">
                  <c:v>0.96455375499999996</c:v>
                </c:pt>
                <c:pt idx="132">
                  <c:v>0.96444014499999997</c:v>
                </c:pt>
                <c:pt idx="133">
                  <c:v>0.964261123</c:v>
                </c:pt>
                <c:pt idx="134">
                  <c:v>0.96402357599999999</c:v>
                </c:pt>
                <c:pt idx="135">
                  <c:v>0.96399947699999999</c:v>
                </c:pt>
                <c:pt idx="136">
                  <c:v>0.96398914899999999</c:v>
                </c:pt>
                <c:pt idx="137">
                  <c:v>0.96395472100000001</c:v>
                </c:pt>
                <c:pt idx="138">
                  <c:v>0.96378947100000001</c:v>
                </c:pt>
                <c:pt idx="139">
                  <c:v>0.96362422000000003</c:v>
                </c:pt>
                <c:pt idx="140">
                  <c:v>0.96357257900000004</c:v>
                </c:pt>
                <c:pt idx="141">
                  <c:v>0.96346241200000005</c:v>
                </c:pt>
                <c:pt idx="142">
                  <c:v>0.96326617699999995</c:v>
                </c:pt>
                <c:pt idx="143">
                  <c:v>0.96327306300000004</c:v>
                </c:pt>
                <c:pt idx="144">
                  <c:v>0.96313879700000005</c:v>
                </c:pt>
                <c:pt idx="145">
                  <c:v>0.96294944699999996</c:v>
                </c:pt>
                <c:pt idx="146">
                  <c:v>0.96277042599999996</c:v>
                </c:pt>
                <c:pt idx="147">
                  <c:v>0.96271878499999997</c:v>
                </c:pt>
                <c:pt idx="148">
                  <c:v>0.96257763299999999</c:v>
                </c:pt>
                <c:pt idx="149">
                  <c:v>0.96259828999999997</c:v>
                </c:pt>
                <c:pt idx="150">
                  <c:v>0.96247435199999998</c:v>
                </c:pt>
                <c:pt idx="151">
                  <c:v>0.96237795599999998</c:v>
                </c:pt>
                <c:pt idx="152">
                  <c:v>0.962250575</c:v>
                </c:pt>
                <c:pt idx="153">
                  <c:v>0.96220926200000001</c:v>
                </c:pt>
                <c:pt idx="154">
                  <c:v>0.961995814</c:v>
                </c:pt>
                <c:pt idx="155">
                  <c:v>0.96205089700000002</c:v>
                </c:pt>
                <c:pt idx="156">
                  <c:v>0.96192695900000003</c:v>
                </c:pt>
                <c:pt idx="157">
                  <c:v>0.96159990100000003</c:v>
                </c:pt>
                <c:pt idx="158">
                  <c:v>0.96152416100000004</c:v>
                </c:pt>
                <c:pt idx="159">
                  <c:v>0.96142776500000005</c:v>
                </c:pt>
                <c:pt idx="160">
                  <c:v>0.96139333800000004</c:v>
                </c:pt>
                <c:pt idx="161">
                  <c:v>0.96138645199999995</c:v>
                </c:pt>
                <c:pt idx="162">
                  <c:v>0.96121087299999997</c:v>
                </c:pt>
                <c:pt idx="163">
                  <c:v>0.96106627899999997</c:v>
                </c:pt>
                <c:pt idx="164">
                  <c:v>0.96112136299999995</c:v>
                </c:pt>
                <c:pt idx="165">
                  <c:v>0.96094922699999996</c:v>
                </c:pt>
                <c:pt idx="166">
                  <c:v>0.96061183999999999</c:v>
                </c:pt>
                <c:pt idx="167">
                  <c:v>0.96054642899999998</c:v>
                </c:pt>
                <c:pt idx="168">
                  <c:v>0.96055331399999999</c:v>
                </c:pt>
                <c:pt idx="169">
                  <c:v>0.96060151199999999</c:v>
                </c:pt>
                <c:pt idx="170">
                  <c:v>0.960477574</c:v>
                </c:pt>
                <c:pt idx="171">
                  <c:v>0.96033298</c:v>
                </c:pt>
                <c:pt idx="172">
                  <c:v>0.960250355</c:v>
                </c:pt>
                <c:pt idx="173">
                  <c:v>0.96009887500000002</c:v>
                </c:pt>
                <c:pt idx="174">
                  <c:v>0.96004723400000003</c:v>
                </c:pt>
                <c:pt idx="175">
                  <c:v>0.95989575400000005</c:v>
                </c:pt>
                <c:pt idx="176">
                  <c:v>0.95970640500000004</c:v>
                </c:pt>
                <c:pt idx="177">
                  <c:v>0.95976837400000004</c:v>
                </c:pt>
                <c:pt idx="178">
                  <c:v>0.95962722199999995</c:v>
                </c:pt>
                <c:pt idx="179">
                  <c:v>0.95961000900000004</c:v>
                </c:pt>
                <c:pt idx="180">
                  <c:v>0.95951361300000004</c:v>
                </c:pt>
                <c:pt idx="181">
                  <c:v>0.95936213299999995</c:v>
                </c:pt>
                <c:pt idx="182">
                  <c:v>0.95927606499999996</c:v>
                </c:pt>
                <c:pt idx="183">
                  <c:v>0.95914868399999997</c:v>
                </c:pt>
                <c:pt idx="184">
                  <c:v>0.95914868399999997</c:v>
                </c:pt>
                <c:pt idx="185">
                  <c:v>0.95908671499999998</c:v>
                </c:pt>
                <c:pt idx="186">
                  <c:v>0.95900408999999998</c:v>
                </c:pt>
                <c:pt idx="187">
                  <c:v>0.95877342799999998</c:v>
                </c:pt>
                <c:pt idx="188">
                  <c:v>0.95884572499999998</c:v>
                </c:pt>
                <c:pt idx="189">
                  <c:v>0.95868735999999999</c:v>
                </c:pt>
                <c:pt idx="190">
                  <c:v>0.95833276000000001</c:v>
                </c:pt>
                <c:pt idx="191">
                  <c:v>0.958501453</c:v>
                </c:pt>
                <c:pt idx="192">
                  <c:v>0.95839817100000002</c:v>
                </c:pt>
                <c:pt idx="193">
                  <c:v>0.95831898900000001</c:v>
                </c:pt>
                <c:pt idx="194">
                  <c:v>0.95818816500000004</c:v>
                </c:pt>
                <c:pt idx="195">
                  <c:v>0.95815718100000002</c:v>
                </c:pt>
                <c:pt idx="196">
                  <c:v>0.95798160200000004</c:v>
                </c:pt>
                <c:pt idx="197">
                  <c:v>0.95770962699999995</c:v>
                </c:pt>
                <c:pt idx="198">
                  <c:v>0.95763044500000005</c:v>
                </c:pt>
                <c:pt idx="199">
                  <c:v>0.95727584399999999</c:v>
                </c:pt>
                <c:pt idx="200">
                  <c:v>0.95746519399999996</c:v>
                </c:pt>
                <c:pt idx="201">
                  <c:v>0.95746863699999996</c:v>
                </c:pt>
                <c:pt idx="202">
                  <c:v>0.95738601199999995</c:v>
                </c:pt>
                <c:pt idx="203">
                  <c:v>0.95723453199999997</c:v>
                </c:pt>
                <c:pt idx="204">
                  <c:v>0.95717600599999997</c:v>
                </c:pt>
                <c:pt idx="205">
                  <c:v>0.95711747899999999</c:v>
                </c:pt>
                <c:pt idx="206">
                  <c:v>0.95702108299999999</c:v>
                </c:pt>
                <c:pt idx="207">
                  <c:v>0.956766322</c:v>
                </c:pt>
                <c:pt idx="208">
                  <c:v>0.95679730600000001</c:v>
                </c:pt>
                <c:pt idx="209">
                  <c:v>0.95647713300000003</c:v>
                </c:pt>
                <c:pt idx="210">
                  <c:v>0.95657008700000001</c:v>
                </c:pt>
                <c:pt idx="211">
                  <c:v>0.95632909600000005</c:v>
                </c:pt>
                <c:pt idx="212">
                  <c:v>0.95603646499999995</c:v>
                </c:pt>
                <c:pt idx="213">
                  <c:v>0.95623270000000005</c:v>
                </c:pt>
                <c:pt idx="214">
                  <c:v>0.95626024200000004</c:v>
                </c:pt>
                <c:pt idx="215">
                  <c:v>0.95610876199999995</c:v>
                </c:pt>
                <c:pt idx="216">
                  <c:v>0.95611564800000004</c:v>
                </c:pt>
                <c:pt idx="217">
                  <c:v>0.95599171000000005</c:v>
                </c:pt>
                <c:pt idx="218">
                  <c:v>0.95566465199999995</c:v>
                </c:pt>
                <c:pt idx="219">
                  <c:v>0.95538923399999998</c:v>
                </c:pt>
                <c:pt idx="220">
                  <c:v>0.95523775399999999</c:v>
                </c:pt>
                <c:pt idx="221">
                  <c:v>0.95510693099999999</c:v>
                </c:pt>
                <c:pt idx="222">
                  <c:v>0.955141358</c:v>
                </c:pt>
                <c:pt idx="223">
                  <c:v>0.95503807600000001</c:v>
                </c:pt>
                <c:pt idx="224">
                  <c:v>0.95495200800000002</c:v>
                </c:pt>
                <c:pt idx="225">
                  <c:v>0.95484528400000002</c:v>
                </c:pt>
                <c:pt idx="226">
                  <c:v>0.95477298700000002</c:v>
                </c:pt>
                <c:pt idx="227">
                  <c:v>0.95469036200000001</c:v>
                </c:pt>
                <c:pt idx="228">
                  <c:v>0.95460773600000004</c:v>
                </c:pt>
                <c:pt idx="229">
                  <c:v>0.95451478300000003</c:v>
                </c:pt>
                <c:pt idx="230">
                  <c:v>0.95443215800000003</c:v>
                </c:pt>
                <c:pt idx="231">
                  <c:v>0.95436330300000005</c:v>
                </c:pt>
                <c:pt idx="232">
                  <c:v>0.95423592300000004</c:v>
                </c:pt>
                <c:pt idx="233">
                  <c:v>0.95419805300000005</c:v>
                </c:pt>
                <c:pt idx="234">
                  <c:v>0.95409132799999996</c:v>
                </c:pt>
                <c:pt idx="235">
                  <c:v>0.95400181799999995</c:v>
                </c:pt>
                <c:pt idx="236">
                  <c:v>0.95387787999999996</c:v>
                </c:pt>
                <c:pt idx="237">
                  <c:v>0.95380558299999996</c:v>
                </c:pt>
                <c:pt idx="238">
                  <c:v>0.95372639999999997</c:v>
                </c:pt>
                <c:pt idx="239">
                  <c:v>0.95352672199999999</c:v>
                </c:pt>
                <c:pt idx="240">
                  <c:v>0.95352672199999999</c:v>
                </c:pt>
                <c:pt idx="241">
                  <c:v>0.953464753</c:v>
                </c:pt>
                <c:pt idx="242">
                  <c:v>0.953416555</c:v>
                </c:pt>
                <c:pt idx="243">
                  <c:v>0.95330294599999998</c:v>
                </c:pt>
                <c:pt idx="244">
                  <c:v>0.95312048100000002</c:v>
                </c:pt>
                <c:pt idx="245">
                  <c:v>0.95301375700000002</c:v>
                </c:pt>
                <c:pt idx="246">
                  <c:v>0.95289326200000002</c:v>
                </c:pt>
                <c:pt idx="247">
                  <c:v>0.95284162100000003</c:v>
                </c:pt>
                <c:pt idx="248">
                  <c:v>0.95276932400000003</c:v>
                </c:pt>
                <c:pt idx="249">
                  <c:v>0.95266260000000003</c:v>
                </c:pt>
                <c:pt idx="250">
                  <c:v>0.95251456300000004</c:v>
                </c:pt>
                <c:pt idx="251">
                  <c:v>0.95229422900000005</c:v>
                </c:pt>
                <c:pt idx="252">
                  <c:v>0.95243538000000005</c:v>
                </c:pt>
                <c:pt idx="253">
                  <c:v>0.95233209900000004</c:v>
                </c:pt>
                <c:pt idx="254">
                  <c:v>0.95223914499999995</c:v>
                </c:pt>
                <c:pt idx="255">
                  <c:v>0.95206012399999995</c:v>
                </c:pt>
                <c:pt idx="256">
                  <c:v>0.95117534500000001</c:v>
                </c:pt>
                <c:pt idx="257">
                  <c:v>0.95196028499999996</c:v>
                </c:pt>
                <c:pt idx="258">
                  <c:v>0.95193274299999997</c:v>
                </c:pt>
                <c:pt idx="259">
                  <c:v>0.95180536199999999</c:v>
                </c:pt>
                <c:pt idx="260">
                  <c:v>0.951526502</c:v>
                </c:pt>
                <c:pt idx="261">
                  <c:v>0.951344038</c:v>
                </c:pt>
                <c:pt idx="262">
                  <c:v>0.95125797000000001</c:v>
                </c:pt>
                <c:pt idx="263">
                  <c:v>0.95130272500000002</c:v>
                </c:pt>
                <c:pt idx="264">
                  <c:v>0.95122010000000001</c:v>
                </c:pt>
                <c:pt idx="265">
                  <c:v>0.95112714700000001</c:v>
                </c:pt>
                <c:pt idx="266">
                  <c:v>0.95101009400000003</c:v>
                </c:pt>
                <c:pt idx="267">
                  <c:v>0.95095845300000004</c:v>
                </c:pt>
                <c:pt idx="268">
                  <c:v>0.95094468200000004</c:v>
                </c:pt>
                <c:pt idx="269">
                  <c:v>0.95062450899999995</c:v>
                </c:pt>
                <c:pt idx="270">
                  <c:v>0.95071402000000005</c:v>
                </c:pt>
                <c:pt idx="271">
                  <c:v>0.95060385300000005</c:v>
                </c:pt>
                <c:pt idx="272">
                  <c:v>0.95054188399999995</c:v>
                </c:pt>
                <c:pt idx="273">
                  <c:v>0.95043860300000005</c:v>
                </c:pt>
                <c:pt idx="274">
                  <c:v>0.95032843499999997</c:v>
                </c:pt>
                <c:pt idx="275">
                  <c:v>0.95024236699999998</c:v>
                </c:pt>
                <c:pt idx="276">
                  <c:v>0.95012875799999996</c:v>
                </c:pt>
                <c:pt idx="277">
                  <c:v>0.95008055999999996</c:v>
                </c:pt>
                <c:pt idx="278">
                  <c:v>0.95010810099999998</c:v>
                </c:pt>
                <c:pt idx="279">
                  <c:v>0.94987743899999999</c:v>
                </c:pt>
                <c:pt idx="280">
                  <c:v>0.94984645499999998</c:v>
                </c:pt>
                <c:pt idx="281">
                  <c:v>0.949763829</c:v>
                </c:pt>
                <c:pt idx="282">
                  <c:v>0.949705303</c:v>
                </c:pt>
                <c:pt idx="283">
                  <c:v>0.94962612099999999</c:v>
                </c:pt>
                <c:pt idx="284">
                  <c:v>0.94954349500000002</c:v>
                </c:pt>
                <c:pt idx="285">
                  <c:v>0.94947119800000002</c:v>
                </c:pt>
                <c:pt idx="286">
                  <c:v>0.94942300000000002</c:v>
                </c:pt>
                <c:pt idx="287">
                  <c:v>0.94931283300000002</c:v>
                </c:pt>
                <c:pt idx="288">
                  <c:v>0.94929217700000001</c:v>
                </c:pt>
                <c:pt idx="289">
                  <c:v>0.94921988000000002</c:v>
                </c:pt>
                <c:pt idx="290">
                  <c:v>0.94915446800000003</c:v>
                </c:pt>
                <c:pt idx="291">
                  <c:v>0.94903397300000003</c:v>
                </c:pt>
                <c:pt idx="292">
                  <c:v>0.94893413400000004</c:v>
                </c:pt>
                <c:pt idx="293">
                  <c:v>0.94875511199999996</c:v>
                </c:pt>
                <c:pt idx="294">
                  <c:v>0.94863461699999996</c:v>
                </c:pt>
                <c:pt idx="295">
                  <c:v>0.94862084599999996</c:v>
                </c:pt>
                <c:pt idx="296">
                  <c:v>0.94853477799999997</c:v>
                </c:pt>
                <c:pt idx="297">
                  <c:v>0.94845559599999996</c:v>
                </c:pt>
                <c:pt idx="298">
                  <c:v>0.94843493899999998</c:v>
                </c:pt>
                <c:pt idx="299">
                  <c:v>0.94992563699999999</c:v>
                </c:pt>
                <c:pt idx="300">
                  <c:v>0.949791371</c:v>
                </c:pt>
                <c:pt idx="301">
                  <c:v>0.94971218899999998</c:v>
                </c:pt>
                <c:pt idx="302">
                  <c:v>0.94962612099999999</c:v>
                </c:pt>
                <c:pt idx="303">
                  <c:v>0.94945054200000001</c:v>
                </c:pt>
                <c:pt idx="304">
                  <c:v>0.94939890100000002</c:v>
                </c:pt>
                <c:pt idx="305">
                  <c:v>0.94935070300000002</c:v>
                </c:pt>
                <c:pt idx="306">
                  <c:v>0.94912004100000003</c:v>
                </c:pt>
                <c:pt idx="307">
                  <c:v>0.94894101900000005</c:v>
                </c:pt>
                <c:pt idx="308">
                  <c:v>0.94887560800000004</c:v>
                </c:pt>
                <c:pt idx="309">
                  <c:v>0.94873445599999995</c:v>
                </c:pt>
                <c:pt idx="310">
                  <c:v>0.94860707499999997</c:v>
                </c:pt>
                <c:pt idx="311">
                  <c:v>0.94854854899999996</c:v>
                </c:pt>
                <c:pt idx="312">
                  <c:v>0.94859674699999996</c:v>
                </c:pt>
                <c:pt idx="313">
                  <c:v>0.94864838799999995</c:v>
                </c:pt>
                <c:pt idx="314">
                  <c:v>0.94860363299999995</c:v>
                </c:pt>
                <c:pt idx="315">
                  <c:v>0.94844182499999996</c:v>
                </c:pt>
                <c:pt idx="316">
                  <c:v>0.94817673499999999</c:v>
                </c:pt>
                <c:pt idx="317">
                  <c:v>0.947959844</c:v>
                </c:pt>
                <c:pt idx="318">
                  <c:v>0.948042469</c:v>
                </c:pt>
                <c:pt idx="319">
                  <c:v>0.94788410400000001</c:v>
                </c:pt>
                <c:pt idx="320">
                  <c:v>0.94788066199999998</c:v>
                </c:pt>
                <c:pt idx="321">
                  <c:v>0.94764999900000002</c:v>
                </c:pt>
                <c:pt idx="322">
                  <c:v>0.94786689099999999</c:v>
                </c:pt>
                <c:pt idx="323">
                  <c:v>0.947887547</c:v>
                </c:pt>
                <c:pt idx="324">
                  <c:v>0.94780492199999999</c:v>
                </c:pt>
                <c:pt idx="325">
                  <c:v>0.94772229600000002</c:v>
                </c:pt>
                <c:pt idx="326">
                  <c:v>0.94749852000000001</c:v>
                </c:pt>
                <c:pt idx="327">
                  <c:v>0.94745720700000002</c:v>
                </c:pt>
                <c:pt idx="328">
                  <c:v>0.94728162800000004</c:v>
                </c:pt>
                <c:pt idx="329">
                  <c:v>0.94710949200000005</c:v>
                </c:pt>
                <c:pt idx="330">
                  <c:v>0.94697522599999995</c:v>
                </c:pt>
                <c:pt idx="331">
                  <c:v>0.94688915799999995</c:v>
                </c:pt>
                <c:pt idx="332">
                  <c:v>0.94713014900000003</c:v>
                </c:pt>
                <c:pt idx="333">
                  <c:v>0.94711981999999995</c:v>
                </c:pt>
                <c:pt idx="334">
                  <c:v>0.94697522599999995</c:v>
                </c:pt>
                <c:pt idx="335">
                  <c:v>0.94682374700000005</c:v>
                </c:pt>
                <c:pt idx="336">
                  <c:v>0.94668259499999996</c:v>
                </c:pt>
                <c:pt idx="337">
                  <c:v>0.94676177800000005</c:v>
                </c:pt>
                <c:pt idx="338">
                  <c:v>0.94631078099999999</c:v>
                </c:pt>
                <c:pt idx="339">
                  <c:v>0.94644848999999998</c:v>
                </c:pt>
                <c:pt idx="340">
                  <c:v>0.94641406299999997</c:v>
                </c:pt>
                <c:pt idx="341">
                  <c:v>0.94635209399999998</c:v>
                </c:pt>
                <c:pt idx="342">
                  <c:v>0.94631078099999999</c:v>
                </c:pt>
                <c:pt idx="343">
                  <c:v>0.94631422399999998</c:v>
                </c:pt>
                <c:pt idx="344">
                  <c:v>0.94614208799999999</c:v>
                </c:pt>
                <c:pt idx="345">
                  <c:v>0.946200614</c:v>
                </c:pt>
                <c:pt idx="346">
                  <c:v>0.94613520299999998</c:v>
                </c:pt>
                <c:pt idx="347">
                  <c:v>0.94597683700000001</c:v>
                </c:pt>
                <c:pt idx="348">
                  <c:v>0.94570486200000003</c:v>
                </c:pt>
                <c:pt idx="349">
                  <c:v>0.94579781600000001</c:v>
                </c:pt>
                <c:pt idx="350">
                  <c:v>0.94577716000000001</c:v>
                </c:pt>
                <c:pt idx="351">
                  <c:v>0.94561190900000003</c:v>
                </c:pt>
                <c:pt idx="352">
                  <c:v>0.94552584100000003</c:v>
                </c:pt>
                <c:pt idx="353">
                  <c:v>0.94554649700000004</c:v>
                </c:pt>
                <c:pt idx="354">
                  <c:v>0.94560502400000002</c:v>
                </c:pt>
                <c:pt idx="355">
                  <c:v>0.94561535200000002</c:v>
                </c:pt>
                <c:pt idx="356">
                  <c:v>0.94535370500000004</c:v>
                </c:pt>
                <c:pt idx="357">
                  <c:v>0.94523321000000005</c:v>
                </c:pt>
                <c:pt idx="358">
                  <c:v>0.94518156900000005</c:v>
                </c:pt>
                <c:pt idx="359">
                  <c:v>0.94506795899999996</c:v>
                </c:pt>
                <c:pt idx="360">
                  <c:v>0.94488205199999997</c:v>
                </c:pt>
                <c:pt idx="361">
                  <c:v>0.94478565599999997</c:v>
                </c:pt>
                <c:pt idx="362">
                  <c:v>0.94466171799999998</c:v>
                </c:pt>
                <c:pt idx="363">
                  <c:v>0.94469958799999998</c:v>
                </c:pt>
                <c:pt idx="364">
                  <c:v>0.94453433799999997</c:v>
                </c:pt>
                <c:pt idx="365">
                  <c:v>0.94448613999999997</c:v>
                </c:pt>
                <c:pt idx="366">
                  <c:v>0.94437597299999998</c:v>
                </c:pt>
                <c:pt idx="367">
                  <c:v>0.9440558</c:v>
                </c:pt>
                <c:pt idx="368">
                  <c:v>0.94407645600000001</c:v>
                </c:pt>
                <c:pt idx="369">
                  <c:v>0.94431400399999998</c:v>
                </c:pt>
                <c:pt idx="370">
                  <c:v>0.94431400399999998</c:v>
                </c:pt>
                <c:pt idx="371">
                  <c:v>0.94426580599999999</c:v>
                </c:pt>
                <c:pt idx="372">
                  <c:v>0.944152196</c:v>
                </c:pt>
                <c:pt idx="373">
                  <c:v>0.94395940300000003</c:v>
                </c:pt>
                <c:pt idx="374">
                  <c:v>0.94396973200000001</c:v>
                </c:pt>
                <c:pt idx="375">
                  <c:v>0.94399727300000003</c:v>
                </c:pt>
                <c:pt idx="376">
                  <c:v>0.94395251800000002</c:v>
                </c:pt>
                <c:pt idx="377">
                  <c:v>0.94388710600000003</c:v>
                </c:pt>
                <c:pt idx="378">
                  <c:v>0.94380792400000002</c:v>
                </c:pt>
                <c:pt idx="379">
                  <c:v>0.94357037600000004</c:v>
                </c:pt>
                <c:pt idx="380">
                  <c:v>0.94352562100000004</c:v>
                </c:pt>
                <c:pt idx="381">
                  <c:v>0.94348775100000004</c:v>
                </c:pt>
                <c:pt idx="382">
                  <c:v>0.94350152200000004</c:v>
                </c:pt>
                <c:pt idx="383">
                  <c:v>0.94340168300000005</c:v>
                </c:pt>
                <c:pt idx="384">
                  <c:v>0.94328462999999996</c:v>
                </c:pt>
                <c:pt idx="385">
                  <c:v>0.94321577599999995</c:v>
                </c:pt>
                <c:pt idx="386">
                  <c:v>0.94307806699999996</c:v>
                </c:pt>
                <c:pt idx="387">
                  <c:v>0.94313315099999995</c:v>
                </c:pt>
                <c:pt idx="388">
                  <c:v>0.94309183799999996</c:v>
                </c:pt>
                <c:pt idx="389">
                  <c:v>0.94295412899999997</c:v>
                </c:pt>
                <c:pt idx="390">
                  <c:v>0.94286461799999999</c:v>
                </c:pt>
                <c:pt idx="391">
                  <c:v>0.94281986299999998</c:v>
                </c:pt>
                <c:pt idx="392">
                  <c:v>0.94276133699999998</c:v>
                </c:pt>
                <c:pt idx="393">
                  <c:v>0.94267182599999999</c:v>
                </c:pt>
                <c:pt idx="394">
                  <c:v>0.942620185</c:v>
                </c:pt>
                <c:pt idx="395">
                  <c:v>0.94256510199999999</c:v>
                </c:pt>
                <c:pt idx="396">
                  <c:v>0.94251690399999999</c:v>
                </c:pt>
                <c:pt idx="397">
                  <c:v>0.94237230999999999</c:v>
                </c:pt>
                <c:pt idx="398">
                  <c:v>0.94230345500000001</c:v>
                </c:pt>
                <c:pt idx="399">
                  <c:v>0.94229312700000001</c:v>
                </c:pt>
                <c:pt idx="400">
                  <c:v>0.94215197500000003</c:v>
                </c:pt>
                <c:pt idx="401">
                  <c:v>0.94214509000000002</c:v>
                </c:pt>
                <c:pt idx="402">
                  <c:v>0.94201770900000004</c:v>
                </c:pt>
                <c:pt idx="403">
                  <c:v>0.94200393800000004</c:v>
                </c:pt>
                <c:pt idx="404">
                  <c:v>0.94194197000000002</c:v>
                </c:pt>
                <c:pt idx="405">
                  <c:v>0.94184213100000003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494-44F2-A77E-A88D37036A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760624"/>
        <c:axId val="665755584"/>
      </c:scatterChart>
      <c:valAx>
        <c:axId val="665760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55584"/>
        <c:crosses val="autoZero"/>
        <c:crossBetween val="midCat"/>
      </c:valAx>
      <c:valAx>
        <c:axId val="66575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606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'计算Cycle_0_1DC_25@1'!$I$1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'计算Cycle_0_1DC_25@1'!$A$2:$A$2139</c:f>
              <c:numCache>
                <c:formatCode>General</c:formatCode>
                <c:ptCount val="2138"/>
                <c:pt idx="0">
                  <c:v>300</c:v>
                </c:pt>
                <c:pt idx="1">
                  <c:v>301</c:v>
                </c:pt>
                <c:pt idx="2">
                  <c:v>302</c:v>
                </c:pt>
                <c:pt idx="3">
                  <c:v>303</c:v>
                </c:pt>
                <c:pt idx="4">
                  <c:v>304</c:v>
                </c:pt>
                <c:pt idx="5">
                  <c:v>305</c:v>
                </c:pt>
                <c:pt idx="6">
                  <c:v>306</c:v>
                </c:pt>
                <c:pt idx="7">
                  <c:v>307</c:v>
                </c:pt>
                <c:pt idx="8">
                  <c:v>308</c:v>
                </c:pt>
                <c:pt idx="9">
                  <c:v>309</c:v>
                </c:pt>
                <c:pt idx="10">
                  <c:v>310</c:v>
                </c:pt>
                <c:pt idx="11">
                  <c:v>311</c:v>
                </c:pt>
                <c:pt idx="12">
                  <c:v>312</c:v>
                </c:pt>
                <c:pt idx="13">
                  <c:v>313</c:v>
                </c:pt>
                <c:pt idx="14">
                  <c:v>314</c:v>
                </c:pt>
                <c:pt idx="15">
                  <c:v>315</c:v>
                </c:pt>
                <c:pt idx="16">
                  <c:v>316</c:v>
                </c:pt>
                <c:pt idx="17">
                  <c:v>317</c:v>
                </c:pt>
                <c:pt idx="18">
                  <c:v>318</c:v>
                </c:pt>
                <c:pt idx="19">
                  <c:v>319</c:v>
                </c:pt>
                <c:pt idx="20">
                  <c:v>320</c:v>
                </c:pt>
                <c:pt idx="21">
                  <c:v>321</c:v>
                </c:pt>
                <c:pt idx="22">
                  <c:v>322</c:v>
                </c:pt>
                <c:pt idx="23">
                  <c:v>323</c:v>
                </c:pt>
                <c:pt idx="24">
                  <c:v>324</c:v>
                </c:pt>
                <c:pt idx="25">
                  <c:v>325</c:v>
                </c:pt>
                <c:pt idx="26">
                  <c:v>326</c:v>
                </c:pt>
                <c:pt idx="27">
                  <c:v>327</c:v>
                </c:pt>
                <c:pt idx="28">
                  <c:v>328</c:v>
                </c:pt>
                <c:pt idx="29">
                  <c:v>329</c:v>
                </c:pt>
                <c:pt idx="30">
                  <c:v>330</c:v>
                </c:pt>
                <c:pt idx="31">
                  <c:v>331</c:v>
                </c:pt>
                <c:pt idx="32">
                  <c:v>332</c:v>
                </c:pt>
                <c:pt idx="33">
                  <c:v>333</c:v>
                </c:pt>
                <c:pt idx="34">
                  <c:v>334</c:v>
                </c:pt>
                <c:pt idx="35">
                  <c:v>335</c:v>
                </c:pt>
                <c:pt idx="36">
                  <c:v>336</c:v>
                </c:pt>
                <c:pt idx="37">
                  <c:v>337</c:v>
                </c:pt>
                <c:pt idx="38">
                  <c:v>338</c:v>
                </c:pt>
                <c:pt idx="39">
                  <c:v>339</c:v>
                </c:pt>
                <c:pt idx="40">
                  <c:v>340</c:v>
                </c:pt>
                <c:pt idx="41">
                  <c:v>341</c:v>
                </c:pt>
                <c:pt idx="42">
                  <c:v>342</c:v>
                </c:pt>
                <c:pt idx="43">
                  <c:v>343</c:v>
                </c:pt>
                <c:pt idx="44">
                  <c:v>344</c:v>
                </c:pt>
                <c:pt idx="45">
                  <c:v>345</c:v>
                </c:pt>
                <c:pt idx="46">
                  <c:v>346</c:v>
                </c:pt>
                <c:pt idx="47">
                  <c:v>347</c:v>
                </c:pt>
                <c:pt idx="48">
                  <c:v>348</c:v>
                </c:pt>
                <c:pt idx="49">
                  <c:v>349</c:v>
                </c:pt>
                <c:pt idx="50">
                  <c:v>350</c:v>
                </c:pt>
                <c:pt idx="51">
                  <c:v>351</c:v>
                </c:pt>
                <c:pt idx="52">
                  <c:v>352</c:v>
                </c:pt>
                <c:pt idx="53">
                  <c:v>353</c:v>
                </c:pt>
                <c:pt idx="54">
                  <c:v>354</c:v>
                </c:pt>
                <c:pt idx="55">
                  <c:v>355</c:v>
                </c:pt>
                <c:pt idx="56">
                  <c:v>356</c:v>
                </c:pt>
                <c:pt idx="57">
                  <c:v>357</c:v>
                </c:pt>
                <c:pt idx="58">
                  <c:v>358</c:v>
                </c:pt>
                <c:pt idx="59">
                  <c:v>359</c:v>
                </c:pt>
                <c:pt idx="60">
                  <c:v>360</c:v>
                </c:pt>
                <c:pt idx="61">
                  <c:v>361</c:v>
                </c:pt>
                <c:pt idx="62">
                  <c:v>362</c:v>
                </c:pt>
                <c:pt idx="63">
                  <c:v>363</c:v>
                </c:pt>
                <c:pt idx="64">
                  <c:v>364</c:v>
                </c:pt>
                <c:pt idx="65">
                  <c:v>365</c:v>
                </c:pt>
                <c:pt idx="66">
                  <c:v>366</c:v>
                </c:pt>
                <c:pt idx="67">
                  <c:v>367</c:v>
                </c:pt>
                <c:pt idx="68">
                  <c:v>368</c:v>
                </c:pt>
                <c:pt idx="69">
                  <c:v>369</c:v>
                </c:pt>
                <c:pt idx="70">
                  <c:v>370</c:v>
                </c:pt>
                <c:pt idx="71">
                  <c:v>371</c:v>
                </c:pt>
                <c:pt idx="72">
                  <c:v>372</c:v>
                </c:pt>
                <c:pt idx="73">
                  <c:v>373</c:v>
                </c:pt>
                <c:pt idx="74">
                  <c:v>374</c:v>
                </c:pt>
                <c:pt idx="75">
                  <c:v>375</c:v>
                </c:pt>
                <c:pt idx="76">
                  <c:v>376</c:v>
                </c:pt>
                <c:pt idx="77">
                  <c:v>377</c:v>
                </c:pt>
                <c:pt idx="78">
                  <c:v>378</c:v>
                </c:pt>
                <c:pt idx="79">
                  <c:v>379</c:v>
                </c:pt>
                <c:pt idx="80">
                  <c:v>380</c:v>
                </c:pt>
                <c:pt idx="81">
                  <c:v>381</c:v>
                </c:pt>
                <c:pt idx="82">
                  <c:v>382</c:v>
                </c:pt>
                <c:pt idx="83">
                  <c:v>383</c:v>
                </c:pt>
                <c:pt idx="84">
                  <c:v>384</c:v>
                </c:pt>
                <c:pt idx="85">
                  <c:v>385</c:v>
                </c:pt>
                <c:pt idx="86">
                  <c:v>386</c:v>
                </c:pt>
                <c:pt idx="87">
                  <c:v>387</c:v>
                </c:pt>
                <c:pt idx="88">
                  <c:v>388</c:v>
                </c:pt>
                <c:pt idx="89">
                  <c:v>389</c:v>
                </c:pt>
                <c:pt idx="90">
                  <c:v>390</c:v>
                </c:pt>
                <c:pt idx="91">
                  <c:v>391</c:v>
                </c:pt>
                <c:pt idx="92">
                  <c:v>392</c:v>
                </c:pt>
                <c:pt idx="93">
                  <c:v>393</c:v>
                </c:pt>
                <c:pt idx="94">
                  <c:v>394</c:v>
                </c:pt>
                <c:pt idx="95">
                  <c:v>395</c:v>
                </c:pt>
                <c:pt idx="96">
                  <c:v>396</c:v>
                </c:pt>
                <c:pt idx="97">
                  <c:v>397</c:v>
                </c:pt>
                <c:pt idx="98">
                  <c:v>398</c:v>
                </c:pt>
                <c:pt idx="99">
                  <c:v>399</c:v>
                </c:pt>
                <c:pt idx="100">
                  <c:v>400</c:v>
                </c:pt>
                <c:pt idx="101">
                  <c:v>401</c:v>
                </c:pt>
                <c:pt idx="102">
                  <c:v>402</c:v>
                </c:pt>
                <c:pt idx="103">
                  <c:v>403</c:v>
                </c:pt>
                <c:pt idx="104">
                  <c:v>404</c:v>
                </c:pt>
                <c:pt idx="105">
                  <c:v>405</c:v>
                </c:pt>
                <c:pt idx="106">
                  <c:v>406</c:v>
                </c:pt>
                <c:pt idx="107">
                  <c:v>407</c:v>
                </c:pt>
                <c:pt idx="108">
                  <c:v>408</c:v>
                </c:pt>
                <c:pt idx="109">
                  <c:v>409</c:v>
                </c:pt>
                <c:pt idx="110">
                  <c:v>410</c:v>
                </c:pt>
                <c:pt idx="111">
                  <c:v>411</c:v>
                </c:pt>
                <c:pt idx="112">
                  <c:v>412</c:v>
                </c:pt>
                <c:pt idx="113">
                  <c:v>413</c:v>
                </c:pt>
                <c:pt idx="114">
                  <c:v>414</c:v>
                </c:pt>
                <c:pt idx="115">
                  <c:v>415</c:v>
                </c:pt>
                <c:pt idx="116">
                  <c:v>416</c:v>
                </c:pt>
                <c:pt idx="117">
                  <c:v>417</c:v>
                </c:pt>
                <c:pt idx="118">
                  <c:v>418</c:v>
                </c:pt>
                <c:pt idx="119">
                  <c:v>419</c:v>
                </c:pt>
                <c:pt idx="120">
                  <c:v>420</c:v>
                </c:pt>
                <c:pt idx="121">
                  <c:v>421</c:v>
                </c:pt>
                <c:pt idx="122">
                  <c:v>422</c:v>
                </c:pt>
                <c:pt idx="123">
                  <c:v>423</c:v>
                </c:pt>
                <c:pt idx="124">
                  <c:v>424</c:v>
                </c:pt>
                <c:pt idx="125">
                  <c:v>425</c:v>
                </c:pt>
                <c:pt idx="126">
                  <c:v>426</c:v>
                </c:pt>
                <c:pt idx="127">
                  <c:v>427</c:v>
                </c:pt>
                <c:pt idx="128">
                  <c:v>428</c:v>
                </c:pt>
                <c:pt idx="129">
                  <c:v>429</c:v>
                </c:pt>
                <c:pt idx="130">
                  <c:v>430</c:v>
                </c:pt>
                <c:pt idx="131">
                  <c:v>431</c:v>
                </c:pt>
                <c:pt idx="132">
                  <c:v>432</c:v>
                </c:pt>
                <c:pt idx="133">
                  <c:v>433</c:v>
                </c:pt>
                <c:pt idx="134">
                  <c:v>434</c:v>
                </c:pt>
                <c:pt idx="135">
                  <c:v>435</c:v>
                </c:pt>
                <c:pt idx="136">
                  <c:v>436</c:v>
                </c:pt>
                <c:pt idx="137">
                  <c:v>437</c:v>
                </c:pt>
                <c:pt idx="138">
                  <c:v>438</c:v>
                </c:pt>
                <c:pt idx="139">
                  <c:v>439</c:v>
                </c:pt>
                <c:pt idx="140">
                  <c:v>440</c:v>
                </c:pt>
                <c:pt idx="141">
                  <c:v>441</c:v>
                </c:pt>
                <c:pt idx="142">
                  <c:v>442</c:v>
                </c:pt>
                <c:pt idx="143">
                  <c:v>443</c:v>
                </c:pt>
                <c:pt idx="144">
                  <c:v>444</c:v>
                </c:pt>
                <c:pt idx="145">
                  <c:v>445</c:v>
                </c:pt>
                <c:pt idx="146">
                  <c:v>446</c:v>
                </c:pt>
                <c:pt idx="147">
                  <c:v>447</c:v>
                </c:pt>
                <c:pt idx="148">
                  <c:v>448</c:v>
                </c:pt>
                <c:pt idx="149">
                  <c:v>449</c:v>
                </c:pt>
                <c:pt idx="150">
                  <c:v>450</c:v>
                </c:pt>
                <c:pt idx="151">
                  <c:v>451</c:v>
                </c:pt>
                <c:pt idx="152">
                  <c:v>452</c:v>
                </c:pt>
                <c:pt idx="153">
                  <c:v>453</c:v>
                </c:pt>
                <c:pt idx="154">
                  <c:v>454</c:v>
                </c:pt>
                <c:pt idx="155">
                  <c:v>455</c:v>
                </c:pt>
                <c:pt idx="156">
                  <c:v>456</c:v>
                </c:pt>
                <c:pt idx="157">
                  <c:v>457</c:v>
                </c:pt>
                <c:pt idx="158">
                  <c:v>458</c:v>
                </c:pt>
                <c:pt idx="159">
                  <c:v>459</c:v>
                </c:pt>
                <c:pt idx="160">
                  <c:v>460</c:v>
                </c:pt>
                <c:pt idx="161">
                  <c:v>461</c:v>
                </c:pt>
                <c:pt idx="162">
                  <c:v>462</c:v>
                </c:pt>
                <c:pt idx="163">
                  <c:v>463</c:v>
                </c:pt>
                <c:pt idx="164">
                  <c:v>464</c:v>
                </c:pt>
                <c:pt idx="165">
                  <c:v>465</c:v>
                </c:pt>
                <c:pt idx="166">
                  <c:v>466</c:v>
                </c:pt>
                <c:pt idx="167">
                  <c:v>467</c:v>
                </c:pt>
                <c:pt idx="168">
                  <c:v>468</c:v>
                </c:pt>
                <c:pt idx="169">
                  <c:v>469</c:v>
                </c:pt>
                <c:pt idx="170">
                  <c:v>470</c:v>
                </c:pt>
                <c:pt idx="171">
                  <c:v>471</c:v>
                </c:pt>
                <c:pt idx="172">
                  <c:v>472</c:v>
                </c:pt>
                <c:pt idx="173">
                  <c:v>473</c:v>
                </c:pt>
                <c:pt idx="174">
                  <c:v>474</c:v>
                </c:pt>
                <c:pt idx="175">
                  <c:v>475</c:v>
                </c:pt>
                <c:pt idx="176">
                  <c:v>476</c:v>
                </c:pt>
                <c:pt idx="177">
                  <c:v>477</c:v>
                </c:pt>
                <c:pt idx="178">
                  <c:v>478</c:v>
                </c:pt>
                <c:pt idx="179">
                  <c:v>479</c:v>
                </c:pt>
                <c:pt idx="180">
                  <c:v>480</c:v>
                </c:pt>
                <c:pt idx="181">
                  <c:v>481</c:v>
                </c:pt>
                <c:pt idx="182">
                  <c:v>482</c:v>
                </c:pt>
                <c:pt idx="183">
                  <c:v>483</c:v>
                </c:pt>
                <c:pt idx="184">
                  <c:v>484</c:v>
                </c:pt>
                <c:pt idx="185">
                  <c:v>485</c:v>
                </c:pt>
                <c:pt idx="186">
                  <c:v>486</c:v>
                </c:pt>
                <c:pt idx="187">
                  <c:v>487</c:v>
                </c:pt>
                <c:pt idx="188">
                  <c:v>488</c:v>
                </c:pt>
                <c:pt idx="189">
                  <c:v>489</c:v>
                </c:pt>
                <c:pt idx="190">
                  <c:v>490</c:v>
                </c:pt>
                <c:pt idx="191">
                  <c:v>491</c:v>
                </c:pt>
                <c:pt idx="192">
                  <c:v>492</c:v>
                </c:pt>
                <c:pt idx="193">
                  <c:v>493</c:v>
                </c:pt>
                <c:pt idx="194">
                  <c:v>494</c:v>
                </c:pt>
                <c:pt idx="195">
                  <c:v>495</c:v>
                </c:pt>
                <c:pt idx="196">
                  <c:v>496</c:v>
                </c:pt>
                <c:pt idx="197">
                  <c:v>497</c:v>
                </c:pt>
                <c:pt idx="198">
                  <c:v>498</c:v>
                </c:pt>
                <c:pt idx="199">
                  <c:v>499</c:v>
                </c:pt>
                <c:pt idx="200">
                  <c:v>500</c:v>
                </c:pt>
                <c:pt idx="201">
                  <c:v>501</c:v>
                </c:pt>
                <c:pt idx="202">
                  <c:v>502</c:v>
                </c:pt>
                <c:pt idx="203">
                  <c:v>503</c:v>
                </c:pt>
                <c:pt idx="204">
                  <c:v>504</c:v>
                </c:pt>
                <c:pt idx="205">
                  <c:v>505</c:v>
                </c:pt>
                <c:pt idx="206">
                  <c:v>506</c:v>
                </c:pt>
                <c:pt idx="207">
                  <c:v>507</c:v>
                </c:pt>
                <c:pt idx="208">
                  <c:v>508</c:v>
                </c:pt>
                <c:pt idx="209">
                  <c:v>509</c:v>
                </c:pt>
                <c:pt idx="210">
                  <c:v>510</c:v>
                </c:pt>
                <c:pt idx="211">
                  <c:v>511</c:v>
                </c:pt>
                <c:pt idx="212">
                  <c:v>512</c:v>
                </c:pt>
                <c:pt idx="213">
                  <c:v>513</c:v>
                </c:pt>
                <c:pt idx="214">
                  <c:v>514</c:v>
                </c:pt>
                <c:pt idx="215">
                  <c:v>515</c:v>
                </c:pt>
                <c:pt idx="216">
                  <c:v>516</c:v>
                </c:pt>
                <c:pt idx="217">
                  <c:v>517</c:v>
                </c:pt>
                <c:pt idx="218">
                  <c:v>518</c:v>
                </c:pt>
                <c:pt idx="219">
                  <c:v>519</c:v>
                </c:pt>
                <c:pt idx="220">
                  <c:v>520</c:v>
                </c:pt>
                <c:pt idx="221">
                  <c:v>521</c:v>
                </c:pt>
                <c:pt idx="222">
                  <c:v>522</c:v>
                </c:pt>
                <c:pt idx="223">
                  <c:v>523</c:v>
                </c:pt>
                <c:pt idx="224">
                  <c:v>524</c:v>
                </c:pt>
                <c:pt idx="225">
                  <c:v>525</c:v>
                </c:pt>
                <c:pt idx="226">
                  <c:v>526</c:v>
                </c:pt>
                <c:pt idx="227">
                  <c:v>527</c:v>
                </c:pt>
                <c:pt idx="228">
                  <c:v>528</c:v>
                </c:pt>
                <c:pt idx="229">
                  <c:v>529</c:v>
                </c:pt>
                <c:pt idx="230">
                  <c:v>530</c:v>
                </c:pt>
                <c:pt idx="231">
                  <c:v>531</c:v>
                </c:pt>
                <c:pt idx="232">
                  <c:v>532</c:v>
                </c:pt>
                <c:pt idx="233">
                  <c:v>533</c:v>
                </c:pt>
                <c:pt idx="234">
                  <c:v>534</c:v>
                </c:pt>
                <c:pt idx="235">
                  <c:v>535</c:v>
                </c:pt>
                <c:pt idx="236">
                  <c:v>536</c:v>
                </c:pt>
                <c:pt idx="237">
                  <c:v>537</c:v>
                </c:pt>
                <c:pt idx="238">
                  <c:v>538</c:v>
                </c:pt>
                <c:pt idx="239">
                  <c:v>539</c:v>
                </c:pt>
                <c:pt idx="240">
                  <c:v>540</c:v>
                </c:pt>
                <c:pt idx="241">
                  <c:v>541</c:v>
                </c:pt>
                <c:pt idx="242">
                  <c:v>542</c:v>
                </c:pt>
                <c:pt idx="243">
                  <c:v>543</c:v>
                </c:pt>
                <c:pt idx="244">
                  <c:v>544</c:v>
                </c:pt>
                <c:pt idx="245">
                  <c:v>545</c:v>
                </c:pt>
                <c:pt idx="246">
                  <c:v>546</c:v>
                </c:pt>
                <c:pt idx="247">
                  <c:v>547</c:v>
                </c:pt>
                <c:pt idx="248">
                  <c:v>548</c:v>
                </c:pt>
                <c:pt idx="249">
                  <c:v>549</c:v>
                </c:pt>
                <c:pt idx="250">
                  <c:v>550</c:v>
                </c:pt>
                <c:pt idx="251">
                  <c:v>551</c:v>
                </c:pt>
                <c:pt idx="252">
                  <c:v>552</c:v>
                </c:pt>
                <c:pt idx="253">
                  <c:v>553</c:v>
                </c:pt>
                <c:pt idx="254">
                  <c:v>554</c:v>
                </c:pt>
                <c:pt idx="255">
                  <c:v>555</c:v>
                </c:pt>
                <c:pt idx="256">
                  <c:v>556</c:v>
                </c:pt>
                <c:pt idx="257">
                  <c:v>557</c:v>
                </c:pt>
                <c:pt idx="258">
                  <c:v>558</c:v>
                </c:pt>
                <c:pt idx="259">
                  <c:v>559</c:v>
                </c:pt>
                <c:pt idx="260">
                  <c:v>560</c:v>
                </c:pt>
                <c:pt idx="261">
                  <c:v>561</c:v>
                </c:pt>
                <c:pt idx="262">
                  <c:v>562</c:v>
                </c:pt>
                <c:pt idx="263">
                  <c:v>563</c:v>
                </c:pt>
                <c:pt idx="264">
                  <c:v>564</c:v>
                </c:pt>
                <c:pt idx="265">
                  <c:v>565</c:v>
                </c:pt>
                <c:pt idx="266">
                  <c:v>566</c:v>
                </c:pt>
                <c:pt idx="267">
                  <c:v>567</c:v>
                </c:pt>
                <c:pt idx="268">
                  <c:v>568</c:v>
                </c:pt>
                <c:pt idx="269">
                  <c:v>569</c:v>
                </c:pt>
                <c:pt idx="270">
                  <c:v>570</c:v>
                </c:pt>
                <c:pt idx="271">
                  <c:v>571</c:v>
                </c:pt>
                <c:pt idx="272">
                  <c:v>572</c:v>
                </c:pt>
                <c:pt idx="273">
                  <c:v>573</c:v>
                </c:pt>
                <c:pt idx="274">
                  <c:v>574</c:v>
                </c:pt>
                <c:pt idx="275">
                  <c:v>575</c:v>
                </c:pt>
                <c:pt idx="276">
                  <c:v>576</c:v>
                </c:pt>
                <c:pt idx="277">
                  <c:v>577</c:v>
                </c:pt>
                <c:pt idx="278">
                  <c:v>578</c:v>
                </c:pt>
                <c:pt idx="279">
                  <c:v>579</c:v>
                </c:pt>
                <c:pt idx="280">
                  <c:v>580</c:v>
                </c:pt>
                <c:pt idx="281">
                  <c:v>581</c:v>
                </c:pt>
                <c:pt idx="282">
                  <c:v>582</c:v>
                </c:pt>
                <c:pt idx="283">
                  <c:v>583</c:v>
                </c:pt>
                <c:pt idx="284">
                  <c:v>584</c:v>
                </c:pt>
                <c:pt idx="285">
                  <c:v>585</c:v>
                </c:pt>
                <c:pt idx="286">
                  <c:v>586</c:v>
                </c:pt>
                <c:pt idx="287">
                  <c:v>587</c:v>
                </c:pt>
                <c:pt idx="288">
                  <c:v>588</c:v>
                </c:pt>
                <c:pt idx="289">
                  <c:v>589</c:v>
                </c:pt>
                <c:pt idx="290">
                  <c:v>590</c:v>
                </c:pt>
                <c:pt idx="291">
                  <c:v>591</c:v>
                </c:pt>
                <c:pt idx="292">
                  <c:v>592</c:v>
                </c:pt>
                <c:pt idx="293">
                  <c:v>593</c:v>
                </c:pt>
                <c:pt idx="294">
                  <c:v>594</c:v>
                </c:pt>
                <c:pt idx="295">
                  <c:v>595</c:v>
                </c:pt>
                <c:pt idx="296">
                  <c:v>596</c:v>
                </c:pt>
                <c:pt idx="297">
                  <c:v>597</c:v>
                </c:pt>
                <c:pt idx="298">
                  <c:v>598</c:v>
                </c:pt>
                <c:pt idx="299">
                  <c:v>599</c:v>
                </c:pt>
                <c:pt idx="300">
                  <c:v>600</c:v>
                </c:pt>
                <c:pt idx="301">
                  <c:v>601</c:v>
                </c:pt>
                <c:pt idx="302">
                  <c:v>602</c:v>
                </c:pt>
                <c:pt idx="303">
                  <c:v>603</c:v>
                </c:pt>
                <c:pt idx="304">
                  <c:v>604</c:v>
                </c:pt>
                <c:pt idx="305">
                  <c:v>605</c:v>
                </c:pt>
                <c:pt idx="306">
                  <c:v>606</c:v>
                </c:pt>
                <c:pt idx="307">
                  <c:v>607</c:v>
                </c:pt>
                <c:pt idx="308">
                  <c:v>608</c:v>
                </c:pt>
                <c:pt idx="309">
                  <c:v>609</c:v>
                </c:pt>
                <c:pt idx="310">
                  <c:v>610</c:v>
                </c:pt>
                <c:pt idx="311">
                  <c:v>611</c:v>
                </c:pt>
                <c:pt idx="312">
                  <c:v>612</c:v>
                </c:pt>
                <c:pt idx="313">
                  <c:v>613</c:v>
                </c:pt>
                <c:pt idx="314">
                  <c:v>614</c:v>
                </c:pt>
                <c:pt idx="315">
                  <c:v>615</c:v>
                </c:pt>
                <c:pt idx="316">
                  <c:v>616</c:v>
                </c:pt>
                <c:pt idx="317">
                  <c:v>617</c:v>
                </c:pt>
                <c:pt idx="318">
                  <c:v>618</c:v>
                </c:pt>
                <c:pt idx="319">
                  <c:v>619</c:v>
                </c:pt>
                <c:pt idx="320">
                  <c:v>620</c:v>
                </c:pt>
                <c:pt idx="321">
                  <c:v>621</c:v>
                </c:pt>
                <c:pt idx="322">
                  <c:v>622</c:v>
                </c:pt>
                <c:pt idx="323">
                  <c:v>623</c:v>
                </c:pt>
                <c:pt idx="324">
                  <c:v>624</c:v>
                </c:pt>
                <c:pt idx="325">
                  <c:v>625</c:v>
                </c:pt>
                <c:pt idx="326">
                  <c:v>626</c:v>
                </c:pt>
                <c:pt idx="327">
                  <c:v>627</c:v>
                </c:pt>
                <c:pt idx="328">
                  <c:v>628</c:v>
                </c:pt>
                <c:pt idx="329">
                  <c:v>629</c:v>
                </c:pt>
                <c:pt idx="330">
                  <c:v>630</c:v>
                </c:pt>
                <c:pt idx="331">
                  <c:v>631</c:v>
                </c:pt>
                <c:pt idx="332">
                  <c:v>632</c:v>
                </c:pt>
                <c:pt idx="333">
                  <c:v>633</c:v>
                </c:pt>
                <c:pt idx="334">
                  <c:v>634</c:v>
                </c:pt>
                <c:pt idx="335">
                  <c:v>635</c:v>
                </c:pt>
                <c:pt idx="336">
                  <c:v>636</c:v>
                </c:pt>
                <c:pt idx="337">
                  <c:v>637</c:v>
                </c:pt>
                <c:pt idx="338">
                  <c:v>638</c:v>
                </c:pt>
                <c:pt idx="339">
                  <c:v>639</c:v>
                </c:pt>
                <c:pt idx="340">
                  <c:v>640</c:v>
                </c:pt>
                <c:pt idx="341">
                  <c:v>641</c:v>
                </c:pt>
                <c:pt idx="342">
                  <c:v>642</c:v>
                </c:pt>
                <c:pt idx="343">
                  <c:v>643</c:v>
                </c:pt>
                <c:pt idx="344">
                  <c:v>644</c:v>
                </c:pt>
                <c:pt idx="345">
                  <c:v>645</c:v>
                </c:pt>
                <c:pt idx="346">
                  <c:v>646</c:v>
                </c:pt>
                <c:pt idx="347">
                  <c:v>647</c:v>
                </c:pt>
                <c:pt idx="348">
                  <c:v>648</c:v>
                </c:pt>
                <c:pt idx="349">
                  <c:v>649</c:v>
                </c:pt>
                <c:pt idx="350">
                  <c:v>650</c:v>
                </c:pt>
                <c:pt idx="351">
                  <c:v>651</c:v>
                </c:pt>
                <c:pt idx="352">
                  <c:v>652</c:v>
                </c:pt>
                <c:pt idx="353">
                  <c:v>653</c:v>
                </c:pt>
                <c:pt idx="354">
                  <c:v>654</c:v>
                </c:pt>
                <c:pt idx="355">
                  <c:v>655</c:v>
                </c:pt>
                <c:pt idx="356">
                  <c:v>656</c:v>
                </c:pt>
                <c:pt idx="357">
                  <c:v>657</c:v>
                </c:pt>
                <c:pt idx="358">
                  <c:v>658</c:v>
                </c:pt>
                <c:pt idx="359">
                  <c:v>659</c:v>
                </c:pt>
                <c:pt idx="360">
                  <c:v>660</c:v>
                </c:pt>
                <c:pt idx="361">
                  <c:v>661</c:v>
                </c:pt>
                <c:pt idx="362">
                  <c:v>662</c:v>
                </c:pt>
                <c:pt idx="363">
                  <c:v>663</c:v>
                </c:pt>
                <c:pt idx="364">
                  <c:v>664</c:v>
                </c:pt>
                <c:pt idx="365">
                  <c:v>665</c:v>
                </c:pt>
                <c:pt idx="366">
                  <c:v>666</c:v>
                </c:pt>
                <c:pt idx="367">
                  <c:v>667</c:v>
                </c:pt>
                <c:pt idx="368">
                  <c:v>668</c:v>
                </c:pt>
                <c:pt idx="369">
                  <c:v>669</c:v>
                </c:pt>
                <c:pt idx="370">
                  <c:v>670</c:v>
                </c:pt>
                <c:pt idx="371">
                  <c:v>671</c:v>
                </c:pt>
                <c:pt idx="372">
                  <c:v>672</c:v>
                </c:pt>
                <c:pt idx="373">
                  <c:v>673</c:v>
                </c:pt>
                <c:pt idx="374">
                  <c:v>674</c:v>
                </c:pt>
                <c:pt idx="375">
                  <c:v>675</c:v>
                </c:pt>
                <c:pt idx="376">
                  <c:v>676</c:v>
                </c:pt>
                <c:pt idx="377">
                  <c:v>677</c:v>
                </c:pt>
                <c:pt idx="378">
                  <c:v>678</c:v>
                </c:pt>
                <c:pt idx="379">
                  <c:v>679</c:v>
                </c:pt>
                <c:pt idx="380">
                  <c:v>680</c:v>
                </c:pt>
                <c:pt idx="381">
                  <c:v>681</c:v>
                </c:pt>
                <c:pt idx="382">
                  <c:v>682</c:v>
                </c:pt>
                <c:pt idx="383">
                  <c:v>683</c:v>
                </c:pt>
                <c:pt idx="384">
                  <c:v>684</c:v>
                </c:pt>
                <c:pt idx="385">
                  <c:v>685</c:v>
                </c:pt>
                <c:pt idx="386">
                  <c:v>686</c:v>
                </c:pt>
                <c:pt idx="387">
                  <c:v>687</c:v>
                </c:pt>
                <c:pt idx="388">
                  <c:v>688</c:v>
                </c:pt>
                <c:pt idx="389">
                  <c:v>689</c:v>
                </c:pt>
                <c:pt idx="390">
                  <c:v>690</c:v>
                </c:pt>
                <c:pt idx="391">
                  <c:v>691</c:v>
                </c:pt>
                <c:pt idx="392">
                  <c:v>692</c:v>
                </c:pt>
                <c:pt idx="393">
                  <c:v>693</c:v>
                </c:pt>
                <c:pt idx="394">
                  <c:v>694</c:v>
                </c:pt>
                <c:pt idx="395">
                  <c:v>695</c:v>
                </c:pt>
                <c:pt idx="396">
                  <c:v>696</c:v>
                </c:pt>
                <c:pt idx="397">
                  <c:v>697</c:v>
                </c:pt>
                <c:pt idx="398">
                  <c:v>698</c:v>
                </c:pt>
                <c:pt idx="399">
                  <c:v>699</c:v>
                </c:pt>
                <c:pt idx="400">
                  <c:v>700</c:v>
                </c:pt>
                <c:pt idx="401">
                  <c:v>701</c:v>
                </c:pt>
                <c:pt idx="402">
                  <c:v>702</c:v>
                </c:pt>
                <c:pt idx="403">
                  <c:v>703</c:v>
                </c:pt>
                <c:pt idx="404">
                  <c:v>704</c:v>
                </c:pt>
                <c:pt idx="405">
                  <c:v>705</c:v>
                </c:pt>
                <c:pt idx="406">
                  <c:v>706</c:v>
                </c:pt>
                <c:pt idx="407">
                  <c:v>707</c:v>
                </c:pt>
                <c:pt idx="408">
                  <c:v>708</c:v>
                </c:pt>
                <c:pt idx="409">
                  <c:v>709</c:v>
                </c:pt>
                <c:pt idx="410">
                  <c:v>710</c:v>
                </c:pt>
                <c:pt idx="411">
                  <c:v>711</c:v>
                </c:pt>
                <c:pt idx="412">
                  <c:v>712</c:v>
                </c:pt>
                <c:pt idx="413">
                  <c:v>713</c:v>
                </c:pt>
                <c:pt idx="414">
                  <c:v>714</c:v>
                </c:pt>
                <c:pt idx="415">
                  <c:v>715</c:v>
                </c:pt>
                <c:pt idx="416">
                  <c:v>716</c:v>
                </c:pt>
                <c:pt idx="417">
                  <c:v>717</c:v>
                </c:pt>
                <c:pt idx="418">
                  <c:v>718</c:v>
                </c:pt>
                <c:pt idx="419">
                  <c:v>719</c:v>
                </c:pt>
                <c:pt idx="420">
                  <c:v>720</c:v>
                </c:pt>
                <c:pt idx="421">
                  <c:v>721</c:v>
                </c:pt>
                <c:pt idx="422">
                  <c:v>722</c:v>
                </c:pt>
                <c:pt idx="423">
                  <c:v>723</c:v>
                </c:pt>
                <c:pt idx="424">
                  <c:v>724</c:v>
                </c:pt>
                <c:pt idx="425">
                  <c:v>725</c:v>
                </c:pt>
                <c:pt idx="426">
                  <c:v>726</c:v>
                </c:pt>
                <c:pt idx="427">
                  <c:v>727</c:v>
                </c:pt>
                <c:pt idx="428">
                  <c:v>728</c:v>
                </c:pt>
                <c:pt idx="429">
                  <c:v>729</c:v>
                </c:pt>
                <c:pt idx="430">
                  <c:v>730</c:v>
                </c:pt>
                <c:pt idx="431">
                  <c:v>731</c:v>
                </c:pt>
                <c:pt idx="432">
                  <c:v>732</c:v>
                </c:pt>
                <c:pt idx="433">
                  <c:v>733</c:v>
                </c:pt>
                <c:pt idx="434">
                  <c:v>734</c:v>
                </c:pt>
                <c:pt idx="435">
                  <c:v>735</c:v>
                </c:pt>
                <c:pt idx="436">
                  <c:v>736</c:v>
                </c:pt>
                <c:pt idx="437">
                  <c:v>737</c:v>
                </c:pt>
                <c:pt idx="438">
                  <c:v>738</c:v>
                </c:pt>
                <c:pt idx="439">
                  <c:v>739</c:v>
                </c:pt>
                <c:pt idx="440">
                  <c:v>740</c:v>
                </c:pt>
                <c:pt idx="441">
                  <c:v>741</c:v>
                </c:pt>
                <c:pt idx="442">
                  <c:v>742</c:v>
                </c:pt>
                <c:pt idx="443">
                  <c:v>743</c:v>
                </c:pt>
                <c:pt idx="444">
                  <c:v>744</c:v>
                </c:pt>
                <c:pt idx="445">
                  <c:v>745</c:v>
                </c:pt>
                <c:pt idx="446">
                  <c:v>746</c:v>
                </c:pt>
                <c:pt idx="447">
                  <c:v>747</c:v>
                </c:pt>
                <c:pt idx="448">
                  <c:v>748</c:v>
                </c:pt>
                <c:pt idx="449">
                  <c:v>749</c:v>
                </c:pt>
                <c:pt idx="450">
                  <c:v>750</c:v>
                </c:pt>
                <c:pt idx="451">
                  <c:v>751</c:v>
                </c:pt>
                <c:pt idx="452">
                  <c:v>752</c:v>
                </c:pt>
                <c:pt idx="453">
                  <c:v>753</c:v>
                </c:pt>
                <c:pt idx="454">
                  <c:v>754</c:v>
                </c:pt>
                <c:pt idx="455">
                  <c:v>755</c:v>
                </c:pt>
                <c:pt idx="456">
                  <c:v>756</c:v>
                </c:pt>
                <c:pt idx="457">
                  <c:v>757</c:v>
                </c:pt>
                <c:pt idx="458">
                  <c:v>758</c:v>
                </c:pt>
                <c:pt idx="459">
                  <c:v>759</c:v>
                </c:pt>
                <c:pt idx="460">
                  <c:v>760</c:v>
                </c:pt>
                <c:pt idx="461">
                  <c:v>761</c:v>
                </c:pt>
                <c:pt idx="462">
                  <c:v>762</c:v>
                </c:pt>
                <c:pt idx="463">
                  <c:v>763</c:v>
                </c:pt>
                <c:pt idx="464">
                  <c:v>764</c:v>
                </c:pt>
                <c:pt idx="465">
                  <c:v>765</c:v>
                </c:pt>
                <c:pt idx="466">
                  <c:v>766</c:v>
                </c:pt>
                <c:pt idx="467">
                  <c:v>767</c:v>
                </c:pt>
                <c:pt idx="468">
                  <c:v>768</c:v>
                </c:pt>
                <c:pt idx="469">
                  <c:v>769</c:v>
                </c:pt>
                <c:pt idx="470">
                  <c:v>770</c:v>
                </c:pt>
                <c:pt idx="471">
                  <c:v>771</c:v>
                </c:pt>
                <c:pt idx="472">
                  <c:v>772</c:v>
                </c:pt>
                <c:pt idx="473">
                  <c:v>773</c:v>
                </c:pt>
                <c:pt idx="474">
                  <c:v>774</c:v>
                </c:pt>
                <c:pt idx="475">
                  <c:v>775</c:v>
                </c:pt>
                <c:pt idx="476">
                  <c:v>776</c:v>
                </c:pt>
                <c:pt idx="477">
                  <c:v>777</c:v>
                </c:pt>
                <c:pt idx="478">
                  <c:v>778</c:v>
                </c:pt>
                <c:pt idx="479">
                  <c:v>779</c:v>
                </c:pt>
                <c:pt idx="480">
                  <c:v>780</c:v>
                </c:pt>
                <c:pt idx="481">
                  <c:v>781</c:v>
                </c:pt>
                <c:pt idx="482">
                  <c:v>782</c:v>
                </c:pt>
                <c:pt idx="483">
                  <c:v>783</c:v>
                </c:pt>
                <c:pt idx="484">
                  <c:v>784</c:v>
                </c:pt>
                <c:pt idx="485">
                  <c:v>785</c:v>
                </c:pt>
                <c:pt idx="486">
                  <c:v>786</c:v>
                </c:pt>
                <c:pt idx="487">
                  <c:v>787</c:v>
                </c:pt>
                <c:pt idx="488">
                  <c:v>788</c:v>
                </c:pt>
                <c:pt idx="489">
                  <c:v>789</c:v>
                </c:pt>
                <c:pt idx="490">
                  <c:v>790</c:v>
                </c:pt>
                <c:pt idx="491">
                  <c:v>791</c:v>
                </c:pt>
                <c:pt idx="492">
                  <c:v>792</c:v>
                </c:pt>
                <c:pt idx="493">
                  <c:v>793</c:v>
                </c:pt>
                <c:pt idx="494">
                  <c:v>794</c:v>
                </c:pt>
                <c:pt idx="495">
                  <c:v>795</c:v>
                </c:pt>
                <c:pt idx="496">
                  <c:v>796</c:v>
                </c:pt>
                <c:pt idx="497">
                  <c:v>797</c:v>
                </c:pt>
                <c:pt idx="498">
                  <c:v>798</c:v>
                </c:pt>
                <c:pt idx="499">
                  <c:v>799</c:v>
                </c:pt>
                <c:pt idx="500">
                  <c:v>800</c:v>
                </c:pt>
                <c:pt idx="501">
                  <c:v>801</c:v>
                </c:pt>
                <c:pt idx="502">
                  <c:v>802</c:v>
                </c:pt>
                <c:pt idx="503">
                  <c:v>803</c:v>
                </c:pt>
                <c:pt idx="504">
                  <c:v>804</c:v>
                </c:pt>
                <c:pt idx="505">
                  <c:v>805</c:v>
                </c:pt>
                <c:pt idx="506">
                  <c:v>806</c:v>
                </c:pt>
                <c:pt idx="507">
                  <c:v>807</c:v>
                </c:pt>
                <c:pt idx="508">
                  <c:v>808</c:v>
                </c:pt>
                <c:pt idx="509">
                  <c:v>809</c:v>
                </c:pt>
                <c:pt idx="510">
                  <c:v>810</c:v>
                </c:pt>
                <c:pt idx="511">
                  <c:v>811</c:v>
                </c:pt>
                <c:pt idx="512">
                  <c:v>812</c:v>
                </c:pt>
                <c:pt idx="513">
                  <c:v>813</c:v>
                </c:pt>
                <c:pt idx="514">
                  <c:v>814</c:v>
                </c:pt>
                <c:pt idx="515">
                  <c:v>815</c:v>
                </c:pt>
                <c:pt idx="516">
                  <c:v>816</c:v>
                </c:pt>
                <c:pt idx="517">
                  <c:v>817</c:v>
                </c:pt>
                <c:pt idx="518">
                  <c:v>818</c:v>
                </c:pt>
                <c:pt idx="519">
                  <c:v>819</c:v>
                </c:pt>
                <c:pt idx="520">
                  <c:v>820</c:v>
                </c:pt>
                <c:pt idx="521">
                  <c:v>821</c:v>
                </c:pt>
                <c:pt idx="522">
                  <c:v>822</c:v>
                </c:pt>
                <c:pt idx="523">
                  <c:v>823</c:v>
                </c:pt>
                <c:pt idx="524">
                  <c:v>824</c:v>
                </c:pt>
                <c:pt idx="525">
                  <c:v>825</c:v>
                </c:pt>
                <c:pt idx="526">
                  <c:v>826</c:v>
                </c:pt>
                <c:pt idx="527">
                  <c:v>827</c:v>
                </c:pt>
                <c:pt idx="528">
                  <c:v>828</c:v>
                </c:pt>
                <c:pt idx="529">
                  <c:v>829</c:v>
                </c:pt>
                <c:pt idx="530">
                  <c:v>830</c:v>
                </c:pt>
                <c:pt idx="531">
                  <c:v>831</c:v>
                </c:pt>
                <c:pt idx="532">
                  <c:v>832</c:v>
                </c:pt>
                <c:pt idx="533">
                  <c:v>833</c:v>
                </c:pt>
                <c:pt idx="534">
                  <c:v>834</c:v>
                </c:pt>
                <c:pt idx="535">
                  <c:v>835</c:v>
                </c:pt>
                <c:pt idx="536">
                  <c:v>836</c:v>
                </c:pt>
                <c:pt idx="537">
                  <c:v>837</c:v>
                </c:pt>
                <c:pt idx="538">
                  <c:v>838</c:v>
                </c:pt>
                <c:pt idx="539">
                  <c:v>839</c:v>
                </c:pt>
                <c:pt idx="540">
                  <c:v>840</c:v>
                </c:pt>
                <c:pt idx="541">
                  <c:v>841</c:v>
                </c:pt>
                <c:pt idx="542">
                  <c:v>842</c:v>
                </c:pt>
                <c:pt idx="543">
                  <c:v>843</c:v>
                </c:pt>
                <c:pt idx="544">
                  <c:v>844</c:v>
                </c:pt>
                <c:pt idx="545">
                  <c:v>845</c:v>
                </c:pt>
                <c:pt idx="546">
                  <c:v>846</c:v>
                </c:pt>
                <c:pt idx="547">
                  <c:v>847</c:v>
                </c:pt>
                <c:pt idx="548">
                  <c:v>848</c:v>
                </c:pt>
                <c:pt idx="549">
                  <c:v>849</c:v>
                </c:pt>
                <c:pt idx="550">
                  <c:v>850</c:v>
                </c:pt>
                <c:pt idx="551">
                  <c:v>851</c:v>
                </c:pt>
                <c:pt idx="552">
                  <c:v>852</c:v>
                </c:pt>
                <c:pt idx="553">
                  <c:v>853</c:v>
                </c:pt>
                <c:pt idx="554">
                  <c:v>854</c:v>
                </c:pt>
                <c:pt idx="555">
                  <c:v>855</c:v>
                </c:pt>
                <c:pt idx="556">
                  <c:v>856</c:v>
                </c:pt>
                <c:pt idx="557">
                  <c:v>857</c:v>
                </c:pt>
                <c:pt idx="558">
                  <c:v>858</c:v>
                </c:pt>
                <c:pt idx="559">
                  <c:v>859</c:v>
                </c:pt>
                <c:pt idx="560">
                  <c:v>860</c:v>
                </c:pt>
                <c:pt idx="561">
                  <c:v>861</c:v>
                </c:pt>
                <c:pt idx="562">
                  <c:v>862</c:v>
                </c:pt>
                <c:pt idx="563">
                  <c:v>863</c:v>
                </c:pt>
                <c:pt idx="564">
                  <c:v>864</c:v>
                </c:pt>
                <c:pt idx="565">
                  <c:v>865</c:v>
                </c:pt>
                <c:pt idx="566">
                  <c:v>866</c:v>
                </c:pt>
                <c:pt idx="567">
                  <c:v>867</c:v>
                </c:pt>
                <c:pt idx="568">
                  <c:v>868</c:v>
                </c:pt>
                <c:pt idx="569">
                  <c:v>869</c:v>
                </c:pt>
                <c:pt idx="570">
                  <c:v>870</c:v>
                </c:pt>
                <c:pt idx="571">
                  <c:v>871</c:v>
                </c:pt>
                <c:pt idx="572">
                  <c:v>872</c:v>
                </c:pt>
                <c:pt idx="573">
                  <c:v>873</c:v>
                </c:pt>
                <c:pt idx="574">
                  <c:v>874</c:v>
                </c:pt>
                <c:pt idx="575">
                  <c:v>875</c:v>
                </c:pt>
                <c:pt idx="576">
                  <c:v>876</c:v>
                </c:pt>
                <c:pt idx="577">
                  <c:v>877</c:v>
                </c:pt>
                <c:pt idx="578">
                  <c:v>878</c:v>
                </c:pt>
                <c:pt idx="579">
                  <c:v>879</c:v>
                </c:pt>
                <c:pt idx="580">
                  <c:v>880</c:v>
                </c:pt>
                <c:pt idx="581">
                  <c:v>881</c:v>
                </c:pt>
                <c:pt idx="582">
                  <c:v>882</c:v>
                </c:pt>
                <c:pt idx="583">
                  <c:v>883</c:v>
                </c:pt>
                <c:pt idx="584">
                  <c:v>884</c:v>
                </c:pt>
                <c:pt idx="585">
                  <c:v>885</c:v>
                </c:pt>
                <c:pt idx="586">
                  <c:v>886</c:v>
                </c:pt>
                <c:pt idx="587">
                  <c:v>887</c:v>
                </c:pt>
                <c:pt idx="588">
                  <c:v>888</c:v>
                </c:pt>
                <c:pt idx="589">
                  <c:v>889</c:v>
                </c:pt>
                <c:pt idx="590">
                  <c:v>890</c:v>
                </c:pt>
                <c:pt idx="591">
                  <c:v>891</c:v>
                </c:pt>
                <c:pt idx="592">
                  <c:v>892</c:v>
                </c:pt>
                <c:pt idx="593">
                  <c:v>893</c:v>
                </c:pt>
                <c:pt idx="594">
                  <c:v>894</c:v>
                </c:pt>
                <c:pt idx="595">
                  <c:v>895</c:v>
                </c:pt>
                <c:pt idx="596">
                  <c:v>896</c:v>
                </c:pt>
                <c:pt idx="597">
                  <c:v>897</c:v>
                </c:pt>
                <c:pt idx="598">
                  <c:v>898</c:v>
                </c:pt>
                <c:pt idx="599">
                  <c:v>899</c:v>
                </c:pt>
                <c:pt idx="600">
                  <c:v>900</c:v>
                </c:pt>
                <c:pt idx="601">
                  <c:v>901</c:v>
                </c:pt>
                <c:pt idx="602">
                  <c:v>902</c:v>
                </c:pt>
                <c:pt idx="603">
                  <c:v>903</c:v>
                </c:pt>
                <c:pt idx="604">
                  <c:v>904</c:v>
                </c:pt>
                <c:pt idx="605">
                  <c:v>905</c:v>
                </c:pt>
                <c:pt idx="606">
                  <c:v>906</c:v>
                </c:pt>
                <c:pt idx="607">
                  <c:v>907</c:v>
                </c:pt>
                <c:pt idx="608">
                  <c:v>908</c:v>
                </c:pt>
                <c:pt idx="609">
                  <c:v>909</c:v>
                </c:pt>
                <c:pt idx="610">
                  <c:v>910</c:v>
                </c:pt>
                <c:pt idx="611">
                  <c:v>911</c:v>
                </c:pt>
                <c:pt idx="612">
                  <c:v>912</c:v>
                </c:pt>
                <c:pt idx="613">
                  <c:v>913</c:v>
                </c:pt>
                <c:pt idx="614">
                  <c:v>914</c:v>
                </c:pt>
                <c:pt idx="615">
                  <c:v>915</c:v>
                </c:pt>
                <c:pt idx="616">
                  <c:v>916</c:v>
                </c:pt>
                <c:pt idx="617">
                  <c:v>917</c:v>
                </c:pt>
                <c:pt idx="618">
                  <c:v>918</c:v>
                </c:pt>
                <c:pt idx="619">
                  <c:v>919</c:v>
                </c:pt>
                <c:pt idx="620">
                  <c:v>920</c:v>
                </c:pt>
                <c:pt idx="621">
                  <c:v>921</c:v>
                </c:pt>
                <c:pt idx="622">
                  <c:v>922</c:v>
                </c:pt>
                <c:pt idx="623">
                  <c:v>923</c:v>
                </c:pt>
                <c:pt idx="624">
                  <c:v>924</c:v>
                </c:pt>
                <c:pt idx="625">
                  <c:v>925</c:v>
                </c:pt>
                <c:pt idx="626">
                  <c:v>926</c:v>
                </c:pt>
                <c:pt idx="627">
                  <c:v>927</c:v>
                </c:pt>
                <c:pt idx="628">
                  <c:v>928</c:v>
                </c:pt>
                <c:pt idx="629">
                  <c:v>929</c:v>
                </c:pt>
                <c:pt idx="630">
                  <c:v>930</c:v>
                </c:pt>
                <c:pt idx="631">
                  <c:v>931</c:v>
                </c:pt>
                <c:pt idx="632">
                  <c:v>932</c:v>
                </c:pt>
                <c:pt idx="633">
                  <c:v>933</c:v>
                </c:pt>
                <c:pt idx="634">
                  <c:v>934</c:v>
                </c:pt>
                <c:pt idx="635">
                  <c:v>935</c:v>
                </c:pt>
                <c:pt idx="636">
                  <c:v>936</c:v>
                </c:pt>
                <c:pt idx="637">
                  <c:v>937</c:v>
                </c:pt>
                <c:pt idx="638">
                  <c:v>938</c:v>
                </c:pt>
                <c:pt idx="639">
                  <c:v>939</c:v>
                </c:pt>
                <c:pt idx="640">
                  <c:v>940</c:v>
                </c:pt>
                <c:pt idx="641">
                  <c:v>941</c:v>
                </c:pt>
                <c:pt idx="642">
                  <c:v>942</c:v>
                </c:pt>
                <c:pt idx="643">
                  <c:v>943</c:v>
                </c:pt>
                <c:pt idx="644">
                  <c:v>944</c:v>
                </c:pt>
                <c:pt idx="645">
                  <c:v>945</c:v>
                </c:pt>
                <c:pt idx="646">
                  <c:v>946</c:v>
                </c:pt>
                <c:pt idx="647">
                  <c:v>947</c:v>
                </c:pt>
                <c:pt idx="648">
                  <c:v>948</c:v>
                </c:pt>
                <c:pt idx="649">
                  <c:v>949</c:v>
                </c:pt>
                <c:pt idx="650">
                  <c:v>950</c:v>
                </c:pt>
                <c:pt idx="651">
                  <c:v>951</c:v>
                </c:pt>
                <c:pt idx="652">
                  <c:v>952</c:v>
                </c:pt>
                <c:pt idx="653">
                  <c:v>953</c:v>
                </c:pt>
                <c:pt idx="654">
                  <c:v>954</c:v>
                </c:pt>
                <c:pt idx="655">
                  <c:v>955</c:v>
                </c:pt>
                <c:pt idx="656">
                  <c:v>956</c:v>
                </c:pt>
                <c:pt idx="657">
                  <c:v>957</c:v>
                </c:pt>
                <c:pt idx="658">
                  <c:v>958</c:v>
                </c:pt>
                <c:pt idx="659">
                  <c:v>959</c:v>
                </c:pt>
                <c:pt idx="660">
                  <c:v>960</c:v>
                </c:pt>
                <c:pt idx="661">
                  <c:v>961</c:v>
                </c:pt>
                <c:pt idx="662">
                  <c:v>962</c:v>
                </c:pt>
                <c:pt idx="663">
                  <c:v>963</c:v>
                </c:pt>
                <c:pt idx="664">
                  <c:v>964</c:v>
                </c:pt>
                <c:pt idx="665">
                  <c:v>965</c:v>
                </c:pt>
                <c:pt idx="666">
                  <c:v>966</c:v>
                </c:pt>
                <c:pt idx="667">
                  <c:v>967</c:v>
                </c:pt>
                <c:pt idx="668">
                  <c:v>968</c:v>
                </c:pt>
                <c:pt idx="669">
                  <c:v>969</c:v>
                </c:pt>
                <c:pt idx="670">
                  <c:v>970</c:v>
                </c:pt>
                <c:pt idx="671">
                  <c:v>971</c:v>
                </c:pt>
                <c:pt idx="672">
                  <c:v>972</c:v>
                </c:pt>
                <c:pt idx="673">
                  <c:v>973</c:v>
                </c:pt>
                <c:pt idx="674">
                  <c:v>974</c:v>
                </c:pt>
                <c:pt idx="675">
                  <c:v>975</c:v>
                </c:pt>
                <c:pt idx="676">
                  <c:v>976</c:v>
                </c:pt>
                <c:pt idx="677">
                  <c:v>977</c:v>
                </c:pt>
                <c:pt idx="678">
                  <c:v>978</c:v>
                </c:pt>
                <c:pt idx="679">
                  <c:v>979</c:v>
                </c:pt>
                <c:pt idx="680">
                  <c:v>980</c:v>
                </c:pt>
                <c:pt idx="681">
                  <c:v>981</c:v>
                </c:pt>
                <c:pt idx="682">
                  <c:v>982</c:v>
                </c:pt>
                <c:pt idx="683">
                  <c:v>983</c:v>
                </c:pt>
                <c:pt idx="684">
                  <c:v>984</c:v>
                </c:pt>
                <c:pt idx="685">
                  <c:v>985</c:v>
                </c:pt>
                <c:pt idx="686">
                  <c:v>986</c:v>
                </c:pt>
                <c:pt idx="687">
                  <c:v>987</c:v>
                </c:pt>
                <c:pt idx="688">
                  <c:v>988</c:v>
                </c:pt>
                <c:pt idx="689">
                  <c:v>989</c:v>
                </c:pt>
                <c:pt idx="690">
                  <c:v>990</c:v>
                </c:pt>
                <c:pt idx="691">
                  <c:v>991</c:v>
                </c:pt>
                <c:pt idx="692">
                  <c:v>992</c:v>
                </c:pt>
                <c:pt idx="693">
                  <c:v>993</c:v>
                </c:pt>
                <c:pt idx="694">
                  <c:v>994</c:v>
                </c:pt>
                <c:pt idx="695">
                  <c:v>995</c:v>
                </c:pt>
                <c:pt idx="696">
                  <c:v>996</c:v>
                </c:pt>
                <c:pt idx="697">
                  <c:v>997</c:v>
                </c:pt>
                <c:pt idx="698">
                  <c:v>998</c:v>
                </c:pt>
                <c:pt idx="699">
                  <c:v>999</c:v>
                </c:pt>
                <c:pt idx="700">
                  <c:v>1000</c:v>
                </c:pt>
                <c:pt idx="701">
                  <c:v>1001</c:v>
                </c:pt>
                <c:pt idx="702">
                  <c:v>1002</c:v>
                </c:pt>
                <c:pt idx="703">
                  <c:v>1003</c:v>
                </c:pt>
                <c:pt idx="704">
                  <c:v>1004</c:v>
                </c:pt>
                <c:pt idx="705">
                  <c:v>1005</c:v>
                </c:pt>
                <c:pt idx="706">
                  <c:v>1006</c:v>
                </c:pt>
                <c:pt idx="707">
                  <c:v>1007</c:v>
                </c:pt>
                <c:pt idx="708">
                  <c:v>1008</c:v>
                </c:pt>
                <c:pt idx="709">
                  <c:v>1009</c:v>
                </c:pt>
                <c:pt idx="710">
                  <c:v>1010</c:v>
                </c:pt>
                <c:pt idx="711">
                  <c:v>1011</c:v>
                </c:pt>
                <c:pt idx="712">
                  <c:v>1012</c:v>
                </c:pt>
                <c:pt idx="713">
                  <c:v>1013</c:v>
                </c:pt>
                <c:pt idx="714">
                  <c:v>1014</c:v>
                </c:pt>
                <c:pt idx="715">
                  <c:v>1015</c:v>
                </c:pt>
                <c:pt idx="716">
                  <c:v>1016</c:v>
                </c:pt>
                <c:pt idx="717">
                  <c:v>1017</c:v>
                </c:pt>
                <c:pt idx="718">
                  <c:v>1018</c:v>
                </c:pt>
                <c:pt idx="719">
                  <c:v>1019</c:v>
                </c:pt>
                <c:pt idx="720">
                  <c:v>1020</c:v>
                </c:pt>
                <c:pt idx="721">
                  <c:v>1021</c:v>
                </c:pt>
                <c:pt idx="722">
                  <c:v>1022</c:v>
                </c:pt>
                <c:pt idx="723">
                  <c:v>1023</c:v>
                </c:pt>
                <c:pt idx="724">
                  <c:v>1024</c:v>
                </c:pt>
                <c:pt idx="725">
                  <c:v>1025</c:v>
                </c:pt>
                <c:pt idx="726">
                  <c:v>1026</c:v>
                </c:pt>
                <c:pt idx="727">
                  <c:v>1027</c:v>
                </c:pt>
                <c:pt idx="728">
                  <c:v>1028</c:v>
                </c:pt>
                <c:pt idx="729">
                  <c:v>1029</c:v>
                </c:pt>
                <c:pt idx="730">
                  <c:v>1030</c:v>
                </c:pt>
                <c:pt idx="731">
                  <c:v>1031</c:v>
                </c:pt>
                <c:pt idx="732">
                  <c:v>1032</c:v>
                </c:pt>
                <c:pt idx="733">
                  <c:v>1033</c:v>
                </c:pt>
                <c:pt idx="734">
                  <c:v>1034</c:v>
                </c:pt>
                <c:pt idx="735">
                  <c:v>1035</c:v>
                </c:pt>
                <c:pt idx="736">
                  <c:v>1036</c:v>
                </c:pt>
                <c:pt idx="737">
                  <c:v>1037</c:v>
                </c:pt>
                <c:pt idx="738">
                  <c:v>1038</c:v>
                </c:pt>
                <c:pt idx="739">
                  <c:v>1039</c:v>
                </c:pt>
                <c:pt idx="740">
                  <c:v>1040</c:v>
                </c:pt>
                <c:pt idx="741">
                  <c:v>1041</c:v>
                </c:pt>
                <c:pt idx="742">
                  <c:v>1042</c:v>
                </c:pt>
                <c:pt idx="743">
                  <c:v>1043</c:v>
                </c:pt>
                <c:pt idx="744">
                  <c:v>1044</c:v>
                </c:pt>
                <c:pt idx="745">
                  <c:v>1045</c:v>
                </c:pt>
                <c:pt idx="746">
                  <c:v>1046</c:v>
                </c:pt>
                <c:pt idx="747">
                  <c:v>1047</c:v>
                </c:pt>
                <c:pt idx="748">
                  <c:v>1048</c:v>
                </c:pt>
                <c:pt idx="749">
                  <c:v>1049</c:v>
                </c:pt>
                <c:pt idx="750">
                  <c:v>1050</c:v>
                </c:pt>
                <c:pt idx="751">
                  <c:v>1051</c:v>
                </c:pt>
                <c:pt idx="752">
                  <c:v>1052</c:v>
                </c:pt>
                <c:pt idx="753">
                  <c:v>1053</c:v>
                </c:pt>
                <c:pt idx="754">
                  <c:v>1054</c:v>
                </c:pt>
                <c:pt idx="755">
                  <c:v>1055</c:v>
                </c:pt>
                <c:pt idx="756">
                  <c:v>1056</c:v>
                </c:pt>
                <c:pt idx="757">
                  <c:v>1057</c:v>
                </c:pt>
                <c:pt idx="758">
                  <c:v>1058</c:v>
                </c:pt>
                <c:pt idx="759">
                  <c:v>1059</c:v>
                </c:pt>
                <c:pt idx="760">
                  <c:v>1060</c:v>
                </c:pt>
                <c:pt idx="761">
                  <c:v>1061</c:v>
                </c:pt>
                <c:pt idx="762">
                  <c:v>1062</c:v>
                </c:pt>
                <c:pt idx="763">
                  <c:v>1063</c:v>
                </c:pt>
                <c:pt idx="764">
                  <c:v>1064</c:v>
                </c:pt>
                <c:pt idx="765">
                  <c:v>1065</c:v>
                </c:pt>
                <c:pt idx="766">
                  <c:v>1066</c:v>
                </c:pt>
                <c:pt idx="767">
                  <c:v>1067</c:v>
                </c:pt>
                <c:pt idx="768">
                  <c:v>1068</c:v>
                </c:pt>
                <c:pt idx="769">
                  <c:v>1069</c:v>
                </c:pt>
                <c:pt idx="770">
                  <c:v>1070</c:v>
                </c:pt>
                <c:pt idx="771">
                  <c:v>1071</c:v>
                </c:pt>
                <c:pt idx="772">
                  <c:v>1072</c:v>
                </c:pt>
                <c:pt idx="773">
                  <c:v>1073</c:v>
                </c:pt>
                <c:pt idx="774">
                  <c:v>1074</c:v>
                </c:pt>
                <c:pt idx="775">
                  <c:v>1075</c:v>
                </c:pt>
                <c:pt idx="776">
                  <c:v>1076</c:v>
                </c:pt>
                <c:pt idx="777">
                  <c:v>1077</c:v>
                </c:pt>
                <c:pt idx="778">
                  <c:v>1078</c:v>
                </c:pt>
                <c:pt idx="779">
                  <c:v>1079</c:v>
                </c:pt>
                <c:pt idx="780">
                  <c:v>1080</c:v>
                </c:pt>
                <c:pt idx="781">
                  <c:v>1081</c:v>
                </c:pt>
                <c:pt idx="782">
                  <c:v>1082</c:v>
                </c:pt>
                <c:pt idx="783">
                  <c:v>1083</c:v>
                </c:pt>
                <c:pt idx="784">
                  <c:v>1084</c:v>
                </c:pt>
                <c:pt idx="785">
                  <c:v>1085</c:v>
                </c:pt>
                <c:pt idx="786">
                  <c:v>1086</c:v>
                </c:pt>
                <c:pt idx="787">
                  <c:v>1087</c:v>
                </c:pt>
                <c:pt idx="788">
                  <c:v>1088</c:v>
                </c:pt>
                <c:pt idx="789">
                  <c:v>1089</c:v>
                </c:pt>
                <c:pt idx="790">
                  <c:v>1090</c:v>
                </c:pt>
                <c:pt idx="791">
                  <c:v>1091</c:v>
                </c:pt>
                <c:pt idx="792">
                  <c:v>1092</c:v>
                </c:pt>
                <c:pt idx="793">
                  <c:v>1093</c:v>
                </c:pt>
                <c:pt idx="794">
                  <c:v>1094</c:v>
                </c:pt>
                <c:pt idx="795">
                  <c:v>1095</c:v>
                </c:pt>
                <c:pt idx="796">
                  <c:v>1096</c:v>
                </c:pt>
                <c:pt idx="797">
                  <c:v>1097</c:v>
                </c:pt>
                <c:pt idx="798">
                  <c:v>1098</c:v>
                </c:pt>
                <c:pt idx="799">
                  <c:v>1099</c:v>
                </c:pt>
                <c:pt idx="800">
                  <c:v>1100</c:v>
                </c:pt>
                <c:pt idx="801">
                  <c:v>1101</c:v>
                </c:pt>
                <c:pt idx="802">
                  <c:v>1102</c:v>
                </c:pt>
                <c:pt idx="803">
                  <c:v>1103</c:v>
                </c:pt>
                <c:pt idx="804">
                  <c:v>1104</c:v>
                </c:pt>
                <c:pt idx="805">
                  <c:v>1105</c:v>
                </c:pt>
                <c:pt idx="806">
                  <c:v>1106</c:v>
                </c:pt>
                <c:pt idx="807">
                  <c:v>1107</c:v>
                </c:pt>
                <c:pt idx="808">
                  <c:v>1108</c:v>
                </c:pt>
                <c:pt idx="809">
                  <c:v>1109</c:v>
                </c:pt>
                <c:pt idx="810">
                  <c:v>1110</c:v>
                </c:pt>
                <c:pt idx="811">
                  <c:v>1111</c:v>
                </c:pt>
                <c:pt idx="812">
                  <c:v>1112</c:v>
                </c:pt>
                <c:pt idx="813">
                  <c:v>1113</c:v>
                </c:pt>
                <c:pt idx="814">
                  <c:v>1114</c:v>
                </c:pt>
                <c:pt idx="815">
                  <c:v>1115</c:v>
                </c:pt>
                <c:pt idx="816">
                  <c:v>1116</c:v>
                </c:pt>
                <c:pt idx="817">
                  <c:v>1117</c:v>
                </c:pt>
                <c:pt idx="818">
                  <c:v>1118</c:v>
                </c:pt>
                <c:pt idx="819">
                  <c:v>1119</c:v>
                </c:pt>
                <c:pt idx="820">
                  <c:v>1120</c:v>
                </c:pt>
                <c:pt idx="821">
                  <c:v>1121</c:v>
                </c:pt>
                <c:pt idx="822">
                  <c:v>1122</c:v>
                </c:pt>
                <c:pt idx="823">
                  <c:v>1123</c:v>
                </c:pt>
                <c:pt idx="824">
                  <c:v>1124</c:v>
                </c:pt>
                <c:pt idx="825">
                  <c:v>1125</c:v>
                </c:pt>
                <c:pt idx="826">
                  <c:v>1126</c:v>
                </c:pt>
                <c:pt idx="827">
                  <c:v>1127</c:v>
                </c:pt>
                <c:pt idx="828">
                  <c:v>1128</c:v>
                </c:pt>
                <c:pt idx="829">
                  <c:v>1129</c:v>
                </c:pt>
                <c:pt idx="830">
                  <c:v>1130</c:v>
                </c:pt>
                <c:pt idx="831">
                  <c:v>1131</c:v>
                </c:pt>
                <c:pt idx="832">
                  <c:v>1132</c:v>
                </c:pt>
                <c:pt idx="833">
                  <c:v>1133</c:v>
                </c:pt>
                <c:pt idx="834">
                  <c:v>1134</c:v>
                </c:pt>
                <c:pt idx="835">
                  <c:v>1135</c:v>
                </c:pt>
                <c:pt idx="836">
                  <c:v>1136</c:v>
                </c:pt>
                <c:pt idx="837">
                  <c:v>1137</c:v>
                </c:pt>
                <c:pt idx="838">
                  <c:v>1138</c:v>
                </c:pt>
                <c:pt idx="839">
                  <c:v>1139</c:v>
                </c:pt>
                <c:pt idx="840">
                  <c:v>1140</c:v>
                </c:pt>
                <c:pt idx="841">
                  <c:v>1141</c:v>
                </c:pt>
                <c:pt idx="842">
                  <c:v>1142</c:v>
                </c:pt>
                <c:pt idx="843">
                  <c:v>1143</c:v>
                </c:pt>
                <c:pt idx="844">
                  <c:v>1144</c:v>
                </c:pt>
                <c:pt idx="845">
                  <c:v>1145</c:v>
                </c:pt>
                <c:pt idx="846">
                  <c:v>1146</c:v>
                </c:pt>
                <c:pt idx="847">
                  <c:v>1147</c:v>
                </c:pt>
                <c:pt idx="848">
                  <c:v>1148</c:v>
                </c:pt>
                <c:pt idx="849">
                  <c:v>1149</c:v>
                </c:pt>
                <c:pt idx="850">
                  <c:v>1150</c:v>
                </c:pt>
                <c:pt idx="851">
                  <c:v>1151</c:v>
                </c:pt>
                <c:pt idx="852">
                  <c:v>1152</c:v>
                </c:pt>
                <c:pt idx="853">
                  <c:v>1153</c:v>
                </c:pt>
                <c:pt idx="854">
                  <c:v>1154</c:v>
                </c:pt>
                <c:pt idx="855">
                  <c:v>1155</c:v>
                </c:pt>
                <c:pt idx="856">
                  <c:v>1156</c:v>
                </c:pt>
                <c:pt idx="857">
                  <c:v>1157</c:v>
                </c:pt>
                <c:pt idx="858">
                  <c:v>1158</c:v>
                </c:pt>
                <c:pt idx="859">
                  <c:v>1159</c:v>
                </c:pt>
                <c:pt idx="860">
                  <c:v>1160</c:v>
                </c:pt>
                <c:pt idx="861">
                  <c:v>1161</c:v>
                </c:pt>
                <c:pt idx="862">
                  <c:v>1162</c:v>
                </c:pt>
                <c:pt idx="863">
                  <c:v>1163</c:v>
                </c:pt>
                <c:pt idx="864">
                  <c:v>1164</c:v>
                </c:pt>
                <c:pt idx="865">
                  <c:v>1165</c:v>
                </c:pt>
                <c:pt idx="866">
                  <c:v>1166</c:v>
                </c:pt>
                <c:pt idx="867">
                  <c:v>1167</c:v>
                </c:pt>
                <c:pt idx="868">
                  <c:v>1168</c:v>
                </c:pt>
                <c:pt idx="869">
                  <c:v>1169</c:v>
                </c:pt>
                <c:pt idx="870">
                  <c:v>1170</c:v>
                </c:pt>
                <c:pt idx="871">
                  <c:v>1171</c:v>
                </c:pt>
                <c:pt idx="872">
                  <c:v>1172</c:v>
                </c:pt>
                <c:pt idx="873">
                  <c:v>1173</c:v>
                </c:pt>
                <c:pt idx="874">
                  <c:v>1174</c:v>
                </c:pt>
                <c:pt idx="875">
                  <c:v>1175</c:v>
                </c:pt>
                <c:pt idx="876">
                  <c:v>1176</c:v>
                </c:pt>
                <c:pt idx="877">
                  <c:v>1177</c:v>
                </c:pt>
                <c:pt idx="878">
                  <c:v>1178</c:v>
                </c:pt>
                <c:pt idx="879">
                  <c:v>1179</c:v>
                </c:pt>
                <c:pt idx="880">
                  <c:v>1180</c:v>
                </c:pt>
                <c:pt idx="881">
                  <c:v>1181</c:v>
                </c:pt>
                <c:pt idx="882">
                  <c:v>1182</c:v>
                </c:pt>
                <c:pt idx="883">
                  <c:v>1183</c:v>
                </c:pt>
                <c:pt idx="884">
                  <c:v>1184</c:v>
                </c:pt>
                <c:pt idx="885">
                  <c:v>1185</c:v>
                </c:pt>
                <c:pt idx="886">
                  <c:v>1186</c:v>
                </c:pt>
                <c:pt idx="887">
                  <c:v>1187</c:v>
                </c:pt>
                <c:pt idx="888">
                  <c:v>1188</c:v>
                </c:pt>
                <c:pt idx="889">
                  <c:v>1189</c:v>
                </c:pt>
                <c:pt idx="890">
                  <c:v>1190</c:v>
                </c:pt>
                <c:pt idx="891">
                  <c:v>1191</c:v>
                </c:pt>
                <c:pt idx="892">
                  <c:v>1192</c:v>
                </c:pt>
                <c:pt idx="893">
                  <c:v>1193</c:v>
                </c:pt>
                <c:pt idx="894">
                  <c:v>1194</c:v>
                </c:pt>
                <c:pt idx="895">
                  <c:v>1195</c:v>
                </c:pt>
                <c:pt idx="896">
                  <c:v>1196</c:v>
                </c:pt>
                <c:pt idx="897">
                  <c:v>1197</c:v>
                </c:pt>
                <c:pt idx="898">
                  <c:v>1198</c:v>
                </c:pt>
                <c:pt idx="899">
                  <c:v>1199</c:v>
                </c:pt>
                <c:pt idx="900">
                  <c:v>1200</c:v>
                </c:pt>
                <c:pt idx="901">
                  <c:v>1201</c:v>
                </c:pt>
                <c:pt idx="902">
                  <c:v>1202</c:v>
                </c:pt>
                <c:pt idx="903">
                  <c:v>1203</c:v>
                </c:pt>
                <c:pt idx="904">
                  <c:v>1204</c:v>
                </c:pt>
                <c:pt idx="905">
                  <c:v>1205</c:v>
                </c:pt>
                <c:pt idx="906">
                  <c:v>1206</c:v>
                </c:pt>
                <c:pt idx="907">
                  <c:v>1207</c:v>
                </c:pt>
                <c:pt idx="908">
                  <c:v>1208</c:v>
                </c:pt>
                <c:pt idx="909">
                  <c:v>1209</c:v>
                </c:pt>
                <c:pt idx="910">
                  <c:v>1210</c:v>
                </c:pt>
                <c:pt idx="911">
                  <c:v>1211</c:v>
                </c:pt>
                <c:pt idx="912">
                  <c:v>1212</c:v>
                </c:pt>
                <c:pt idx="913">
                  <c:v>1213</c:v>
                </c:pt>
                <c:pt idx="914">
                  <c:v>1214</c:v>
                </c:pt>
                <c:pt idx="915">
                  <c:v>1215</c:v>
                </c:pt>
                <c:pt idx="916">
                  <c:v>1216</c:v>
                </c:pt>
                <c:pt idx="917">
                  <c:v>1217</c:v>
                </c:pt>
                <c:pt idx="918">
                  <c:v>1218</c:v>
                </c:pt>
                <c:pt idx="919">
                  <c:v>1219</c:v>
                </c:pt>
                <c:pt idx="920">
                  <c:v>1220</c:v>
                </c:pt>
                <c:pt idx="921">
                  <c:v>1221</c:v>
                </c:pt>
                <c:pt idx="922">
                  <c:v>1222</c:v>
                </c:pt>
                <c:pt idx="923">
                  <c:v>1223</c:v>
                </c:pt>
                <c:pt idx="924">
                  <c:v>1224</c:v>
                </c:pt>
                <c:pt idx="925">
                  <c:v>1225</c:v>
                </c:pt>
                <c:pt idx="926">
                  <c:v>1226</c:v>
                </c:pt>
                <c:pt idx="927">
                  <c:v>1227</c:v>
                </c:pt>
                <c:pt idx="928">
                  <c:v>1228</c:v>
                </c:pt>
                <c:pt idx="929">
                  <c:v>1229</c:v>
                </c:pt>
                <c:pt idx="930">
                  <c:v>1230</c:v>
                </c:pt>
                <c:pt idx="931">
                  <c:v>1231</c:v>
                </c:pt>
                <c:pt idx="932">
                  <c:v>1232</c:v>
                </c:pt>
                <c:pt idx="933">
                  <c:v>1233</c:v>
                </c:pt>
                <c:pt idx="934">
                  <c:v>1234</c:v>
                </c:pt>
                <c:pt idx="935">
                  <c:v>1235</c:v>
                </c:pt>
                <c:pt idx="936">
                  <c:v>1236</c:v>
                </c:pt>
                <c:pt idx="937">
                  <c:v>1237</c:v>
                </c:pt>
                <c:pt idx="938">
                  <c:v>1238</c:v>
                </c:pt>
                <c:pt idx="939">
                  <c:v>1239</c:v>
                </c:pt>
                <c:pt idx="940">
                  <c:v>1240</c:v>
                </c:pt>
                <c:pt idx="941">
                  <c:v>1241</c:v>
                </c:pt>
                <c:pt idx="942">
                  <c:v>1242</c:v>
                </c:pt>
                <c:pt idx="943">
                  <c:v>1243</c:v>
                </c:pt>
                <c:pt idx="944">
                  <c:v>1244</c:v>
                </c:pt>
                <c:pt idx="945">
                  <c:v>1245</c:v>
                </c:pt>
                <c:pt idx="946">
                  <c:v>1246</c:v>
                </c:pt>
                <c:pt idx="947">
                  <c:v>1247</c:v>
                </c:pt>
                <c:pt idx="948">
                  <c:v>1248</c:v>
                </c:pt>
                <c:pt idx="949">
                  <c:v>1249</c:v>
                </c:pt>
                <c:pt idx="950">
                  <c:v>1250</c:v>
                </c:pt>
                <c:pt idx="951">
                  <c:v>1251</c:v>
                </c:pt>
                <c:pt idx="952">
                  <c:v>1252</c:v>
                </c:pt>
                <c:pt idx="953">
                  <c:v>1253</c:v>
                </c:pt>
                <c:pt idx="954">
                  <c:v>1254</c:v>
                </c:pt>
                <c:pt idx="955">
                  <c:v>1255</c:v>
                </c:pt>
                <c:pt idx="956">
                  <c:v>1256</c:v>
                </c:pt>
                <c:pt idx="957">
                  <c:v>1257</c:v>
                </c:pt>
                <c:pt idx="958">
                  <c:v>1258</c:v>
                </c:pt>
                <c:pt idx="959">
                  <c:v>1259</c:v>
                </c:pt>
                <c:pt idx="960">
                  <c:v>1260</c:v>
                </c:pt>
                <c:pt idx="961">
                  <c:v>1261</c:v>
                </c:pt>
                <c:pt idx="962">
                  <c:v>1262</c:v>
                </c:pt>
                <c:pt idx="963">
                  <c:v>1263</c:v>
                </c:pt>
                <c:pt idx="964">
                  <c:v>1264</c:v>
                </c:pt>
                <c:pt idx="965">
                  <c:v>1265</c:v>
                </c:pt>
                <c:pt idx="966">
                  <c:v>1266</c:v>
                </c:pt>
                <c:pt idx="967">
                  <c:v>1267</c:v>
                </c:pt>
                <c:pt idx="968">
                  <c:v>1268</c:v>
                </c:pt>
                <c:pt idx="969">
                  <c:v>1269</c:v>
                </c:pt>
                <c:pt idx="970">
                  <c:v>1270</c:v>
                </c:pt>
                <c:pt idx="971">
                  <c:v>1271</c:v>
                </c:pt>
                <c:pt idx="972">
                  <c:v>1272</c:v>
                </c:pt>
                <c:pt idx="973">
                  <c:v>1273</c:v>
                </c:pt>
                <c:pt idx="974">
                  <c:v>1274</c:v>
                </c:pt>
                <c:pt idx="975">
                  <c:v>1275</c:v>
                </c:pt>
                <c:pt idx="976">
                  <c:v>1276</c:v>
                </c:pt>
                <c:pt idx="977">
                  <c:v>1277</c:v>
                </c:pt>
                <c:pt idx="978">
                  <c:v>1278</c:v>
                </c:pt>
                <c:pt idx="979">
                  <c:v>1279</c:v>
                </c:pt>
                <c:pt idx="980">
                  <c:v>1280</c:v>
                </c:pt>
                <c:pt idx="981">
                  <c:v>1281</c:v>
                </c:pt>
                <c:pt idx="982">
                  <c:v>1282</c:v>
                </c:pt>
                <c:pt idx="983">
                  <c:v>1283</c:v>
                </c:pt>
                <c:pt idx="984">
                  <c:v>1284</c:v>
                </c:pt>
                <c:pt idx="985">
                  <c:v>1285</c:v>
                </c:pt>
                <c:pt idx="986">
                  <c:v>1286</c:v>
                </c:pt>
                <c:pt idx="987">
                  <c:v>1287</c:v>
                </c:pt>
                <c:pt idx="988">
                  <c:v>1288</c:v>
                </c:pt>
                <c:pt idx="989">
                  <c:v>1289</c:v>
                </c:pt>
                <c:pt idx="990">
                  <c:v>1290</c:v>
                </c:pt>
                <c:pt idx="991">
                  <c:v>1291</c:v>
                </c:pt>
                <c:pt idx="992">
                  <c:v>1292</c:v>
                </c:pt>
                <c:pt idx="993">
                  <c:v>1293</c:v>
                </c:pt>
                <c:pt idx="994">
                  <c:v>1294</c:v>
                </c:pt>
                <c:pt idx="995">
                  <c:v>1295</c:v>
                </c:pt>
                <c:pt idx="996">
                  <c:v>1296</c:v>
                </c:pt>
                <c:pt idx="997">
                  <c:v>1297</c:v>
                </c:pt>
                <c:pt idx="998">
                  <c:v>1298</c:v>
                </c:pt>
                <c:pt idx="999">
                  <c:v>1299</c:v>
                </c:pt>
                <c:pt idx="1000">
                  <c:v>1300</c:v>
                </c:pt>
                <c:pt idx="1001">
                  <c:v>1301</c:v>
                </c:pt>
                <c:pt idx="1002">
                  <c:v>1302</c:v>
                </c:pt>
                <c:pt idx="1003">
                  <c:v>1303</c:v>
                </c:pt>
                <c:pt idx="1004">
                  <c:v>1304</c:v>
                </c:pt>
                <c:pt idx="1005">
                  <c:v>1305</c:v>
                </c:pt>
                <c:pt idx="1006">
                  <c:v>1306</c:v>
                </c:pt>
                <c:pt idx="1007">
                  <c:v>1307</c:v>
                </c:pt>
                <c:pt idx="1008">
                  <c:v>1308</c:v>
                </c:pt>
                <c:pt idx="1009">
                  <c:v>1309</c:v>
                </c:pt>
                <c:pt idx="1010">
                  <c:v>1310</c:v>
                </c:pt>
                <c:pt idx="1011">
                  <c:v>1311</c:v>
                </c:pt>
                <c:pt idx="1012">
                  <c:v>1312</c:v>
                </c:pt>
                <c:pt idx="1013">
                  <c:v>1313</c:v>
                </c:pt>
                <c:pt idx="1014">
                  <c:v>1314</c:v>
                </c:pt>
                <c:pt idx="1015">
                  <c:v>1315</c:v>
                </c:pt>
                <c:pt idx="1016">
                  <c:v>1316</c:v>
                </c:pt>
                <c:pt idx="1017">
                  <c:v>1317</c:v>
                </c:pt>
                <c:pt idx="1018">
                  <c:v>1318</c:v>
                </c:pt>
                <c:pt idx="1019">
                  <c:v>1319</c:v>
                </c:pt>
                <c:pt idx="1020">
                  <c:v>1320</c:v>
                </c:pt>
                <c:pt idx="1021">
                  <c:v>1321</c:v>
                </c:pt>
                <c:pt idx="1022">
                  <c:v>1322</c:v>
                </c:pt>
                <c:pt idx="1023">
                  <c:v>1323</c:v>
                </c:pt>
                <c:pt idx="1024">
                  <c:v>1324</c:v>
                </c:pt>
                <c:pt idx="1025">
                  <c:v>1325</c:v>
                </c:pt>
                <c:pt idx="1026">
                  <c:v>1326</c:v>
                </c:pt>
                <c:pt idx="1027">
                  <c:v>1327</c:v>
                </c:pt>
                <c:pt idx="1028">
                  <c:v>1328</c:v>
                </c:pt>
                <c:pt idx="1029">
                  <c:v>1329</c:v>
                </c:pt>
                <c:pt idx="1030">
                  <c:v>1330</c:v>
                </c:pt>
                <c:pt idx="1031">
                  <c:v>1331</c:v>
                </c:pt>
                <c:pt idx="1032">
                  <c:v>1332</c:v>
                </c:pt>
                <c:pt idx="1033">
                  <c:v>1333</c:v>
                </c:pt>
                <c:pt idx="1034">
                  <c:v>1334</c:v>
                </c:pt>
                <c:pt idx="1035">
                  <c:v>1335</c:v>
                </c:pt>
                <c:pt idx="1036">
                  <c:v>1336</c:v>
                </c:pt>
                <c:pt idx="1037">
                  <c:v>1337</c:v>
                </c:pt>
                <c:pt idx="1038">
                  <c:v>1338</c:v>
                </c:pt>
                <c:pt idx="1039">
                  <c:v>1339</c:v>
                </c:pt>
                <c:pt idx="1040">
                  <c:v>1340</c:v>
                </c:pt>
                <c:pt idx="1041">
                  <c:v>1341</c:v>
                </c:pt>
                <c:pt idx="1042">
                  <c:v>1342</c:v>
                </c:pt>
                <c:pt idx="1043">
                  <c:v>1343</c:v>
                </c:pt>
                <c:pt idx="1044">
                  <c:v>1344</c:v>
                </c:pt>
                <c:pt idx="1045">
                  <c:v>1345</c:v>
                </c:pt>
                <c:pt idx="1046">
                  <c:v>1346</c:v>
                </c:pt>
                <c:pt idx="1047">
                  <c:v>1347</c:v>
                </c:pt>
                <c:pt idx="1048">
                  <c:v>1348</c:v>
                </c:pt>
                <c:pt idx="1049">
                  <c:v>1349</c:v>
                </c:pt>
                <c:pt idx="1050">
                  <c:v>1350</c:v>
                </c:pt>
                <c:pt idx="1051">
                  <c:v>1351</c:v>
                </c:pt>
                <c:pt idx="1052">
                  <c:v>1352</c:v>
                </c:pt>
                <c:pt idx="1053">
                  <c:v>1353</c:v>
                </c:pt>
                <c:pt idx="1054">
                  <c:v>1354</c:v>
                </c:pt>
                <c:pt idx="1055">
                  <c:v>1355</c:v>
                </c:pt>
                <c:pt idx="1056">
                  <c:v>1356</c:v>
                </c:pt>
                <c:pt idx="1057">
                  <c:v>1357</c:v>
                </c:pt>
                <c:pt idx="1058">
                  <c:v>1358</c:v>
                </c:pt>
                <c:pt idx="1059">
                  <c:v>1359</c:v>
                </c:pt>
                <c:pt idx="1060">
                  <c:v>1360</c:v>
                </c:pt>
                <c:pt idx="1061">
                  <c:v>1361</c:v>
                </c:pt>
                <c:pt idx="1062">
                  <c:v>1362</c:v>
                </c:pt>
                <c:pt idx="1063">
                  <c:v>1363</c:v>
                </c:pt>
                <c:pt idx="1064">
                  <c:v>1364</c:v>
                </c:pt>
                <c:pt idx="1065">
                  <c:v>1365</c:v>
                </c:pt>
                <c:pt idx="1066">
                  <c:v>1366</c:v>
                </c:pt>
                <c:pt idx="1067">
                  <c:v>1367</c:v>
                </c:pt>
                <c:pt idx="1068">
                  <c:v>1368</c:v>
                </c:pt>
                <c:pt idx="1069">
                  <c:v>1369</c:v>
                </c:pt>
                <c:pt idx="1070">
                  <c:v>1370</c:v>
                </c:pt>
                <c:pt idx="1071">
                  <c:v>1371</c:v>
                </c:pt>
                <c:pt idx="1072">
                  <c:v>1372</c:v>
                </c:pt>
                <c:pt idx="1073">
                  <c:v>1373</c:v>
                </c:pt>
                <c:pt idx="1074">
                  <c:v>1374</c:v>
                </c:pt>
                <c:pt idx="1075">
                  <c:v>1375</c:v>
                </c:pt>
                <c:pt idx="1076">
                  <c:v>1376</c:v>
                </c:pt>
                <c:pt idx="1077">
                  <c:v>1377</c:v>
                </c:pt>
                <c:pt idx="1078">
                  <c:v>1378</c:v>
                </c:pt>
                <c:pt idx="1079">
                  <c:v>1379</c:v>
                </c:pt>
                <c:pt idx="1080">
                  <c:v>1380</c:v>
                </c:pt>
                <c:pt idx="1081">
                  <c:v>1381</c:v>
                </c:pt>
                <c:pt idx="1082">
                  <c:v>1382</c:v>
                </c:pt>
                <c:pt idx="1083">
                  <c:v>1383</c:v>
                </c:pt>
                <c:pt idx="1084">
                  <c:v>1384</c:v>
                </c:pt>
                <c:pt idx="1085">
                  <c:v>1385</c:v>
                </c:pt>
                <c:pt idx="1086">
                  <c:v>1386</c:v>
                </c:pt>
                <c:pt idx="1087">
                  <c:v>1387</c:v>
                </c:pt>
                <c:pt idx="1088">
                  <c:v>1388</c:v>
                </c:pt>
                <c:pt idx="1089">
                  <c:v>1389</c:v>
                </c:pt>
                <c:pt idx="1090">
                  <c:v>1390</c:v>
                </c:pt>
                <c:pt idx="1091">
                  <c:v>1391</c:v>
                </c:pt>
                <c:pt idx="1092">
                  <c:v>1392</c:v>
                </c:pt>
                <c:pt idx="1093">
                  <c:v>1393</c:v>
                </c:pt>
                <c:pt idx="1094">
                  <c:v>1394</c:v>
                </c:pt>
                <c:pt idx="1095">
                  <c:v>1395</c:v>
                </c:pt>
                <c:pt idx="1096">
                  <c:v>1396</c:v>
                </c:pt>
                <c:pt idx="1097">
                  <c:v>1397</c:v>
                </c:pt>
                <c:pt idx="1098">
                  <c:v>1398</c:v>
                </c:pt>
                <c:pt idx="1099">
                  <c:v>1399</c:v>
                </c:pt>
                <c:pt idx="1100">
                  <c:v>1400</c:v>
                </c:pt>
                <c:pt idx="1101">
                  <c:v>1401</c:v>
                </c:pt>
                <c:pt idx="1102">
                  <c:v>1402</c:v>
                </c:pt>
                <c:pt idx="1103">
                  <c:v>1403</c:v>
                </c:pt>
                <c:pt idx="1104">
                  <c:v>1404</c:v>
                </c:pt>
                <c:pt idx="1105">
                  <c:v>1405</c:v>
                </c:pt>
                <c:pt idx="1106">
                  <c:v>1406</c:v>
                </c:pt>
                <c:pt idx="1107">
                  <c:v>1407</c:v>
                </c:pt>
                <c:pt idx="1108">
                  <c:v>1408</c:v>
                </c:pt>
                <c:pt idx="1109">
                  <c:v>1409</c:v>
                </c:pt>
                <c:pt idx="1110">
                  <c:v>1410</c:v>
                </c:pt>
                <c:pt idx="1111">
                  <c:v>1411</c:v>
                </c:pt>
                <c:pt idx="1112">
                  <c:v>1412</c:v>
                </c:pt>
                <c:pt idx="1113">
                  <c:v>1413</c:v>
                </c:pt>
                <c:pt idx="1114">
                  <c:v>1414</c:v>
                </c:pt>
                <c:pt idx="1115">
                  <c:v>1415</c:v>
                </c:pt>
                <c:pt idx="1116">
                  <c:v>1416</c:v>
                </c:pt>
                <c:pt idx="1117">
                  <c:v>1417</c:v>
                </c:pt>
                <c:pt idx="1118">
                  <c:v>1418</c:v>
                </c:pt>
                <c:pt idx="1119">
                  <c:v>1419</c:v>
                </c:pt>
                <c:pt idx="1120">
                  <c:v>1420</c:v>
                </c:pt>
                <c:pt idx="1121">
                  <c:v>1421</c:v>
                </c:pt>
                <c:pt idx="1122">
                  <c:v>1422</c:v>
                </c:pt>
                <c:pt idx="1123">
                  <c:v>1423</c:v>
                </c:pt>
                <c:pt idx="1124">
                  <c:v>1424</c:v>
                </c:pt>
                <c:pt idx="1125">
                  <c:v>1425</c:v>
                </c:pt>
                <c:pt idx="1126">
                  <c:v>1426</c:v>
                </c:pt>
                <c:pt idx="1127">
                  <c:v>1427</c:v>
                </c:pt>
                <c:pt idx="1128">
                  <c:v>1428</c:v>
                </c:pt>
                <c:pt idx="1129">
                  <c:v>1429</c:v>
                </c:pt>
                <c:pt idx="1130">
                  <c:v>1430</c:v>
                </c:pt>
                <c:pt idx="1131">
                  <c:v>1431</c:v>
                </c:pt>
                <c:pt idx="1132">
                  <c:v>1432</c:v>
                </c:pt>
                <c:pt idx="1133">
                  <c:v>1433</c:v>
                </c:pt>
                <c:pt idx="1134">
                  <c:v>1434</c:v>
                </c:pt>
                <c:pt idx="1135">
                  <c:v>1435</c:v>
                </c:pt>
                <c:pt idx="1136">
                  <c:v>1436</c:v>
                </c:pt>
                <c:pt idx="1137">
                  <c:v>1437</c:v>
                </c:pt>
                <c:pt idx="1138">
                  <c:v>1438</c:v>
                </c:pt>
                <c:pt idx="1139">
                  <c:v>1439</c:v>
                </c:pt>
                <c:pt idx="1140">
                  <c:v>1440</c:v>
                </c:pt>
                <c:pt idx="1141">
                  <c:v>1441</c:v>
                </c:pt>
                <c:pt idx="1142">
                  <c:v>1442</c:v>
                </c:pt>
                <c:pt idx="1143">
                  <c:v>1443</c:v>
                </c:pt>
                <c:pt idx="1144">
                  <c:v>1444</c:v>
                </c:pt>
                <c:pt idx="1145">
                  <c:v>1445</c:v>
                </c:pt>
                <c:pt idx="1146">
                  <c:v>1446</c:v>
                </c:pt>
                <c:pt idx="1147">
                  <c:v>1447</c:v>
                </c:pt>
                <c:pt idx="1148">
                  <c:v>1448</c:v>
                </c:pt>
                <c:pt idx="1149">
                  <c:v>1449</c:v>
                </c:pt>
                <c:pt idx="1150">
                  <c:v>1450</c:v>
                </c:pt>
                <c:pt idx="1151">
                  <c:v>1451</c:v>
                </c:pt>
                <c:pt idx="1152">
                  <c:v>1452</c:v>
                </c:pt>
                <c:pt idx="1153">
                  <c:v>1453</c:v>
                </c:pt>
                <c:pt idx="1154">
                  <c:v>1454</c:v>
                </c:pt>
                <c:pt idx="1155">
                  <c:v>1455</c:v>
                </c:pt>
                <c:pt idx="1156">
                  <c:v>1456</c:v>
                </c:pt>
                <c:pt idx="1157">
                  <c:v>1457</c:v>
                </c:pt>
                <c:pt idx="1158">
                  <c:v>1458</c:v>
                </c:pt>
                <c:pt idx="1159">
                  <c:v>1459</c:v>
                </c:pt>
                <c:pt idx="1160">
                  <c:v>1460</c:v>
                </c:pt>
                <c:pt idx="1161">
                  <c:v>1461</c:v>
                </c:pt>
                <c:pt idx="1162">
                  <c:v>1462</c:v>
                </c:pt>
                <c:pt idx="1163">
                  <c:v>1463</c:v>
                </c:pt>
                <c:pt idx="1164">
                  <c:v>1464</c:v>
                </c:pt>
                <c:pt idx="1165">
                  <c:v>1465</c:v>
                </c:pt>
                <c:pt idx="1166">
                  <c:v>1466</c:v>
                </c:pt>
                <c:pt idx="1167">
                  <c:v>1467</c:v>
                </c:pt>
                <c:pt idx="1168">
                  <c:v>1468</c:v>
                </c:pt>
                <c:pt idx="1169">
                  <c:v>1469</c:v>
                </c:pt>
                <c:pt idx="1170">
                  <c:v>1470</c:v>
                </c:pt>
                <c:pt idx="1171">
                  <c:v>1471</c:v>
                </c:pt>
                <c:pt idx="1172">
                  <c:v>1472</c:v>
                </c:pt>
                <c:pt idx="1173">
                  <c:v>1473</c:v>
                </c:pt>
                <c:pt idx="1174">
                  <c:v>1474</c:v>
                </c:pt>
                <c:pt idx="1175">
                  <c:v>1475</c:v>
                </c:pt>
                <c:pt idx="1176">
                  <c:v>1476</c:v>
                </c:pt>
                <c:pt idx="1177">
                  <c:v>1477</c:v>
                </c:pt>
                <c:pt idx="1178">
                  <c:v>1478</c:v>
                </c:pt>
                <c:pt idx="1179">
                  <c:v>1479</c:v>
                </c:pt>
                <c:pt idx="1180">
                  <c:v>1480</c:v>
                </c:pt>
                <c:pt idx="1181">
                  <c:v>1481</c:v>
                </c:pt>
                <c:pt idx="1182">
                  <c:v>1482</c:v>
                </c:pt>
                <c:pt idx="1183">
                  <c:v>1483</c:v>
                </c:pt>
                <c:pt idx="1184">
                  <c:v>1484</c:v>
                </c:pt>
                <c:pt idx="1185">
                  <c:v>1485</c:v>
                </c:pt>
                <c:pt idx="1186">
                  <c:v>1486</c:v>
                </c:pt>
                <c:pt idx="1187">
                  <c:v>1487</c:v>
                </c:pt>
                <c:pt idx="1188">
                  <c:v>1488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1495</c:v>
                </c:pt>
                <c:pt idx="1196">
                  <c:v>1496</c:v>
                </c:pt>
                <c:pt idx="1197">
                  <c:v>1497</c:v>
                </c:pt>
                <c:pt idx="1198">
                  <c:v>1498</c:v>
                </c:pt>
                <c:pt idx="1199">
                  <c:v>1499</c:v>
                </c:pt>
                <c:pt idx="1200">
                  <c:v>1500</c:v>
                </c:pt>
                <c:pt idx="1201">
                  <c:v>1501</c:v>
                </c:pt>
                <c:pt idx="1202">
                  <c:v>1502</c:v>
                </c:pt>
                <c:pt idx="1203">
                  <c:v>1503</c:v>
                </c:pt>
                <c:pt idx="1204">
                  <c:v>1504</c:v>
                </c:pt>
                <c:pt idx="1205">
                  <c:v>1505</c:v>
                </c:pt>
                <c:pt idx="1206">
                  <c:v>1506</c:v>
                </c:pt>
                <c:pt idx="1207">
                  <c:v>1507</c:v>
                </c:pt>
                <c:pt idx="1208">
                  <c:v>1508</c:v>
                </c:pt>
                <c:pt idx="1209">
                  <c:v>1509</c:v>
                </c:pt>
                <c:pt idx="1210">
                  <c:v>1510</c:v>
                </c:pt>
                <c:pt idx="1211">
                  <c:v>1511</c:v>
                </c:pt>
                <c:pt idx="1212">
                  <c:v>1512</c:v>
                </c:pt>
                <c:pt idx="1213">
                  <c:v>1513</c:v>
                </c:pt>
                <c:pt idx="1214">
                  <c:v>1514</c:v>
                </c:pt>
                <c:pt idx="1215">
                  <c:v>1515</c:v>
                </c:pt>
                <c:pt idx="1216">
                  <c:v>1516</c:v>
                </c:pt>
                <c:pt idx="1217">
                  <c:v>1517</c:v>
                </c:pt>
                <c:pt idx="1218">
                  <c:v>1518</c:v>
                </c:pt>
                <c:pt idx="1219">
                  <c:v>1519</c:v>
                </c:pt>
                <c:pt idx="1220">
                  <c:v>1520</c:v>
                </c:pt>
                <c:pt idx="1221">
                  <c:v>1521</c:v>
                </c:pt>
                <c:pt idx="1222">
                  <c:v>1522</c:v>
                </c:pt>
                <c:pt idx="1223">
                  <c:v>1523</c:v>
                </c:pt>
                <c:pt idx="1224">
                  <c:v>1524</c:v>
                </c:pt>
                <c:pt idx="1225">
                  <c:v>1525</c:v>
                </c:pt>
                <c:pt idx="1226">
                  <c:v>1526</c:v>
                </c:pt>
                <c:pt idx="1227">
                  <c:v>1527</c:v>
                </c:pt>
                <c:pt idx="1228">
                  <c:v>1528</c:v>
                </c:pt>
                <c:pt idx="1229">
                  <c:v>1529</c:v>
                </c:pt>
                <c:pt idx="1230">
                  <c:v>1530</c:v>
                </c:pt>
                <c:pt idx="1231">
                  <c:v>1531</c:v>
                </c:pt>
                <c:pt idx="1232">
                  <c:v>1532</c:v>
                </c:pt>
                <c:pt idx="1233">
                  <c:v>1533</c:v>
                </c:pt>
                <c:pt idx="1234">
                  <c:v>1534</c:v>
                </c:pt>
                <c:pt idx="1235">
                  <c:v>1535</c:v>
                </c:pt>
                <c:pt idx="1236">
                  <c:v>1536</c:v>
                </c:pt>
                <c:pt idx="1237">
                  <c:v>1537</c:v>
                </c:pt>
                <c:pt idx="1238">
                  <c:v>1538</c:v>
                </c:pt>
                <c:pt idx="1239">
                  <c:v>1539</c:v>
                </c:pt>
                <c:pt idx="1240">
                  <c:v>1540</c:v>
                </c:pt>
                <c:pt idx="1241">
                  <c:v>1541</c:v>
                </c:pt>
                <c:pt idx="1242">
                  <c:v>1542</c:v>
                </c:pt>
                <c:pt idx="1243">
                  <c:v>1543</c:v>
                </c:pt>
                <c:pt idx="1244">
                  <c:v>1544</c:v>
                </c:pt>
                <c:pt idx="1245">
                  <c:v>1545</c:v>
                </c:pt>
                <c:pt idx="1246">
                  <c:v>1546</c:v>
                </c:pt>
                <c:pt idx="1247">
                  <c:v>1547</c:v>
                </c:pt>
                <c:pt idx="1248">
                  <c:v>1548</c:v>
                </c:pt>
                <c:pt idx="1249">
                  <c:v>1549</c:v>
                </c:pt>
                <c:pt idx="1250">
                  <c:v>1550</c:v>
                </c:pt>
                <c:pt idx="1251">
                  <c:v>1551</c:v>
                </c:pt>
                <c:pt idx="1252">
                  <c:v>1552</c:v>
                </c:pt>
                <c:pt idx="1253">
                  <c:v>1553</c:v>
                </c:pt>
                <c:pt idx="1254">
                  <c:v>1554</c:v>
                </c:pt>
                <c:pt idx="1255">
                  <c:v>1555</c:v>
                </c:pt>
                <c:pt idx="1256">
                  <c:v>1556</c:v>
                </c:pt>
                <c:pt idx="1257">
                  <c:v>1557</c:v>
                </c:pt>
                <c:pt idx="1258">
                  <c:v>1558</c:v>
                </c:pt>
                <c:pt idx="1259">
                  <c:v>1559</c:v>
                </c:pt>
                <c:pt idx="1260">
                  <c:v>1560</c:v>
                </c:pt>
                <c:pt idx="1261">
                  <c:v>1561</c:v>
                </c:pt>
                <c:pt idx="1262">
                  <c:v>1562</c:v>
                </c:pt>
                <c:pt idx="1263">
                  <c:v>1563</c:v>
                </c:pt>
                <c:pt idx="1264">
                  <c:v>1564</c:v>
                </c:pt>
                <c:pt idx="1265">
                  <c:v>1565</c:v>
                </c:pt>
                <c:pt idx="1266">
                  <c:v>1566</c:v>
                </c:pt>
                <c:pt idx="1267">
                  <c:v>1567</c:v>
                </c:pt>
                <c:pt idx="1268">
                  <c:v>1568</c:v>
                </c:pt>
                <c:pt idx="1269">
                  <c:v>1569</c:v>
                </c:pt>
                <c:pt idx="1270">
                  <c:v>1570</c:v>
                </c:pt>
                <c:pt idx="1271">
                  <c:v>1571</c:v>
                </c:pt>
                <c:pt idx="1272">
                  <c:v>1572</c:v>
                </c:pt>
                <c:pt idx="1273">
                  <c:v>1573</c:v>
                </c:pt>
                <c:pt idx="1274">
                  <c:v>1574</c:v>
                </c:pt>
                <c:pt idx="1275">
                  <c:v>1575</c:v>
                </c:pt>
                <c:pt idx="1276">
                  <c:v>1576</c:v>
                </c:pt>
                <c:pt idx="1277">
                  <c:v>1577</c:v>
                </c:pt>
                <c:pt idx="1278">
                  <c:v>1578</c:v>
                </c:pt>
                <c:pt idx="1279">
                  <c:v>1579</c:v>
                </c:pt>
                <c:pt idx="1280">
                  <c:v>1580</c:v>
                </c:pt>
                <c:pt idx="1281">
                  <c:v>1581</c:v>
                </c:pt>
                <c:pt idx="1282">
                  <c:v>1582</c:v>
                </c:pt>
                <c:pt idx="1283">
                  <c:v>1583</c:v>
                </c:pt>
                <c:pt idx="1284">
                  <c:v>1584</c:v>
                </c:pt>
                <c:pt idx="1285">
                  <c:v>1585</c:v>
                </c:pt>
                <c:pt idx="1286">
                  <c:v>1586</c:v>
                </c:pt>
                <c:pt idx="1287">
                  <c:v>1587</c:v>
                </c:pt>
                <c:pt idx="1288">
                  <c:v>1588</c:v>
                </c:pt>
                <c:pt idx="1289">
                  <c:v>1589</c:v>
                </c:pt>
                <c:pt idx="1290">
                  <c:v>1590</c:v>
                </c:pt>
                <c:pt idx="1291">
                  <c:v>1591</c:v>
                </c:pt>
                <c:pt idx="1292">
                  <c:v>1592</c:v>
                </c:pt>
                <c:pt idx="1293">
                  <c:v>1593</c:v>
                </c:pt>
                <c:pt idx="1294">
                  <c:v>1594</c:v>
                </c:pt>
                <c:pt idx="1295">
                  <c:v>1595</c:v>
                </c:pt>
                <c:pt idx="1296">
                  <c:v>1596</c:v>
                </c:pt>
                <c:pt idx="1297">
                  <c:v>1597</c:v>
                </c:pt>
                <c:pt idx="1298">
                  <c:v>1598</c:v>
                </c:pt>
                <c:pt idx="1299">
                  <c:v>1599</c:v>
                </c:pt>
                <c:pt idx="1300">
                  <c:v>1600</c:v>
                </c:pt>
                <c:pt idx="1301">
                  <c:v>1601</c:v>
                </c:pt>
                <c:pt idx="1302">
                  <c:v>1602</c:v>
                </c:pt>
                <c:pt idx="1303">
                  <c:v>1603</c:v>
                </c:pt>
                <c:pt idx="1304">
                  <c:v>1604</c:v>
                </c:pt>
                <c:pt idx="1305">
                  <c:v>1605</c:v>
                </c:pt>
                <c:pt idx="1306">
                  <c:v>1606</c:v>
                </c:pt>
                <c:pt idx="1307">
                  <c:v>1607</c:v>
                </c:pt>
                <c:pt idx="1308">
                  <c:v>1608</c:v>
                </c:pt>
                <c:pt idx="1309">
                  <c:v>1609</c:v>
                </c:pt>
                <c:pt idx="1310">
                  <c:v>1610</c:v>
                </c:pt>
                <c:pt idx="1311">
                  <c:v>1611</c:v>
                </c:pt>
                <c:pt idx="1312">
                  <c:v>1612</c:v>
                </c:pt>
                <c:pt idx="1313">
                  <c:v>1613</c:v>
                </c:pt>
                <c:pt idx="1314">
                  <c:v>1614</c:v>
                </c:pt>
                <c:pt idx="1315">
                  <c:v>1615</c:v>
                </c:pt>
                <c:pt idx="1316">
                  <c:v>1616</c:v>
                </c:pt>
                <c:pt idx="1317">
                  <c:v>1617</c:v>
                </c:pt>
                <c:pt idx="1318">
                  <c:v>1618</c:v>
                </c:pt>
                <c:pt idx="1319">
                  <c:v>1619</c:v>
                </c:pt>
                <c:pt idx="1320">
                  <c:v>1620</c:v>
                </c:pt>
                <c:pt idx="1321">
                  <c:v>1621</c:v>
                </c:pt>
                <c:pt idx="1322">
                  <c:v>1622</c:v>
                </c:pt>
                <c:pt idx="1323">
                  <c:v>1623</c:v>
                </c:pt>
                <c:pt idx="1324">
                  <c:v>1624</c:v>
                </c:pt>
                <c:pt idx="1325">
                  <c:v>1625</c:v>
                </c:pt>
                <c:pt idx="1326">
                  <c:v>1626</c:v>
                </c:pt>
                <c:pt idx="1327">
                  <c:v>1627</c:v>
                </c:pt>
                <c:pt idx="1328">
                  <c:v>1628</c:v>
                </c:pt>
                <c:pt idx="1329">
                  <c:v>1629</c:v>
                </c:pt>
                <c:pt idx="1330">
                  <c:v>1630</c:v>
                </c:pt>
                <c:pt idx="1331">
                  <c:v>1631</c:v>
                </c:pt>
                <c:pt idx="1332">
                  <c:v>1632</c:v>
                </c:pt>
                <c:pt idx="1333">
                  <c:v>1633</c:v>
                </c:pt>
                <c:pt idx="1334">
                  <c:v>1634</c:v>
                </c:pt>
                <c:pt idx="1335">
                  <c:v>1635</c:v>
                </c:pt>
                <c:pt idx="1336">
                  <c:v>1636</c:v>
                </c:pt>
                <c:pt idx="1337">
                  <c:v>1637</c:v>
                </c:pt>
                <c:pt idx="1338">
                  <c:v>1638</c:v>
                </c:pt>
                <c:pt idx="1339">
                  <c:v>1639</c:v>
                </c:pt>
                <c:pt idx="1340">
                  <c:v>1640</c:v>
                </c:pt>
                <c:pt idx="1341">
                  <c:v>1641</c:v>
                </c:pt>
                <c:pt idx="1342">
                  <c:v>1642</c:v>
                </c:pt>
                <c:pt idx="1343">
                  <c:v>1643</c:v>
                </c:pt>
                <c:pt idx="1344">
                  <c:v>1644</c:v>
                </c:pt>
                <c:pt idx="1345">
                  <c:v>1645</c:v>
                </c:pt>
                <c:pt idx="1346">
                  <c:v>1646</c:v>
                </c:pt>
                <c:pt idx="1347">
                  <c:v>1647</c:v>
                </c:pt>
                <c:pt idx="1348">
                  <c:v>1648</c:v>
                </c:pt>
                <c:pt idx="1349">
                  <c:v>1649</c:v>
                </c:pt>
                <c:pt idx="1350">
                  <c:v>1650</c:v>
                </c:pt>
                <c:pt idx="1351">
                  <c:v>1651</c:v>
                </c:pt>
                <c:pt idx="1352">
                  <c:v>1652</c:v>
                </c:pt>
                <c:pt idx="1353">
                  <c:v>1653</c:v>
                </c:pt>
                <c:pt idx="1354">
                  <c:v>1654</c:v>
                </c:pt>
                <c:pt idx="1355">
                  <c:v>1655</c:v>
                </c:pt>
                <c:pt idx="1356">
                  <c:v>1656</c:v>
                </c:pt>
                <c:pt idx="1357">
                  <c:v>1657</c:v>
                </c:pt>
                <c:pt idx="1358">
                  <c:v>1658</c:v>
                </c:pt>
                <c:pt idx="1359">
                  <c:v>1659</c:v>
                </c:pt>
                <c:pt idx="1360">
                  <c:v>1660</c:v>
                </c:pt>
                <c:pt idx="1361">
                  <c:v>1661</c:v>
                </c:pt>
                <c:pt idx="1362">
                  <c:v>1662</c:v>
                </c:pt>
                <c:pt idx="1363">
                  <c:v>1663</c:v>
                </c:pt>
                <c:pt idx="1364">
                  <c:v>1664</c:v>
                </c:pt>
                <c:pt idx="1365">
                  <c:v>1665</c:v>
                </c:pt>
                <c:pt idx="1366">
                  <c:v>1666</c:v>
                </c:pt>
                <c:pt idx="1367">
                  <c:v>1667</c:v>
                </c:pt>
                <c:pt idx="1368">
                  <c:v>1668</c:v>
                </c:pt>
                <c:pt idx="1369">
                  <c:v>1669</c:v>
                </c:pt>
                <c:pt idx="1370">
                  <c:v>1670</c:v>
                </c:pt>
                <c:pt idx="1371">
                  <c:v>1671</c:v>
                </c:pt>
                <c:pt idx="1372">
                  <c:v>1672</c:v>
                </c:pt>
                <c:pt idx="1373">
                  <c:v>1673</c:v>
                </c:pt>
                <c:pt idx="1374">
                  <c:v>1674</c:v>
                </c:pt>
                <c:pt idx="1375">
                  <c:v>1675</c:v>
                </c:pt>
                <c:pt idx="1376">
                  <c:v>1676</c:v>
                </c:pt>
                <c:pt idx="1377">
                  <c:v>1677</c:v>
                </c:pt>
                <c:pt idx="1378">
                  <c:v>1678</c:v>
                </c:pt>
                <c:pt idx="1379">
                  <c:v>1679</c:v>
                </c:pt>
                <c:pt idx="1380">
                  <c:v>1680</c:v>
                </c:pt>
                <c:pt idx="1381">
                  <c:v>1681</c:v>
                </c:pt>
                <c:pt idx="1382">
                  <c:v>1682</c:v>
                </c:pt>
                <c:pt idx="1383">
                  <c:v>1683</c:v>
                </c:pt>
                <c:pt idx="1384">
                  <c:v>1684</c:v>
                </c:pt>
                <c:pt idx="1385">
                  <c:v>1685</c:v>
                </c:pt>
                <c:pt idx="1386">
                  <c:v>1686</c:v>
                </c:pt>
                <c:pt idx="1387">
                  <c:v>1687</c:v>
                </c:pt>
                <c:pt idx="1388">
                  <c:v>1688</c:v>
                </c:pt>
                <c:pt idx="1389">
                  <c:v>1689</c:v>
                </c:pt>
                <c:pt idx="1390">
                  <c:v>1690</c:v>
                </c:pt>
                <c:pt idx="1391">
                  <c:v>1691</c:v>
                </c:pt>
                <c:pt idx="1392">
                  <c:v>1692</c:v>
                </c:pt>
                <c:pt idx="1393">
                  <c:v>1693</c:v>
                </c:pt>
                <c:pt idx="1394">
                  <c:v>1694</c:v>
                </c:pt>
                <c:pt idx="1395">
                  <c:v>1695</c:v>
                </c:pt>
                <c:pt idx="1396">
                  <c:v>1696</c:v>
                </c:pt>
                <c:pt idx="1397">
                  <c:v>1697</c:v>
                </c:pt>
                <c:pt idx="1398">
                  <c:v>1698</c:v>
                </c:pt>
                <c:pt idx="1399">
                  <c:v>1699</c:v>
                </c:pt>
                <c:pt idx="1400">
                  <c:v>1700</c:v>
                </c:pt>
                <c:pt idx="1401">
                  <c:v>1701</c:v>
                </c:pt>
                <c:pt idx="1402">
                  <c:v>1702</c:v>
                </c:pt>
                <c:pt idx="1403">
                  <c:v>1703</c:v>
                </c:pt>
                <c:pt idx="1404">
                  <c:v>1704</c:v>
                </c:pt>
                <c:pt idx="1405">
                  <c:v>1705</c:v>
                </c:pt>
                <c:pt idx="1406">
                  <c:v>1706</c:v>
                </c:pt>
                <c:pt idx="1407">
                  <c:v>1707</c:v>
                </c:pt>
                <c:pt idx="1408">
                  <c:v>1708</c:v>
                </c:pt>
                <c:pt idx="1409">
                  <c:v>1709</c:v>
                </c:pt>
                <c:pt idx="1410">
                  <c:v>1710</c:v>
                </c:pt>
                <c:pt idx="1411">
                  <c:v>1711</c:v>
                </c:pt>
                <c:pt idx="1412">
                  <c:v>1712</c:v>
                </c:pt>
                <c:pt idx="1413">
                  <c:v>1713</c:v>
                </c:pt>
                <c:pt idx="1414">
                  <c:v>1714</c:v>
                </c:pt>
                <c:pt idx="1415">
                  <c:v>1715</c:v>
                </c:pt>
                <c:pt idx="1416">
                  <c:v>1716</c:v>
                </c:pt>
                <c:pt idx="1417">
                  <c:v>1717</c:v>
                </c:pt>
                <c:pt idx="1418">
                  <c:v>1718</c:v>
                </c:pt>
                <c:pt idx="1419">
                  <c:v>1719</c:v>
                </c:pt>
                <c:pt idx="1420">
                  <c:v>1720</c:v>
                </c:pt>
                <c:pt idx="1421">
                  <c:v>1721</c:v>
                </c:pt>
                <c:pt idx="1422">
                  <c:v>1722</c:v>
                </c:pt>
                <c:pt idx="1423">
                  <c:v>1723</c:v>
                </c:pt>
                <c:pt idx="1424">
                  <c:v>1724</c:v>
                </c:pt>
                <c:pt idx="1425">
                  <c:v>1725</c:v>
                </c:pt>
                <c:pt idx="1426">
                  <c:v>1726</c:v>
                </c:pt>
                <c:pt idx="1427">
                  <c:v>1727</c:v>
                </c:pt>
                <c:pt idx="1428">
                  <c:v>1728</c:v>
                </c:pt>
                <c:pt idx="1429">
                  <c:v>1729</c:v>
                </c:pt>
                <c:pt idx="1430">
                  <c:v>1730</c:v>
                </c:pt>
                <c:pt idx="1431">
                  <c:v>1731</c:v>
                </c:pt>
                <c:pt idx="1432">
                  <c:v>1732</c:v>
                </c:pt>
                <c:pt idx="1433">
                  <c:v>1733</c:v>
                </c:pt>
                <c:pt idx="1434">
                  <c:v>1734</c:v>
                </c:pt>
                <c:pt idx="1435">
                  <c:v>1735</c:v>
                </c:pt>
                <c:pt idx="1436">
                  <c:v>1736</c:v>
                </c:pt>
                <c:pt idx="1437">
                  <c:v>1737</c:v>
                </c:pt>
                <c:pt idx="1438">
                  <c:v>1738</c:v>
                </c:pt>
                <c:pt idx="1439">
                  <c:v>1739</c:v>
                </c:pt>
                <c:pt idx="1440">
                  <c:v>1740</c:v>
                </c:pt>
                <c:pt idx="1441">
                  <c:v>1741</c:v>
                </c:pt>
                <c:pt idx="1442">
                  <c:v>1742</c:v>
                </c:pt>
                <c:pt idx="1443">
                  <c:v>1743</c:v>
                </c:pt>
                <c:pt idx="1444">
                  <c:v>1744</c:v>
                </c:pt>
                <c:pt idx="1445">
                  <c:v>1745</c:v>
                </c:pt>
                <c:pt idx="1446">
                  <c:v>1746</c:v>
                </c:pt>
                <c:pt idx="1447">
                  <c:v>1747</c:v>
                </c:pt>
                <c:pt idx="1448">
                  <c:v>1748</c:v>
                </c:pt>
                <c:pt idx="1449">
                  <c:v>1749</c:v>
                </c:pt>
                <c:pt idx="1450">
                  <c:v>1750</c:v>
                </c:pt>
                <c:pt idx="1451">
                  <c:v>1751</c:v>
                </c:pt>
                <c:pt idx="1452">
                  <c:v>1752</c:v>
                </c:pt>
                <c:pt idx="1453">
                  <c:v>1753</c:v>
                </c:pt>
                <c:pt idx="1454">
                  <c:v>1754</c:v>
                </c:pt>
                <c:pt idx="1455">
                  <c:v>1755</c:v>
                </c:pt>
                <c:pt idx="1456">
                  <c:v>1756</c:v>
                </c:pt>
                <c:pt idx="1457">
                  <c:v>1757</c:v>
                </c:pt>
                <c:pt idx="1458">
                  <c:v>1758</c:v>
                </c:pt>
                <c:pt idx="1459">
                  <c:v>1759</c:v>
                </c:pt>
                <c:pt idx="1460">
                  <c:v>1760</c:v>
                </c:pt>
                <c:pt idx="1461">
                  <c:v>1761</c:v>
                </c:pt>
                <c:pt idx="1462">
                  <c:v>1762</c:v>
                </c:pt>
                <c:pt idx="1463">
                  <c:v>1763</c:v>
                </c:pt>
                <c:pt idx="1464">
                  <c:v>1764</c:v>
                </c:pt>
                <c:pt idx="1465">
                  <c:v>1765</c:v>
                </c:pt>
                <c:pt idx="1466">
                  <c:v>1766</c:v>
                </c:pt>
                <c:pt idx="1467">
                  <c:v>1767</c:v>
                </c:pt>
                <c:pt idx="1468">
                  <c:v>1768</c:v>
                </c:pt>
                <c:pt idx="1469">
                  <c:v>1769</c:v>
                </c:pt>
                <c:pt idx="1470">
                  <c:v>1770</c:v>
                </c:pt>
                <c:pt idx="1471">
                  <c:v>1771</c:v>
                </c:pt>
                <c:pt idx="1472">
                  <c:v>1772</c:v>
                </c:pt>
                <c:pt idx="1473">
                  <c:v>1773</c:v>
                </c:pt>
                <c:pt idx="1474">
                  <c:v>1774</c:v>
                </c:pt>
                <c:pt idx="1475">
                  <c:v>1775</c:v>
                </c:pt>
                <c:pt idx="1476">
                  <c:v>1776</c:v>
                </c:pt>
                <c:pt idx="1477">
                  <c:v>1777</c:v>
                </c:pt>
                <c:pt idx="1478">
                  <c:v>1778</c:v>
                </c:pt>
                <c:pt idx="1479">
                  <c:v>1779</c:v>
                </c:pt>
                <c:pt idx="1480">
                  <c:v>1780</c:v>
                </c:pt>
                <c:pt idx="1481">
                  <c:v>1781</c:v>
                </c:pt>
                <c:pt idx="1482">
                  <c:v>1782</c:v>
                </c:pt>
                <c:pt idx="1483">
                  <c:v>1783</c:v>
                </c:pt>
                <c:pt idx="1484">
                  <c:v>1784</c:v>
                </c:pt>
                <c:pt idx="1485">
                  <c:v>1785</c:v>
                </c:pt>
                <c:pt idx="1486">
                  <c:v>1786</c:v>
                </c:pt>
                <c:pt idx="1487">
                  <c:v>1787</c:v>
                </c:pt>
                <c:pt idx="1488">
                  <c:v>1788</c:v>
                </c:pt>
                <c:pt idx="1489">
                  <c:v>1789</c:v>
                </c:pt>
                <c:pt idx="1490">
                  <c:v>1790</c:v>
                </c:pt>
                <c:pt idx="1491">
                  <c:v>1791</c:v>
                </c:pt>
                <c:pt idx="1492">
                  <c:v>1792</c:v>
                </c:pt>
                <c:pt idx="1493">
                  <c:v>1793</c:v>
                </c:pt>
                <c:pt idx="1494">
                  <c:v>1794</c:v>
                </c:pt>
                <c:pt idx="1495">
                  <c:v>1795</c:v>
                </c:pt>
                <c:pt idx="1496">
                  <c:v>1796</c:v>
                </c:pt>
                <c:pt idx="1497">
                  <c:v>1797</c:v>
                </c:pt>
                <c:pt idx="1498">
                  <c:v>1798</c:v>
                </c:pt>
                <c:pt idx="1499">
                  <c:v>1799</c:v>
                </c:pt>
                <c:pt idx="1500">
                  <c:v>1800</c:v>
                </c:pt>
                <c:pt idx="1501">
                  <c:v>1801</c:v>
                </c:pt>
                <c:pt idx="1502">
                  <c:v>1802</c:v>
                </c:pt>
                <c:pt idx="1503">
                  <c:v>1803</c:v>
                </c:pt>
                <c:pt idx="1504">
                  <c:v>1804</c:v>
                </c:pt>
                <c:pt idx="1505">
                  <c:v>1805</c:v>
                </c:pt>
                <c:pt idx="1506">
                  <c:v>1806</c:v>
                </c:pt>
                <c:pt idx="1507">
                  <c:v>1807</c:v>
                </c:pt>
                <c:pt idx="1508">
                  <c:v>1808</c:v>
                </c:pt>
                <c:pt idx="1509">
                  <c:v>1809</c:v>
                </c:pt>
                <c:pt idx="1510">
                  <c:v>1810</c:v>
                </c:pt>
                <c:pt idx="1511">
                  <c:v>1811</c:v>
                </c:pt>
                <c:pt idx="1512">
                  <c:v>1812</c:v>
                </c:pt>
                <c:pt idx="1513">
                  <c:v>1813</c:v>
                </c:pt>
                <c:pt idx="1514">
                  <c:v>1814</c:v>
                </c:pt>
                <c:pt idx="1515">
                  <c:v>1815</c:v>
                </c:pt>
                <c:pt idx="1516">
                  <c:v>1816</c:v>
                </c:pt>
                <c:pt idx="1517">
                  <c:v>1817</c:v>
                </c:pt>
                <c:pt idx="1518">
                  <c:v>1818</c:v>
                </c:pt>
                <c:pt idx="1519">
                  <c:v>1819</c:v>
                </c:pt>
                <c:pt idx="1520">
                  <c:v>1820</c:v>
                </c:pt>
                <c:pt idx="1521">
                  <c:v>1821</c:v>
                </c:pt>
                <c:pt idx="1522">
                  <c:v>1822</c:v>
                </c:pt>
                <c:pt idx="1523">
                  <c:v>1823</c:v>
                </c:pt>
                <c:pt idx="1524">
                  <c:v>1824</c:v>
                </c:pt>
                <c:pt idx="1525">
                  <c:v>1825</c:v>
                </c:pt>
                <c:pt idx="1526">
                  <c:v>1826</c:v>
                </c:pt>
                <c:pt idx="1527">
                  <c:v>1827</c:v>
                </c:pt>
                <c:pt idx="1528">
                  <c:v>1828</c:v>
                </c:pt>
                <c:pt idx="1529">
                  <c:v>1829</c:v>
                </c:pt>
                <c:pt idx="1530">
                  <c:v>1830</c:v>
                </c:pt>
                <c:pt idx="1531">
                  <c:v>1831</c:v>
                </c:pt>
                <c:pt idx="1532">
                  <c:v>1832</c:v>
                </c:pt>
                <c:pt idx="1533">
                  <c:v>1833</c:v>
                </c:pt>
                <c:pt idx="1534">
                  <c:v>1834</c:v>
                </c:pt>
                <c:pt idx="1535">
                  <c:v>1835</c:v>
                </c:pt>
                <c:pt idx="1536">
                  <c:v>1836</c:v>
                </c:pt>
                <c:pt idx="1537">
                  <c:v>1837</c:v>
                </c:pt>
                <c:pt idx="1538">
                  <c:v>1838</c:v>
                </c:pt>
                <c:pt idx="1539">
                  <c:v>1839</c:v>
                </c:pt>
                <c:pt idx="1540">
                  <c:v>1840</c:v>
                </c:pt>
                <c:pt idx="1541">
                  <c:v>1841</c:v>
                </c:pt>
                <c:pt idx="1542">
                  <c:v>1842</c:v>
                </c:pt>
                <c:pt idx="1543">
                  <c:v>1843</c:v>
                </c:pt>
                <c:pt idx="1544">
                  <c:v>1844</c:v>
                </c:pt>
                <c:pt idx="1545">
                  <c:v>1845</c:v>
                </c:pt>
                <c:pt idx="1546">
                  <c:v>1846</c:v>
                </c:pt>
                <c:pt idx="1547">
                  <c:v>1847</c:v>
                </c:pt>
                <c:pt idx="1548">
                  <c:v>1848</c:v>
                </c:pt>
                <c:pt idx="1549">
                  <c:v>1849</c:v>
                </c:pt>
                <c:pt idx="1550">
                  <c:v>1850</c:v>
                </c:pt>
                <c:pt idx="1551">
                  <c:v>1851</c:v>
                </c:pt>
                <c:pt idx="1552">
                  <c:v>1852</c:v>
                </c:pt>
                <c:pt idx="1553">
                  <c:v>1853</c:v>
                </c:pt>
                <c:pt idx="1554">
                  <c:v>1854</c:v>
                </c:pt>
                <c:pt idx="1555">
                  <c:v>1855</c:v>
                </c:pt>
                <c:pt idx="1556">
                  <c:v>1856</c:v>
                </c:pt>
                <c:pt idx="1557">
                  <c:v>1857</c:v>
                </c:pt>
                <c:pt idx="1558">
                  <c:v>1858</c:v>
                </c:pt>
                <c:pt idx="1559">
                  <c:v>1859</c:v>
                </c:pt>
                <c:pt idx="1560">
                  <c:v>1860</c:v>
                </c:pt>
                <c:pt idx="1561">
                  <c:v>1861</c:v>
                </c:pt>
                <c:pt idx="1562">
                  <c:v>1862</c:v>
                </c:pt>
                <c:pt idx="1563">
                  <c:v>1863</c:v>
                </c:pt>
                <c:pt idx="1564">
                  <c:v>1864</c:v>
                </c:pt>
                <c:pt idx="1565">
                  <c:v>1865</c:v>
                </c:pt>
                <c:pt idx="1566">
                  <c:v>1866</c:v>
                </c:pt>
                <c:pt idx="1567">
                  <c:v>1867</c:v>
                </c:pt>
                <c:pt idx="1568">
                  <c:v>1868</c:v>
                </c:pt>
                <c:pt idx="1569">
                  <c:v>1869</c:v>
                </c:pt>
                <c:pt idx="1570">
                  <c:v>1870</c:v>
                </c:pt>
                <c:pt idx="1571">
                  <c:v>1871</c:v>
                </c:pt>
                <c:pt idx="1572">
                  <c:v>1872</c:v>
                </c:pt>
                <c:pt idx="1573">
                  <c:v>1873</c:v>
                </c:pt>
                <c:pt idx="1574">
                  <c:v>1874</c:v>
                </c:pt>
                <c:pt idx="1575">
                  <c:v>1875</c:v>
                </c:pt>
                <c:pt idx="1576">
                  <c:v>1876</c:v>
                </c:pt>
                <c:pt idx="1577">
                  <c:v>1877</c:v>
                </c:pt>
                <c:pt idx="1578">
                  <c:v>1878</c:v>
                </c:pt>
                <c:pt idx="1579">
                  <c:v>1879</c:v>
                </c:pt>
                <c:pt idx="1580">
                  <c:v>1880</c:v>
                </c:pt>
                <c:pt idx="1581">
                  <c:v>1881</c:v>
                </c:pt>
                <c:pt idx="1582">
                  <c:v>1882</c:v>
                </c:pt>
                <c:pt idx="1583">
                  <c:v>1883</c:v>
                </c:pt>
                <c:pt idx="1584">
                  <c:v>1884</c:v>
                </c:pt>
                <c:pt idx="1585">
                  <c:v>1885</c:v>
                </c:pt>
                <c:pt idx="1586">
                  <c:v>1886</c:v>
                </c:pt>
                <c:pt idx="1587">
                  <c:v>1887</c:v>
                </c:pt>
                <c:pt idx="1588">
                  <c:v>1888</c:v>
                </c:pt>
                <c:pt idx="1589">
                  <c:v>1889</c:v>
                </c:pt>
                <c:pt idx="1590">
                  <c:v>1890</c:v>
                </c:pt>
                <c:pt idx="1591">
                  <c:v>1891</c:v>
                </c:pt>
                <c:pt idx="1592">
                  <c:v>1892</c:v>
                </c:pt>
                <c:pt idx="1593">
                  <c:v>1893</c:v>
                </c:pt>
                <c:pt idx="1594">
                  <c:v>1894</c:v>
                </c:pt>
                <c:pt idx="1595">
                  <c:v>1895</c:v>
                </c:pt>
                <c:pt idx="1596">
                  <c:v>1896</c:v>
                </c:pt>
                <c:pt idx="1597">
                  <c:v>1897</c:v>
                </c:pt>
                <c:pt idx="1598">
                  <c:v>1898</c:v>
                </c:pt>
                <c:pt idx="1599">
                  <c:v>1899</c:v>
                </c:pt>
                <c:pt idx="1600">
                  <c:v>1900</c:v>
                </c:pt>
                <c:pt idx="1601">
                  <c:v>1901</c:v>
                </c:pt>
                <c:pt idx="1602">
                  <c:v>1902</c:v>
                </c:pt>
                <c:pt idx="1603">
                  <c:v>1903</c:v>
                </c:pt>
                <c:pt idx="1604">
                  <c:v>1904</c:v>
                </c:pt>
                <c:pt idx="1605">
                  <c:v>1905</c:v>
                </c:pt>
                <c:pt idx="1606">
                  <c:v>1906</c:v>
                </c:pt>
                <c:pt idx="1607">
                  <c:v>1907</c:v>
                </c:pt>
                <c:pt idx="1608">
                  <c:v>1908</c:v>
                </c:pt>
                <c:pt idx="1609">
                  <c:v>1909</c:v>
                </c:pt>
                <c:pt idx="1610">
                  <c:v>1910</c:v>
                </c:pt>
                <c:pt idx="1611">
                  <c:v>1911</c:v>
                </c:pt>
                <c:pt idx="1612">
                  <c:v>1912</c:v>
                </c:pt>
                <c:pt idx="1613">
                  <c:v>1913</c:v>
                </c:pt>
                <c:pt idx="1614">
                  <c:v>1914</c:v>
                </c:pt>
                <c:pt idx="1615">
                  <c:v>1915</c:v>
                </c:pt>
                <c:pt idx="1616">
                  <c:v>1916</c:v>
                </c:pt>
                <c:pt idx="1617">
                  <c:v>1917</c:v>
                </c:pt>
                <c:pt idx="1618">
                  <c:v>1918</c:v>
                </c:pt>
                <c:pt idx="1619">
                  <c:v>1919</c:v>
                </c:pt>
                <c:pt idx="1620">
                  <c:v>1920</c:v>
                </c:pt>
                <c:pt idx="1621">
                  <c:v>1921</c:v>
                </c:pt>
                <c:pt idx="1622">
                  <c:v>1922</c:v>
                </c:pt>
                <c:pt idx="1623">
                  <c:v>1923</c:v>
                </c:pt>
                <c:pt idx="1624">
                  <c:v>1924</c:v>
                </c:pt>
                <c:pt idx="1625">
                  <c:v>1925</c:v>
                </c:pt>
                <c:pt idx="1626">
                  <c:v>1926</c:v>
                </c:pt>
                <c:pt idx="1627">
                  <c:v>1927</c:v>
                </c:pt>
                <c:pt idx="1628">
                  <c:v>1928</c:v>
                </c:pt>
                <c:pt idx="1629">
                  <c:v>1929</c:v>
                </c:pt>
                <c:pt idx="1630">
                  <c:v>1930</c:v>
                </c:pt>
                <c:pt idx="1631">
                  <c:v>1931</c:v>
                </c:pt>
                <c:pt idx="1632">
                  <c:v>1932</c:v>
                </c:pt>
                <c:pt idx="1633">
                  <c:v>1933</c:v>
                </c:pt>
                <c:pt idx="1634">
                  <c:v>1934</c:v>
                </c:pt>
                <c:pt idx="1635">
                  <c:v>1935</c:v>
                </c:pt>
                <c:pt idx="1636">
                  <c:v>1936</c:v>
                </c:pt>
                <c:pt idx="1637">
                  <c:v>1937</c:v>
                </c:pt>
                <c:pt idx="1638">
                  <c:v>1938</c:v>
                </c:pt>
                <c:pt idx="1639">
                  <c:v>1939</c:v>
                </c:pt>
                <c:pt idx="1640">
                  <c:v>1940</c:v>
                </c:pt>
                <c:pt idx="1641">
                  <c:v>1941</c:v>
                </c:pt>
                <c:pt idx="1642">
                  <c:v>1942</c:v>
                </c:pt>
                <c:pt idx="1643">
                  <c:v>1943</c:v>
                </c:pt>
                <c:pt idx="1644">
                  <c:v>1944</c:v>
                </c:pt>
                <c:pt idx="1645">
                  <c:v>1945</c:v>
                </c:pt>
                <c:pt idx="1646">
                  <c:v>1946</c:v>
                </c:pt>
                <c:pt idx="1647">
                  <c:v>1947</c:v>
                </c:pt>
                <c:pt idx="1648">
                  <c:v>1948</c:v>
                </c:pt>
                <c:pt idx="1649">
                  <c:v>1949</c:v>
                </c:pt>
                <c:pt idx="1650">
                  <c:v>1950</c:v>
                </c:pt>
                <c:pt idx="1651">
                  <c:v>1951</c:v>
                </c:pt>
                <c:pt idx="1652">
                  <c:v>1952</c:v>
                </c:pt>
                <c:pt idx="1653">
                  <c:v>1953</c:v>
                </c:pt>
                <c:pt idx="1654">
                  <c:v>1954</c:v>
                </c:pt>
                <c:pt idx="1655">
                  <c:v>1955</c:v>
                </c:pt>
                <c:pt idx="1656">
                  <c:v>1956</c:v>
                </c:pt>
                <c:pt idx="1657">
                  <c:v>1957</c:v>
                </c:pt>
                <c:pt idx="1658">
                  <c:v>1958</c:v>
                </c:pt>
                <c:pt idx="1659">
                  <c:v>1959</c:v>
                </c:pt>
                <c:pt idx="1660">
                  <c:v>1960</c:v>
                </c:pt>
                <c:pt idx="1661">
                  <c:v>1961</c:v>
                </c:pt>
                <c:pt idx="1662">
                  <c:v>1962</c:v>
                </c:pt>
                <c:pt idx="1663">
                  <c:v>1963</c:v>
                </c:pt>
                <c:pt idx="1664">
                  <c:v>1964</c:v>
                </c:pt>
                <c:pt idx="1665">
                  <c:v>1965</c:v>
                </c:pt>
                <c:pt idx="1666">
                  <c:v>1966</c:v>
                </c:pt>
                <c:pt idx="1667">
                  <c:v>1967</c:v>
                </c:pt>
                <c:pt idx="1668">
                  <c:v>1968</c:v>
                </c:pt>
                <c:pt idx="1669">
                  <c:v>1969</c:v>
                </c:pt>
                <c:pt idx="1670">
                  <c:v>1970</c:v>
                </c:pt>
                <c:pt idx="1671">
                  <c:v>1971</c:v>
                </c:pt>
                <c:pt idx="1672">
                  <c:v>1972</c:v>
                </c:pt>
                <c:pt idx="1673">
                  <c:v>1973</c:v>
                </c:pt>
                <c:pt idx="1674">
                  <c:v>1974</c:v>
                </c:pt>
                <c:pt idx="1675">
                  <c:v>1975</c:v>
                </c:pt>
                <c:pt idx="1676">
                  <c:v>1976</c:v>
                </c:pt>
                <c:pt idx="1677">
                  <c:v>1977</c:v>
                </c:pt>
                <c:pt idx="1678">
                  <c:v>1978</c:v>
                </c:pt>
                <c:pt idx="1679">
                  <c:v>1979</c:v>
                </c:pt>
                <c:pt idx="1680">
                  <c:v>1980</c:v>
                </c:pt>
                <c:pt idx="1681">
                  <c:v>1981</c:v>
                </c:pt>
                <c:pt idx="1682">
                  <c:v>1982</c:v>
                </c:pt>
                <c:pt idx="1683">
                  <c:v>1983</c:v>
                </c:pt>
                <c:pt idx="1684">
                  <c:v>1984</c:v>
                </c:pt>
                <c:pt idx="1685">
                  <c:v>1985</c:v>
                </c:pt>
                <c:pt idx="1686">
                  <c:v>1986</c:v>
                </c:pt>
                <c:pt idx="1687">
                  <c:v>1987</c:v>
                </c:pt>
                <c:pt idx="1688">
                  <c:v>1988</c:v>
                </c:pt>
                <c:pt idx="1689">
                  <c:v>1989</c:v>
                </c:pt>
                <c:pt idx="1690">
                  <c:v>1990</c:v>
                </c:pt>
                <c:pt idx="1691">
                  <c:v>1991</c:v>
                </c:pt>
                <c:pt idx="1692">
                  <c:v>1992</c:v>
                </c:pt>
                <c:pt idx="1693">
                  <c:v>1993</c:v>
                </c:pt>
                <c:pt idx="1694">
                  <c:v>1994</c:v>
                </c:pt>
                <c:pt idx="1695">
                  <c:v>1995</c:v>
                </c:pt>
                <c:pt idx="1696">
                  <c:v>1996</c:v>
                </c:pt>
                <c:pt idx="1697">
                  <c:v>1997</c:v>
                </c:pt>
                <c:pt idx="1698">
                  <c:v>1998</c:v>
                </c:pt>
                <c:pt idx="1699">
                  <c:v>1999</c:v>
                </c:pt>
                <c:pt idx="1700">
                  <c:v>2000</c:v>
                </c:pt>
                <c:pt idx="1701">
                  <c:v>2001</c:v>
                </c:pt>
                <c:pt idx="1702">
                  <c:v>2002</c:v>
                </c:pt>
                <c:pt idx="1703">
                  <c:v>2003</c:v>
                </c:pt>
                <c:pt idx="1704">
                  <c:v>2004</c:v>
                </c:pt>
                <c:pt idx="1705">
                  <c:v>2005</c:v>
                </c:pt>
                <c:pt idx="1706">
                  <c:v>2006</c:v>
                </c:pt>
                <c:pt idx="1707">
                  <c:v>2007</c:v>
                </c:pt>
                <c:pt idx="1708">
                  <c:v>2008</c:v>
                </c:pt>
                <c:pt idx="1709">
                  <c:v>2009</c:v>
                </c:pt>
                <c:pt idx="1710">
                  <c:v>2010</c:v>
                </c:pt>
                <c:pt idx="1711">
                  <c:v>2011</c:v>
                </c:pt>
                <c:pt idx="1712">
                  <c:v>2012</c:v>
                </c:pt>
                <c:pt idx="1713">
                  <c:v>2013</c:v>
                </c:pt>
                <c:pt idx="1714">
                  <c:v>2014</c:v>
                </c:pt>
                <c:pt idx="1715">
                  <c:v>2015</c:v>
                </c:pt>
                <c:pt idx="1716">
                  <c:v>2016</c:v>
                </c:pt>
                <c:pt idx="1717">
                  <c:v>2017</c:v>
                </c:pt>
                <c:pt idx="1718">
                  <c:v>2018</c:v>
                </c:pt>
                <c:pt idx="1719">
                  <c:v>2019</c:v>
                </c:pt>
                <c:pt idx="1720">
                  <c:v>2020</c:v>
                </c:pt>
                <c:pt idx="1721">
                  <c:v>2021</c:v>
                </c:pt>
                <c:pt idx="1722">
                  <c:v>2022</c:v>
                </c:pt>
                <c:pt idx="1723">
                  <c:v>2023</c:v>
                </c:pt>
                <c:pt idx="1724">
                  <c:v>2024</c:v>
                </c:pt>
                <c:pt idx="1725">
                  <c:v>2025</c:v>
                </c:pt>
                <c:pt idx="1726">
                  <c:v>2026</c:v>
                </c:pt>
                <c:pt idx="1727">
                  <c:v>2027</c:v>
                </c:pt>
                <c:pt idx="1728">
                  <c:v>2028</c:v>
                </c:pt>
                <c:pt idx="1729">
                  <c:v>2029</c:v>
                </c:pt>
                <c:pt idx="1730">
                  <c:v>2030</c:v>
                </c:pt>
                <c:pt idx="1731">
                  <c:v>2031</c:v>
                </c:pt>
                <c:pt idx="1732">
                  <c:v>2032</c:v>
                </c:pt>
                <c:pt idx="1733">
                  <c:v>2033</c:v>
                </c:pt>
                <c:pt idx="1734">
                  <c:v>2034</c:v>
                </c:pt>
                <c:pt idx="1735">
                  <c:v>2035</c:v>
                </c:pt>
                <c:pt idx="1736">
                  <c:v>2036</c:v>
                </c:pt>
                <c:pt idx="1737">
                  <c:v>2037</c:v>
                </c:pt>
                <c:pt idx="1738">
                  <c:v>2038</c:v>
                </c:pt>
                <c:pt idx="1739">
                  <c:v>2039</c:v>
                </c:pt>
                <c:pt idx="1740">
                  <c:v>2040</c:v>
                </c:pt>
                <c:pt idx="1741">
                  <c:v>2041</c:v>
                </c:pt>
                <c:pt idx="1742">
                  <c:v>2042</c:v>
                </c:pt>
                <c:pt idx="1743">
                  <c:v>2043</c:v>
                </c:pt>
                <c:pt idx="1744">
                  <c:v>2044</c:v>
                </c:pt>
                <c:pt idx="1745">
                  <c:v>2045</c:v>
                </c:pt>
                <c:pt idx="1746">
                  <c:v>2046</c:v>
                </c:pt>
                <c:pt idx="1747">
                  <c:v>2047</c:v>
                </c:pt>
                <c:pt idx="1748">
                  <c:v>2048</c:v>
                </c:pt>
                <c:pt idx="1749">
                  <c:v>2049</c:v>
                </c:pt>
                <c:pt idx="1750">
                  <c:v>2050</c:v>
                </c:pt>
                <c:pt idx="1751">
                  <c:v>2051</c:v>
                </c:pt>
                <c:pt idx="1752">
                  <c:v>2052</c:v>
                </c:pt>
                <c:pt idx="1753">
                  <c:v>2053</c:v>
                </c:pt>
                <c:pt idx="1754">
                  <c:v>2054</c:v>
                </c:pt>
                <c:pt idx="1755">
                  <c:v>2055</c:v>
                </c:pt>
                <c:pt idx="1756">
                  <c:v>2056</c:v>
                </c:pt>
                <c:pt idx="1757">
                  <c:v>2057</c:v>
                </c:pt>
                <c:pt idx="1758">
                  <c:v>2058</c:v>
                </c:pt>
                <c:pt idx="1759">
                  <c:v>2059</c:v>
                </c:pt>
                <c:pt idx="1760">
                  <c:v>2060</c:v>
                </c:pt>
                <c:pt idx="1761">
                  <c:v>2061</c:v>
                </c:pt>
                <c:pt idx="1762">
                  <c:v>2062</c:v>
                </c:pt>
                <c:pt idx="1763">
                  <c:v>2063</c:v>
                </c:pt>
                <c:pt idx="1764">
                  <c:v>2064</c:v>
                </c:pt>
                <c:pt idx="1765">
                  <c:v>2065</c:v>
                </c:pt>
                <c:pt idx="1766">
                  <c:v>2066</c:v>
                </c:pt>
                <c:pt idx="1767">
                  <c:v>2067</c:v>
                </c:pt>
                <c:pt idx="1768">
                  <c:v>2068</c:v>
                </c:pt>
                <c:pt idx="1769">
                  <c:v>2069</c:v>
                </c:pt>
                <c:pt idx="1770">
                  <c:v>2070</c:v>
                </c:pt>
                <c:pt idx="1771">
                  <c:v>2071</c:v>
                </c:pt>
                <c:pt idx="1772">
                  <c:v>2072</c:v>
                </c:pt>
                <c:pt idx="1773">
                  <c:v>2073</c:v>
                </c:pt>
                <c:pt idx="1774">
                  <c:v>2074</c:v>
                </c:pt>
                <c:pt idx="1775">
                  <c:v>2075</c:v>
                </c:pt>
                <c:pt idx="1776">
                  <c:v>2076</c:v>
                </c:pt>
                <c:pt idx="1777">
                  <c:v>2077</c:v>
                </c:pt>
                <c:pt idx="1778">
                  <c:v>2078</c:v>
                </c:pt>
                <c:pt idx="1779">
                  <c:v>2079</c:v>
                </c:pt>
                <c:pt idx="1780">
                  <c:v>2080</c:v>
                </c:pt>
                <c:pt idx="1781">
                  <c:v>2081</c:v>
                </c:pt>
                <c:pt idx="1782">
                  <c:v>2082</c:v>
                </c:pt>
                <c:pt idx="1783">
                  <c:v>2083</c:v>
                </c:pt>
                <c:pt idx="1784">
                  <c:v>2084</c:v>
                </c:pt>
                <c:pt idx="1785">
                  <c:v>2085</c:v>
                </c:pt>
                <c:pt idx="1786">
                  <c:v>2086</c:v>
                </c:pt>
                <c:pt idx="1787">
                  <c:v>2087</c:v>
                </c:pt>
                <c:pt idx="1788">
                  <c:v>2088</c:v>
                </c:pt>
                <c:pt idx="1789">
                  <c:v>2089</c:v>
                </c:pt>
                <c:pt idx="1790">
                  <c:v>2090</c:v>
                </c:pt>
                <c:pt idx="1791">
                  <c:v>2091</c:v>
                </c:pt>
                <c:pt idx="1792">
                  <c:v>2092</c:v>
                </c:pt>
                <c:pt idx="1793">
                  <c:v>2093</c:v>
                </c:pt>
                <c:pt idx="1794">
                  <c:v>2094</c:v>
                </c:pt>
                <c:pt idx="1795">
                  <c:v>2095</c:v>
                </c:pt>
                <c:pt idx="1796">
                  <c:v>2096</c:v>
                </c:pt>
                <c:pt idx="1797">
                  <c:v>2097</c:v>
                </c:pt>
                <c:pt idx="1798">
                  <c:v>2098</c:v>
                </c:pt>
                <c:pt idx="1799">
                  <c:v>2099</c:v>
                </c:pt>
                <c:pt idx="1800">
                  <c:v>2100</c:v>
                </c:pt>
                <c:pt idx="1801">
                  <c:v>2101</c:v>
                </c:pt>
                <c:pt idx="1802">
                  <c:v>2102</c:v>
                </c:pt>
                <c:pt idx="1803">
                  <c:v>2103</c:v>
                </c:pt>
                <c:pt idx="1804">
                  <c:v>2104</c:v>
                </c:pt>
                <c:pt idx="1805">
                  <c:v>2105</c:v>
                </c:pt>
                <c:pt idx="1806">
                  <c:v>2106</c:v>
                </c:pt>
                <c:pt idx="1807">
                  <c:v>2107</c:v>
                </c:pt>
                <c:pt idx="1808">
                  <c:v>2108</c:v>
                </c:pt>
                <c:pt idx="1809">
                  <c:v>2109</c:v>
                </c:pt>
                <c:pt idx="1810">
                  <c:v>2110</c:v>
                </c:pt>
                <c:pt idx="1811">
                  <c:v>2111</c:v>
                </c:pt>
                <c:pt idx="1812">
                  <c:v>2112</c:v>
                </c:pt>
                <c:pt idx="1813">
                  <c:v>2113</c:v>
                </c:pt>
                <c:pt idx="1814">
                  <c:v>2114</c:v>
                </c:pt>
                <c:pt idx="1815">
                  <c:v>2115</c:v>
                </c:pt>
                <c:pt idx="1816">
                  <c:v>2116</c:v>
                </c:pt>
                <c:pt idx="1817">
                  <c:v>2117</c:v>
                </c:pt>
                <c:pt idx="1818">
                  <c:v>2118</c:v>
                </c:pt>
                <c:pt idx="1819">
                  <c:v>2119</c:v>
                </c:pt>
                <c:pt idx="1820">
                  <c:v>2120</c:v>
                </c:pt>
                <c:pt idx="1821">
                  <c:v>2121</c:v>
                </c:pt>
                <c:pt idx="1822">
                  <c:v>2122</c:v>
                </c:pt>
                <c:pt idx="1823">
                  <c:v>2123</c:v>
                </c:pt>
                <c:pt idx="1824">
                  <c:v>2124</c:v>
                </c:pt>
                <c:pt idx="1825">
                  <c:v>2125</c:v>
                </c:pt>
                <c:pt idx="1826">
                  <c:v>2126</c:v>
                </c:pt>
                <c:pt idx="1827">
                  <c:v>2127</c:v>
                </c:pt>
                <c:pt idx="1828">
                  <c:v>2128</c:v>
                </c:pt>
                <c:pt idx="1829">
                  <c:v>2129</c:v>
                </c:pt>
                <c:pt idx="1830">
                  <c:v>2130</c:v>
                </c:pt>
                <c:pt idx="1831">
                  <c:v>2131</c:v>
                </c:pt>
                <c:pt idx="1832">
                  <c:v>2132</c:v>
                </c:pt>
                <c:pt idx="1833">
                  <c:v>2133</c:v>
                </c:pt>
                <c:pt idx="1834">
                  <c:v>2134</c:v>
                </c:pt>
                <c:pt idx="1835">
                  <c:v>2135</c:v>
                </c:pt>
                <c:pt idx="1836">
                  <c:v>2136</c:v>
                </c:pt>
                <c:pt idx="1837">
                  <c:v>2137</c:v>
                </c:pt>
                <c:pt idx="1838">
                  <c:v>2138</c:v>
                </c:pt>
                <c:pt idx="1839">
                  <c:v>2139</c:v>
                </c:pt>
                <c:pt idx="1840">
                  <c:v>2140</c:v>
                </c:pt>
                <c:pt idx="1841">
                  <c:v>2141</c:v>
                </c:pt>
                <c:pt idx="1842">
                  <c:v>2142</c:v>
                </c:pt>
                <c:pt idx="1843">
                  <c:v>2143</c:v>
                </c:pt>
                <c:pt idx="1844">
                  <c:v>2144</c:v>
                </c:pt>
                <c:pt idx="1845">
                  <c:v>2145</c:v>
                </c:pt>
                <c:pt idx="1846">
                  <c:v>2146</c:v>
                </c:pt>
                <c:pt idx="1847">
                  <c:v>2147</c:v>
                </c:pt>
                <c:pt idx="1848">
                  <c:v>2148</c:v>
                </c:pt>
                <c:pt idx="1849">
                  <c:v>2149</c:v>
                </c:pt>
                <c:pt idx="1850">
                  <c:v>2150</c:v>
                </c:pt>
                <c:pt idx="1851">
                  <c:v>2151</c:v>
                </c:pt>
                <c:pt idx="1852">
                  <c:v>2152</c:v>
                </c:pt>
                <c:pt idx="1853">
                  <c:v>2153</c:v>
                </c:pt>
                <c:pt idx="1854">
                  <c:v>2154</c:v>
                </c:pt>
                <c:pt idx="1855">
                  <c:v>2155</c:v>
                </c:pt>
                <c:pt idx="1856">
                  <c:v>2156</c:v>
                </c:pt>
                <c:pt idx="1857">
                  <c:v>2157</c:v>
                </c:pt>
                <c:pt idx="1858">
                  <c:v>2158</c:v>
                </c:pt>
                <c:pt idx="1859">
                  <c:v>2159</c:v>
                </c:pt>
                <c:pt idx="1860">
                  <c:v>2160</c:v>
                </c:pt>
                <c:pt idx="1861">
                  <c:v>2161</c:v>
                </c:pt>
                <c:pt idx="1862">
                  <c:v>2162</c:v>
                </c:pt>
                <c:pt idx="1863">
                  <c:v>2163</c:v>
                </c:pt>
                <c:pt idx="1864">
                  <c:v>2164</c:v>
                </c:pt>
                <c:pt idx="1865">
                  <c:v>2165</c:v>
                </c:pt>
                <c:pt idx="1866">
                  <c:v>2166</c:v>
                </c:pt>
                <c:pt idx="1867">
                  <c:v>2167</c:v>
                </c:pt>
                <c:pt idx="1868">
                  <c:v>2168</c:v>
                </c:pt>
                <c:pt idx="1869">
                  <c:v>2169</c:v>
                </c:pt>
                <c:pt idx="1870">
                  <c:v>2170</c:v>
                </c:pt>
                <c:pt idx="1871">
                  <c:v>2171</c:v>
                </c:pt>
                <c:pt idx="1872">
                  <c:v>2172</c:v>
                </c:pt>
                <c:pt idx="1873">
                  <c:v>2173</c:v>
                </c:pt>
                <c:pt idx="1874">
                  <c:v>2174</c:v>
                </c:pt>
                <c:pt idx="1875">
                  <c:v>2175</c:v>
                </c:pt>
                <c:pt idx="1876">
                  <c:v>2176</c:v>
                </c:pt>
                <c:pt idx="1877">
                  <c:v>2177</c:v>
                </c:pt>
                <c:pt idx="1878">
                  <c:v>2178</c:v>
                </c:pt>
                <c:pt idx="1879">
                  <c:v>2179</c:v>
                </c:pt>
                <c:pt idx="1880">
                  <c:v>2180</c:v>
                </c:pt>
                <c:pt idx="1881">
                  <c:v>2181</c:v>
                </c:pt>
                <c:pt idx="1882">
                  <c:v>2182</c:v>
                </c:pt>
                <c:pt idx="1883">
                  <c:v>2183</c:v>
                </c:pt>
                <c:pt idx="1884">
                  <c:v>2184</c:v>
                </c:pt>
                <c:pt idx="1885">
                  <c:v>2185</c:v>
                </c:pt>
                <c:pt idx="1886">
                  <c:v>2186</c:v>
                </c:pt>
                <c:pt idx="1887">
                  <c:v>2187</c:v>
                </c:pt>
                <c:pt idx="1888">
                  <c:v>2188</c:v>
                </c:pt>
                <c:pt idx="1889">
                  <c:v>2189</c:v>
                </c:pt>
                <c:pt idx="1890">
                  <c:v>2190</c:v>
                </c:pt>
                <c:pt idx="1891">
                  <c:v>2191</c:v>
                </c:pt>
                <c:pt idx="1892">
                  <c:v>2192</c:v>
                </c:pt>
                <c:pt idx="1893">
                  <c:v>2193</c:v>
                </c:pt>
                <c:pt idx="1894">
                  <c:v>2194</c:v>
                </c:pt>
                <c:pt idx="1895">
                  <c:v>2195</c:v>
                </c:pt>
                <c:pt idx="1896">
                  <c:v>2196</c:v>
                </c:pt>
                <c:pt idx="1897">
                  <c:v>2197</c:v>
                </c:pt>
                <c:pt idx="1898">
                  <c:v>2198</c:v>
                </c:pt>
                <c:pt idx="1899">
                  <c:v>2199</c:v>
                </c:pt>
                <c:pt idx="1900">
                  <c:v>2200</c:v>
                </c:pt>
                <c:pt idx="1901">
                  <c:v>2201</c:v>
                </c:pt>
                <c:pt idx="1902">
                  <c:v>2202</c:v>
                </c:pt>
                <c:pt idx="1903">
                  <c:v>2203</c:v>
                </c:pt>
                <c:pt idx="1904">
                  <c:v>2204</c:v>
                </c:pt>
                <c:pt idx="1905">
                  <c:v>2205</c:v>
                </c:pt>
                <c:pt idx="1906">
                  <c:v>2206</c:v>
                </c:pt>
                <c:pt idx="1907">
                  <c:v>2207</c:v>
                </c:pt>
                <c:pt idx="1908">
                  <c:v>2208</c:v>
                </c:pt>
                <c:pt idx="1909">
                  <c:v>2209</c:v>
                </c:pt>
                <c:pt idx="1910">
                  <c:v>2210</c:v>
                </c:pt>
                <c:pt idx="1911">
                  <c:v>2211</c:v>
                </c:pt>
                <c:pt idx="1912">
                  <c:v>2212</c:v>
                </c:pt>
                <c:pt idx="1913">
                  <c:v>2213</c:v>
                </c:pt>
                <c:pt idx="1914">
                  <c:v>2214</c:v>
                </c:pt>
                <c:pt idx="1915">
                  <c:v>2215</c:v>
                </c:pt>
                <c:pt idx="1916">
                  <c:v>2216</c:v>
                </c:pt>
                <c:pt idx="1917">
                  <c:v>2217</c:v>
                </c:pt>
                <c:pt idx="1918">
                  <c:v>2218</c:v>
                </c:pt>
                <c:pt idx="1919">
                  <c:v>2219</c:v>
                </c:pt>
                <c:pt idx="1920">
                  <c:v>2220</c:v>
                </c:pt>
                <c:pt idx="1921">
                  <c:v>2221</c:v>
                </c:pt>
                <c:pt idx="1922">
                  <c:v>2222</c:v>
                </c:pt>
                <c:pt idx="1923">
                  <c:v>2223</c:v>
                </c:pt>
                <c:pt idx="1924">
                  <c:v>2224</c:v>
                </c:pt>
                <c:pt idx="1925">
                  <c:v>2225</c:v>
                </c:pt>
                <c:pt idx="1926">
                  <c:v>2226</c:v>
                </c:pt>
                <c:pt idx="1927">
                  <c:v>2227</c:v>
                </c:pt>
                <c:pt idx="1928">
                  <c:v>2228</c:v>
                </c:pt>
                <c:pt idx="1929">
                  <c:v>2229</c:v>
                </c:pt>
                <c:pt idx="1930">
                  <c:v>2230</c:v>
                </c:pt>
                <c:pt idx="1931">
                  <c:v>2231</c:v>
                </c:pt>
                <c:pt idx="1932">
                  <c:v>2232</c:v>
                </c:pt>
                <c:pt idx="1933">
                  <c:v>2233</c:v>
                </c:pt>
                <c:pt idx="1934">
                  <c:v>2234</c:v>
                </c:pt>
                <c:pt idx="1935">
                  <c:v>2235</c:v>
                </c:pt>
                <c:pt idx="1936">
                  <c:v>2236</c:v>
                </c:pt>
                <c:pt idx="1937">
                  <c:v>2237</c:v>
                </c:pt>
                <c:pt idx="1938">
                  <c:v>2238</c:v>
                </c:pt>
                <c:pt idx="1939">
                  <c:v>2239</c:v>
                </c:pt>
                <c:pt idx="1940">
                  <c:v>2240</c:v>
                </c:pt>
                <c:pt idx="1941">
                  <c:v>2241</c:v>
                </c:pt>
                <c:pt idx="1942">
                  <c:v>2242</c:v>
                </c:pt>
                <c:pt idx="1943">
                  <c:v>2243</c:v>
                </c:pt>
                <c:pt idx="1944">
                  <c:v>2244</c:v>
                </c:pt>
                <c:pt idx="1945">
                  <c:v>2245</c:v>
                </c:pt>
                <c:pt idx="1946">
                  <c:v>2246</c:v>
                </c:pt>
                <c:pt idx="1947">
                  <c:v>2247</c:v>
                </c:pt>
                <c:pt idx="1948">
                  <c:v>2248</c:v>
                </c:pt>
                <c:pt idx="1949">
                  <c:v>2249</c:v>
                </c:pt>
                <c:pt idx="1950">
                  <c:v>2250</c:v>
                </c:pt>
                <c:pt idx="1951">
                  <c:v>2251</c:v>
                </c:pt>
                <c:pt idx="1952">
                  <c:v>2252</c:v>
                </c:pt>
                <c:pt idx="1953">
                  <c:v>2253</c:v>
                </c:pt>
                <c:pt idx="1954">
                  <c:v>2254</c:v>
                </c:pt>
                <c:pt idx="1955">
                  <c:v>2255</c:v>
                </c:pt>
                <c:pt idx="1956">
                  <c:v>2256</c:v>
                </c:pt>
                <c:pt idx="1957">
                  <c:v>2257</c:v>
                </c:pt>
                <c:pt idx="1958">
                  <c:v>2258</c:v>
                </c:pt>
                <c:pt idx="1959">
                  <c:v>2259</c:v>
                </c:pt>
                <c:pt idx="1960">
                  <c:v>2260</c:v>
                </c:pt>
                <c:pt idx="1961">
                  <c:v>2261</c:v>
                </c:pt>
                <c:pt idx="1962">
                  <c:v>2262</c:v>
                </c:pt>
                <c:pt idx="1963">
                  <c:v>2263</c:v>
                </c:pt>
                <c:pt idx="1964">
                  <c:v>2264</c:v>
                </c:pt>
                <c:pt idx="1965">
                  <c:v>2265</c:v>
                </c:pt>
                <c:pt idx="1966">
                  <c:v>2266</c:v>
                </c:pt>
                <c:pt idx="1967">
                  <c:v>2267</c:v>
                </c:pt>
                <c:pt idx="1968">
                  <c:v>2268</c:v>
                </c:pt>
                <c:pt idx="1969">
                  <c:v>2269</c:v>
                </c:pt>
                <c:pt idx="1970">
                  <c:v>2270</c:v>
                </c:pt>
                <c:pt idx="1971">
                  <c:v>2271</c:v>
                </c:pt>
                <c:pt idx="1972">
                  <c:v>2272</c:v>
                </c:pt>
                <c:pt idx="1973">
                  <c:v>2273</c:v>
                </c:pt>
                <c:pt idx="1974">
                  <c:v>2274</c:v>
                </c:pt>
                <c:pt idx="1975">
                  <c:v>2275</c:v>
                </c:pt>
                <c:pt idx="1976">
                  <c:v>2276</c:v>
                </c:pt>
                <c:pt idx="1977">
                  <c:v>2277</c:v>
                </c:pt>
                <c:pt idx="1978">
                  <c:v>2278</c:v>
                </c:pt>
                <c:pt idx="1979">
                  <c:v>2279</c:v>
                </c:pt>
                <c:pt idx="1980">
                  <c:v>2280</c:v>
                </c:pt>
                <c:pt idx="1981">
                  <c:v>2281</c:v>
                </c:pt>
                <c:pt idx="1982">
                  <c:v>2282</c:v>
                </c:pt>
                <c:pt idx="1983">
                  <c:v>2283</c:v>
                </c:pt>
                <c:pt idx="1984">
                  <c:v>2284</c:v>
                </c:pt>
                <c:pt idx="1985">
                  <c:v>2285</c:v>
                </c:pt>
                <c:pt idx="1986">
                  <c:v>2286</c:v>
                </c:pt>
                <c:pt idx="1987">
                  <c:v>2287</c:v>
                </c:pt>
                <c:pt idx="1988">
                  <c:v>2288</c:v>
                </c:pt>
                <c:pt idx="1989">
                  <c:v>2289</c:v>
                </c:pt>
                <c:pt idx="1990">
                  <c:v>2290</c:v>
                </c:pt>
                <c:pt idx="1991">
                  <c:v>2291</c:v>
                </c:pt>
                <c:pt idx="1992">
                  <c:v>2292</c:v>
                </c:pt>
                <c:pt idx="1993">
                  <c:v>2293</c:v>
                </c:pt>
                <c:pt idx="1994">
                  <c:v>2294</c:v>
                </c:pt>
                <c:pt idx="1995">
                  <c:v>2295</c:v>
                </c:pt>
                <c:pt idx="1996">
                  <c:v>2296</c:v>
                </c:pt>
                <c:pt idx="1997">
                  <c:v>2297</c:v>
                </c:pt>
                <c:pt idx="1998">
                  <c:v>2298</c:v>
                </c:pt>
                <c:pt idx="1999">
                  <c:v>2299</c:v>
                </c:pt>
                <c:pt idx="2000">
                  <c:v>2300</c:v>
                </c:pt>
                <c:pt idx="2001">
                  <c:v>2301</c:v>
                </c:pt>
                <c:pt idx="2002">
                  <c:v>2302</c:v>
                </c:pt>
                <c:pt idx="2003">
                  <c:v>2303</c:v>
                </c:pt>
                <c:pt idx="2004">
                  <c:v>2304</c:v>
                </c:pt>
                <c:pt idx="2005">
                  <c:v>2305</c:v>
                </c:pt>
                <c:pt idx="2006">
                  <c:v>2306</c:v>
                </c:pt>
                <c:pt idx="2007">
                  <c:v>2307</c:v>
                </c:pt>
                <c:pt idx="2008">
                  <c:v>2308</c:v>
                </c:pt>
                <c:pt idx="2009">
                  <c:v>2309</c:v>
                </c:pt>
                <c:pt idx="2010">
                  <c:v>2310</c:v>
                </c:pt>
                <c:pt idx="2011">
                  <c:v>2311</c:v>
                </c:pt>
                <c:pt idx="2012">
                  <c:v>2312</c:v>
                </c:pt>
                <c:pt idx="2013">
                  <c:v>2313</c:v>
                </c:pt>
                <c:pt idx="2014">
                  <c:v>2314</c:v>
                </c:pt>
                <c:pt idx="2015">
                  <c:v>2315</c:v>
                </c:pt>
                <c:pt idx="2016">
                  <c:v>2316</c:v>
                </c:pt>
                <c:pt idx="2017">
                  <c:v>2317</c:v>
                </c:pt>
                <c:pt idx="2018">
                  <c:v>2318</c:v>
                </c:pt>
                <c:pt idx="2019">
                  <c:v>2319</c:v>
                </c:pt>
                <c:pt idx="2020">
                  <c:v>2320</c:v>
                </c:pt>
                <c:pt idx="2021">
                  <c:v>2321</c:v>
                </c:pt>
                <c:pt idx="2022">
                  <c:v>2322</c:v>
                </c:pt>
                <c:pt idx="2023">
                  <c:v>2323</c:v>
                </c:pt>
                <c:pt idx="2024">
                  <c:v>2324</c:v>
                </c:pt>
                <c:pt idx="2025">
                  <c:v>2325</c:v>
                </c:pt>
                <c:pt idx="2026">
                  <c:v>2326</c:v>
                </c:pt>
                <c:pt idx="2027">
                  <c:v>2327</c:v>
                </c:pt>
                <c:pt idx="2028">
                  <c:v>2328</c:v>
                </c:pt>
                <c:pt idx="2029">
                  <c:v>2329</c:v>
                </c:pt>
                <c:pt idx="2030">
                  <c:v>2330</c:v>
                </c:pt>
                <c:pt idx="2031">
                  <c:v>2331</c:v>
                </c:pt>
                <c:pt idx="2032">
                  <c:v>2332</c:v>
                </c:pt>
                <c:pt idx="2033">
                  <c:v>2333</c:v>
                </c:pt>
                <c:pt idx="2034">
                  <c:v>2334</c:v>
                </c:pt>
                <c:pt idx="2035">
                  <c:v>2335</c:v>
                </c:pt>
                <c:pt idx="2036">
                  <c:v>2336</c:v>
                </c:pt>
                <c:pt idx="2037">
                  <c:v>2337</c:v>
                </c:pt>
                <c:pt idx="2038">
                  <c:v>2338</c:v>
                </c:pt>
                <c:pt idx="2039">
                  <c:v>2339</c:v>
                </c:pt>
                <c:pt idx="2040">
                  <c:v>2340</c:v>
                </c:pt>
                <c:pt idx="2041">
                  <c:v>2341</c:v>
                </c:pt>
                <c:pt idx="2042">
                  <c:v>2342</c:v>
                </c:pt>
                <c:pt idx="2043">
                  <c:v>2343</c:v>
                </c:pt>
                <c:pt idx="2044">
                  <c:v>2344</c:v>
                </c:pt>
                <c:pt idx="2045">
                  <c:v>2345</c:v>
                </c:pt>
                <c:pt idx="2046">
                  <c:v>2346</c:v>
                </c:pt>
                <c:pt idx="2047">
                  <c:v>2347</c:v>
                </c:pt>
                <c:pt idx="2048">
                  <c:v>2348</c:v>
                </c:pt>
                <c:pt idx="2049">
                  <c:v>2349</c:v>
                </c:pt>
                <c:pt idx="2050">
                  <c:v>2350</c:v>
                </c:pt>
                <c:pt idx="2051">
                  <c:v>2351</c:v>
                </c:pt>
                <c:pt idx="2052">
                  <c:v>2352</c:v>
                </c:pt>
                <c:pt idx="2053">
                  <c:v>2353</c:v>
                </c:pt>
                <c:pt idx="2054">
                  <c:v>2354</c:v>
                </c:pt>
                <c:pt idx="2055">
                  <c:v>2355</c:v>
                </c:pt>
                <c:pt idx="2056">
                  <c:v>2356</c:v>
                </c:pt>
                <c:pt idx="2057">
                  <c:v>2357</c:v>
                </c:pt>
                <c:pt idx="2058">
                  <c:v>2358</c:v>
                </c:pt>
                <c:pt idx="2059">
                  <c:v>2359</c:v>
                </c:pt>
                <c:pt idx="2060">
                  <c:v>2360</c:v>
                </c:pt>
                <c:pt idx="2061">
                  <c:v>2361</c:v>
                </c:pt>
                <c:pt idx="2062">
                  <c:v>2362</c:v>
                </c:pt>
                <c:pt idx="2063">
                  <c:v>2363</c:v>
                </c:pt>
                <c:pt idx="2064">
                  <c:v>2364</c:v>
                </c:pt>
                <c:pt idx="2065">
                  <c:v>2365</c:v>
                </c:pt>
                <c:pt idx="2066">
                  <c:v>2366</c:v>
                </c:pt>
                <c:pt idx="2067">
                  <c:v>2367</c:v>
                </c:pt>
                <c:pt idx="2068">
                  <c:v>2368</c:v>
                </c:pt>
                <c:pt idx="2069">
                  <c:v>2369</c:v>
                </c:pt>
                <c:pt idx="2070">
                  <c:v>2370</c:v>
                </c:pt>
                <c:pt idx="2071">
                  <c:v>2371</c:v>
                </c:pt>
                <c:pt idx="2072">
                  <c:v>2372</c:v>
                </c:pt>
                <c:pt idx="2073">
                  <c:v>2373</c:v>
                </c:pt>
                <c:pt idx="2074">
                  <c:v>2374</c:v>
                </c:pt>
                <c:pt idx="2075">
                  <c:v>2375</c:v>
                </c:pt>
                <c:pt idx="2076">
                  <c:v>2376</c:v>
                </c:pt>
                <c:pt idx="2077">
                  <c:v>2377</c:v>
                </c:pt>
                <c:pt idx="2078">
                  <c:v>2378</c:v>
                </c:pt>
                <c:pt idx="2079">
                  <c:v>2379</c:v>
                </c:pt>
                <c:pt idx="2080">
                  <c:v>2380</c:v>
                </c:pt>
                <c:pt idx="2081">
                  <c:v>2381</c:v>
                </c:pt>
                <c:pt idx="2082">
                  <c:v>2382</c:v>
                </c:pt>
                <c:pt idx="2083">
                  <c:v>2383</c:v>
                </c:pt>
                <c:pt idx="2084">
                  <c:v>2384</c:v>
                </c:pt>
                <c:pt idx="2085">
                  <c:v>2385</c:v>
                </c:pt>
                <c:pt idx="2086">
                  <c:v>2386</c:v>
                </c:pt>
                <c:pt idx="2087">
                  <c:v>2387</c:v>
                </c:pt>
                <c:pt idx="2088">
                  <c:v>2388</c:v>
                </c:pt>
                <c:pt idx="2089">
                  <c:v>2389</c:v>
                </c:pt>
                <c:pt idx="2090">
                  <c:v>2390</c:v>
                </c:pt>
                <c:pt idx="2091">
                  <c:v>2391</c:v>
                </c:pt>
                <c:pt idx="2092">
                  <c:v>2392</c:v>
                </c:pt>
                <c:pt idx="2093">
                  <c:v>2393</c:v>
                </c:pt>
                <c:pt idx="2094">
                  <c:v>2394</c:v>
                </c:pt>
                <c:pt idx="2095">
                  <c:v>2395</c:v>
                </c:pt>
                <c:pt idx="2096">
                  <c:v>2396</c:v>
                </c:pt>
                <c:pt idx="2097">
                  <c:v>2397</c:v>
                </c:pt>
                <c:pt idx="2098">
                  <c:v>2398</c:v>
                </c:pt>
                <c:pt idx="2099">
                  <c:v>2399</c:v>
                </c:pt>
                <c:pt idx="2100">
                  <c:v>2400</c:v>
                </c:pt>
                <c:pt idx="2101">
                  <c:v>2401</c:v>
                </c:pt>
                <c:pt idx="2102">
                  <c:v>2402</c:v>
                </c:pt>
                <c:pt idx="2103">
                  <c:v>2403</c:v>
                </c:pt>
                <c:pt idx="2104">
                  <c:v>2404</c:v>
                </c:pt>
                <c:pt idx="2105">
                  <c:v>2405</c:v>
                </c:pt>
                <c:pt idx="2106">
                  <c:v>2406</c:v>
                </c:pt>
                <c:pt idx="2107">
                  <c:v>2407</c:v>
                </c:pt>
                <c:pt idx="2108">
                  <c:v>2408</c:v>
                </c:pt>
                <c:pt idx="2109">
                  <c:v>2409</c:v>
                </c:pt>
                <c:pt idx="2110">
                  <c:v>2410</c:v>
                </c:pt>
                <c:pt idx="2111">
                  <c:v>2411</c:v>
                </c:pt>
                <c:pt idx="2112">
                  <c:v>2412</c:v>
                </c:pt>
                <c:pt idx="2113">
                  <c:v>2413</c:v>
                </c:pt>
                <c:pt idx="2114">
                  <c:v>2414</c:v>
                </c:pt>
                <c:pt idx="2115">
                  <c:v>2415</c:v>
                </c:pt>
                <c:pt idx="2116">
                  <c:v>2416</c:v>
                </c:pt>
                <c:pt idx="2117">
                  <c:v>2417</c:v>
                </c:pt>
                <c:pt idx="2118">
                  <c:v>2418</c:v>
                </c:pt>
                <c:pt idx="2119">
                  <c:v>2419</c:v>
                </c:pt>
                <c:pt idx="2120">
                  <c:v>2420</c:v>
                </c:pt>
                <c:pt idx="2121">
                  <c:v>2421</c:v>
                </c:pt>
                <c:pt idx="2122">
                  <c:v>2422</c:v>
                </c:pt>
                <c:pt idx="2123">
                  <c:v>2423</c:v>
                </c:pt>
                <c:pt idx="2124">
                  <c:v>2424</c:v>
                </c:pt>
                <c:pt idx="2125">
                  <c:v>2425</c:v>
                </c:pt>
                <c:pt idx="2126">
                  <c:v>2426</c:v>
                </c:pt>
                <c:pt idx="2127">
                  <c:v>2427</c:v>
                </c:pt>
                <c:pt idx="2128">
                  <c:v>2428</c:v>
                </c:pt>
                <c:pt idx="2129">
                  <c:v>2429</c:v>
                </c:pt>
                <c:pt idx="2130">
                  <c:v>2430</c:v>
                </c:pt>
                <c:pt idx="2131">
                  <c:v>2431</c:v>
                </c:pt>
                <c:pt idx="2132">
                  <c:v>2432</c:v>
                </c:pt>
                <c:pt idx="2133">
                  <c:v>2433</c:v>
                </c:pt>
                <c:pt idx="2134">
                  <c:v>2434</c:v>
                </c:pt>
                <c:pt idx="2135">
                  <c:v>2435</c:v>
                </c:pt>
                <c:pt idx="2136">
                  <c:v>2436</c:v>
                </c:pt>
                <c:pt idx="2137">
                  <c:v>2437</c:v>
                </c:pt>
              </c:numCache>
            </c:numRef>
          </c:xVal>
          <c:yVal>
            <c:numRef>
              <c:f>'计算Cycle_0_1DC_25@1'!$I$2:$I$2139</c:f>
              <c:numCache>
                <c:formatCode>General</c:formatCode>
                <c:ptCount val="2138"/>
                <c:pt idx="0">
                  <c:v>0.97326999999999997</c:v>
                </c:pt>
                <c:pt idx="1">
                  <c:v>0.97320700000000004</c:v>
                </c:pt>
                <c:pt idx="2">
                  <c:v>0.97314400000000001</c:v>
                </c:pt>
                <c:pt idx="3">
                  <c:v>0.97308099999999997</c:v>
                </c:pt>
                <c:pt idx="4">
                  <c:v>0.97301800000000005</c:v>
                </c:pt>
                <c:pt idx="5">
                  <c:v>0.97295600000000004</c:v>
                </c:pt>
                <c:pt idx="6">
                  <c:v>0.97289300000000001</c:v>
                </c:pt>
                <c:pt idx="7">
                  <c:v>0.97282999999999997</c:v>
                </c:pt>
                <c:pt idx="8">
                  <c:v>0.97276799999999997</c:v>
                </c:pt>
                <c:pt idx="9">
                  <c:v>0.97270500000000004</c:v>
                </c:pt>
                <c:pt idx="10">
                  <c:v>0.97264300000000004</c:v>
                </c:pt>
                <c:pt idx="11">
                  <c:v>0.97258</c:v>
                </c:pt>
                <c:pt idx="12">
                  <c:v>0.97251799999999999</c:v>
                </c:pt>
                <c:pt idx="13">
                  <c:v>0.97245599999999999</c:v>
                </c:pt>
                <c:pt idx="14">
                  <c:v>0.97239399999999998</c:v>
                </c:pt>
                <c:pt idx="15">
                  <c:v>0.97233199999999997</c:v>
                </c:pt>
                <c:pt idx="16">
                  <c:v>0.97226900000000005</c:v>
                </c:pt>
                <c:pt idx="17">
                  <c:v>0.97220700000000004</c:v>
                </c:pt>
                <c:pt idx="18">
                  <c:v>0.97214500000000004</c:v>
                </c:pt>
                <c:pt idx="19">
                  <c:v>0.97208300000000003</c:v>
                </c:pt>
                <c:pt idx="20">
                  <c:v>0.97202200000000005</c:v>
                </c:pt>
                <c:pt idx="21">
                  <c:v>0.97196000000000005</c:v>
                </c:pt>
                <c:pt idx="22">
                  <c:v>0.97189800000000004</c:v>
                </c:pt>
                <c:pt idx="23">
                  <c:v>0.97183600000000003</c:v>
                </c:pt>
                <c:pt idx="24">
                  <c:v>0.97177500000000006</c:v>
                </c:pt>
                <c:pt idx="25">
                  <c:v>0.97171300000000005</c:v>
                </c:pt>
                <c:pt idx="26">
                  <c:v>0.97165199999999996</c:v>
                </c:pt>
                <c:pt idx="27">
                  <c:v>0.97158999999999995</c:v>
                </c:pt>
                <c:pt idx="28">
                  <c:v>0.97152899999999998</c:v>
                </c:pt>
                <c:pt idx="29">
                  <c:v>0.97146699999999997</c:v>
                </c:pt>
                <c:pt idx="30">
                  <c:v>0.97140599999999999</c:v>
                </c:pt>
                <c:pt idx="31">
                  <c:v>0.97134500000000001</c:v>
                </c:pt>
                <c:pt idx="32">
                  <c:v>0.97128400000000004</c:v>
                </c:pt>
                <c:pt idx="33">
                  <c:v>0.97122200000000003</c:v>
                </c:pt>
                <c:pt idx="34">
                  <c:v>0.97116100000000005</c:v>
                </c:pt>
                <c:pt idx="35">
                  <c:v>0.97109999999999996</c:v>
                </c:pt>
                <c:pt idx="36">
                  <c:v>0.97103899999999999</c:v>
                </c:pt>
                <c:pt idx="37">
                  <c:v>0.97097800000000001</c:v>
                </c:pt>
                <c:pt idx="38">
                  <c:v>0.97091799999999995</c:v>
                </c:pt>
                <c:pt idx="39">
                  <c:v>0.97085699999999997</c:v>
                </c:pt>
                <c:pt idx="40">
                  <c:v>0.97079599999999999</c:v>
                </c:pt>
                <c:pt idx="41">
                  <c:v>0.97073500000000001</c:v>
                </c:pt>
                <c:pt idx="42">
                  <c:v>0.97067499999999995</c:v>
                </c:pt>
                <c:pt idx="43">
                  <c:v>0.97061399999999998</c:v>
                </c:pt>
                <c:pt idx="44">
                  <c:v>0.970553</c:v>
                </c:pt>
                <c:pt idx="45">
                  <c:v>0.97049300000000005</c:v>
                </c:pt>
                <c:pt idx="46">
                  <c:v>0.97043199999999996</c:v>
                </c:pt>
                <c:pt idx="47">
                  <c:v>0.97037200000000001</c:v>
                </c:pt>
                <c:pt idx="48">
                  <c:v>0.97031199999999995</c:v>
                </c:pt>
                <c:pt idx="49">
                  <c:v>0.97025099999999997</c:v>
                </c:pt>
                <c:pt idx="50">
                  <c:v>0.97019100000000003</c:v>
                </c:pt>
                <c:pt idx="51">
                  <c:v>0.97013099999999997</c:v>
                </c:pt>
                <c:pt idx="52">
                  <c:v>0.97007100000000002</c:v>
                </c:pt>
                <c:pt idx="53">
                  <c:v>0.97001099999999996</c:v>
                </c:pt>
                <c:pt idx="54">
                  <c:v>0.96995100000000001</c:v>
                </c:pt>
                <c:pt idx="55">
                  <c:v>0.96989099999999995</c:v>
                </c:pt>
                <c:pt idx="56">
                  <c:v>0.969831</c:v>
                </c:pt>
                <c:pt idx="57">
                  <c:v>0.96977100000000005</c:v>
                </c:pt>
                <c:pt idx="58">
                  <c:v>0.96971099999999999</c:v>
                </c:pt>
                <c:pt idx="59">
                  <c:v>0.96965100000000004</c:v>
                </c:pt>
                <c:pt idx="60">
                  <c:v>0.96959099999999998</c:v>
                </c:pt>
                <c:pt idx="61">
                  <c:v>0.96953199999999995</c:v>
                </c:pt>
                <c:pt idx="62">
                  <c:v>0.969472</c:v>
                </c:pt>
                <c:pt idx="63">
                  <c:v>0.96941299999999997</c:v>
                </c:pt>
                <c:pt idx="64">
                  <c:v>0.96935300000000002</c:v>
                </c:pt>
                <c:pt idx="65">
                  <c:v>0.96929299999999996</c:v>
                </c:pt>
                <c:pt idx="66">
                  <c:v>0.96923400000000004</c:v>
                </c:pt>
                <c:pt idx="67">
                  <c:v>0.96917500000000001</c:v>
                </c:pt>
                <c:pt idx="68">
                  <c:v>0.96911499999999995</c:v>
                </c:pt>
                <c:pt idx="69">
                  <c:v>0.96905600000000003</c:v>
                </c:pt>
                <c:pt idx="70">
                  <c:v>0.968997</c:v>
                </c:pt>
                <c:pt idx="71">
                  <c:v>0.96893700000000005</c:v>
                </c:pt>
                <c:pt idx="72">
                  <c:v>0.96887800000000002</c:v>
                </c:pt>
                <c:pt idx="73">
                  <c:v>0.96881899999999999</c:v>
                </c:pt>
                <c:pt idx="74">
                  <c:v>0.96875999999999995</c:v>
                </c:pt>
                <c:pt idx="75">
                  <c:v>0.96870100000000003</c:v>
                </c:pt>
                <c:pt idx="76">
                  <c:v>0.968642</c:v>
                </c:pt>
                <c:pt idx="77">
                  <c:v>0.96858299999999997</c:v>
                </c:pt>
                <c:pt idx="78">
                  <c:v>0.96852400000000005</c:v>
                </c:pt>
                <c:pt idx="79">
                  <c:v>0.96846500000000002</c:v>
                </c:pt>
                <c:pt idx="80">
                  <c:v>0.96840700000000002</c:v>
                </c:pt>
                <c:pt idx="81">
                  <c:v>0.96834799999999999</c:v>
                </c:pt>
                <c:pt idx="82">
                  <c:v>0.96828899999999996</c:v>
                </c:pt>
                <c:pt idx="83">
                  <c:v>0.96823099999999995</c:v>
                </c:pt>
                <c:pt idx="84">
                  <c:v>0.96817200000000003</c:v>
                </c:pt>
                <c:pt idx="85">
                  <c:v>0.968113</c:v>
                </c:pt>
                <c:pt idx="86">
                  <c:v>0.968055</c:v>
                </c:pt>
                <c:pt idx="87">
                  <c:v>0.96799599999999997</c:v>
                </c:pt>
                <c:pt idx="88">
                  <c:v>0.96793799999999997</c:v>
                </c:pt>
                <c:pt idx="89">
                  <c:v>0.96787999999999996</c:v>
                </c:pt>
                <c:pt idx="90">
                  <c:v>0.96782100000000004</c:v>
                </c:pt>
                <c:pt idx="91">
                  <c:v>0.96776300000000004</c:v>
                </c:pt>
                <c:pt idx="92">
                  <c:v>0.96770500000000004</c:v>
                </c:pt>
                <c:pt idx="93">
                  <c:v>0.96764600000000001</c:v>
                </c:pt>
                <c:pt idx="94">
                  <c:v>0.967588</c:v>
                </c:pt>
                <c:pt idx="95">
                  <c:v>0.96753</c:v>
                </c:pt>
                <c:pt idx="96">
                  <c:v>0.967472</c:v>
                </c:pt>
                <c:pt idx="97">
                  <c:v>0.967414</c:v>
                </c:pt>
                <c:pt idx="98">
                  <c:v>0.96735599999999999</c:v>
                </c:pt>
                <c:pt idx="99">
                  <c:v>0.96729799999999999</c:v>
                </c:pt>
                <c:pt idx="100">
                  <c:v>0.96723999999999999</c:v>
                </c:pt>
                <c:pt idx="101">
                  <c:v>0.96718199999999999</c:v>
                </c:pt>
                <c:pt idx="102">
                  <c:v>0.96712399999999998</c:v>
                </c:pt>
                <c:pt idx="103">
                  <c:v>0.96706700000000001</c:v>
                </c:pt>
                <c:pt idx="104">
                  <c:v>0.96700900000000001</c:v>
                </c:pt>
                <c:pt idx="105">
                  <c:v>0.966951</c:v>
                </c:pt>
                <c:pt idx="106">
                  <c:v>0.96689400000000003</c:v>
                </c:pt>
                <c:pt idx="107">
                  <c:v>0.96683600000000003</c:v>
                </c:pt>
                <c:pt idx="108">
                  <c:v>0.96677800000000003</c:v>
                </c:pt>
                <c:pt idx="109">
                  <c:v>0.96672100000000005</c:v>
                </c:pt>
                <c:pt idx="110">
                  <c:v>0.96666300000000005</c:v>
                </c:pt>
                <c:pt idx="111">
                  <c:v>0.96660599999999997</c:v>
                </c:pt>
                <c:pt idx="112">
                  <c:v>0.96654899999999999</c:v>
                </c:pt>
                <c:pt idx="113">
                  <c:v>0.96649099999999999</c:v>
                </c:pt>
                <c:pt idx="114">
                  <c:v>0.96643400000000002</c:v>
                </c:pt>
                <c:pt idx="115">
                  <c:v>0.96637700000000004</c:v>
                </c:pt>
                <c:pt idx="116">
                  <c:v>0.96631900000000004</c:v>
                </c:pt>
                <c:pt idx="117">
                  <c:v>0.96626199999999995</c:v>
                </c:pt>
                <c:pt idx="118">
                  <c:v>0.96620499999999998</c:v>
                </c:pt>
                <c:pt idx="119">
                  <c:v>0.96614800000000001</c:v>
                </c:pt>
                <c:pt idx="120">
                  <c:v>0.96609100000000003</c:v>
                </c:pt>
                <c:pt idx="121">
                  <c:v>0.96603399999999995</c:v>
                </c:pt>
                <c:pt idx="122">
                  <c:v>0.96597699999999997</c:v>
                </c:pt>
                <c:pt idx="123">
                  <c:v>0.96592</c:v>
                </c:pt>
                <c:pt idx="124">
                  <c:v>0.96586300000000003</c:v>
                </c:pt>
                <c:pt idx="125">
                  <c:v>0.96580600000000005</c:v>
                </c:pt>
                <c:pt idx="126">
                  <c:v>0.96574899999999997</c:v>
                </c:pt>
                <c:pt idx="127">
                  <c:v>0.96569300000000002</c:v>
                </c:pt>
                <c:pt idx="128">
                  <c:v>0.96563600000000005</c:v>
                </c:pt>
                <c:pt idx="129">
                  <c:v>0.96557899999999997</c:v>
                </c:pt>
                <c:pt idx="130">
                  <c:v>0.96552199999999999</c:v>
                </c:pt>
                <c:pt idx="131">
                  <c:v>0.96546600000000005</c:v>
                </c:pt>
                <c:pt idx="132">
                  <c:v>0.96540899999999996</c:v>
                </c:pt>
                <c:pt idx="133">
                  <c:v>0.96535300000000002</c:v>
                </c:pt>
                <c:pt idx="134">
                  <c:v>0.96529600000000004</c:v>
                </c:pt>
                <c:pt idx="135">
                  <c:v>0.96523999999999999</c:v>
                </c:pt>
                <c:pt idx="136">
                  <c:v>0.96518300000000001</c:v>
                </c:pt>
                <c:pt idx="137">
                  <c:v>0.96512699999999996</c:v>
                </c:pt>
                <c:pt idx="138">
                  <c:v>0.96507100000000001</c:v>
                </c:pt>
                <c:pt idx="139">
                  <c:v>0.96501400000000004</c:v>
                </c:pt>
                <c:pt idx="140">
                  <c:v>0.96495799999999998</c:v>
                </c:pt>
                <c:pt idx="141">
                  <c:v>0.96490200000000004</c:v>
                </c:pt>
                <c:pt idx="142">
                  <c:v>0.96484499999999995</c:v>
                </c:pt>
                <c:pt idx="143">
                  <c:v>0.96478900000000001</c:v>
                </c:pt>
                <c:pt idx="144">
                  <c:v>0.96473299999999995</c:v>
                </c:pt>
                <c:pt idx="145">
                  <c:v>0.96467700000000001</c:v>
                </c:pt>
                <c:pt idx="146">
                  <c:v>0.96462099999999995</c:v>
                </c:pt>
                <c:pt idx="147">
                  <c:v>0.96456500000000001</c:v>
                </c:pt>
                <c:pt idx="148">
                  <c:v>0.96450899999999995</c:v>
                </c:pt>
                <c:pt idx="149">
                  <c:v>0.964453</c:v>
                </c:pt>
                <c:pt idx="150">
                  <c:v>0.96439699999999995</c:v>
                </c:pt>
                <c:pt idx="151">
                  <c:v>0.964341</c:v>
                </c:pt>
                <c:pt idx="152">
                  <c:v>0.96428499999999995</c:v>
                </c:pt>
                <c:pt idx="153">
                  <c:v>0.96423000000000003</c:v>
                </c:pt>
                <c:pt idx="154">
                  <c:v>0.96417399999999998</c:v>
                </c:pt>
                <c:pt idx="155">
                  <c:v>0.96411800000000003</c:v>
                </c:pt>
                <c:pt idx="156">
                  <c:v>0.964063</c:v>
                </c:pt>
                <c:pt idx="157">
                  <c:v>0.96400699999999995</c:v>
                </c:pt>
                <c:pt idx="158">
                  <c:v>0.963951</c:v>
                </c:pt>
                <c:pt idx="159">
                  <c:v>0.96389599999999998</c:v>
                </c:pt>
                <c:pt idx="160">
                  <c:v>0.96384000000000003</c:v>
                </c:pt>
                <c:pt idx="161">
                  <c:v>0.963785</c:v>
                </c:pt>
                <c:pt idx="162">
                  <c:v>0.96372899999999995</c:v>
                </c:pt>
                <c:pt idx="163">
                  <c:v>0.96367400000000003</c:v>
                </c:pt>
                <c:pt idx="164">
                  <c:v>0.96361799999999997</c:v>
                </c:pt>
                <c:pt idx="165">
                  <c:v>0.96356299999999995</c:v>
                </c:pt>
                <c:pt idx="166">
                  <c:v>0.96350800000000003</c:v>
                </c:pt>
                <c:pt idx="167">
                  <c:v>0.96345199999999998</c:v>
                </c:pt>
                <c:pt idx="168">
                  <c:v>0.96339699999999995</c:v>
                </c:pt>
                <c:pt idx="169">
                  <c:v>0.96334200000000003</c:v>
                </c:pt>
                <c:pt idx="170">
                  <c:v>0.963287</c:v>
                </c:pt>
                <c:pt idx="171">
                  <c:v>0.96323199999999998</c:v>
                </c:pt>
                <c:pt idx="172">
                  <c:v>0.96317600000000003</c:v>
                </c:pt>
                <c:pt idx="173">
                  <c:v>0.963121</c:v>
                </c:pt>
                <c:pt idx="174">
                  <c:v>0.96306599999999998</c:v>
                </c:pt>
                <c:pt idx="175">
                  <c:v>0.96301099999999995</c:v>
                </c:pt>
                <c:pt idx="176">
                  <c:v>0.96295600000000003</c:v>
                </c:pt>
                <c:pt idx="177">
                  <c:v>0.96290100000000001</c:v>
                </c:pt>
                <c:pt idx="178">
                  <c:v>0.96284700000000001</c:v>
                </c:pt>
                <c:pt idx="179">
                  <c:v>0.96279199999999998</c:v>
                </c:pt>
                <c:pt idx="180">
                  <c:v>0.96273699999999995</c:v>
                </c:pt>
                <c:pt idx="181">
                  <c:v>0.96268200000000004</c:v>
                </c:pt>
                <c:pt idx="182">
                  <c:v>0.96262700000000001</c:v>
                </c:pt>
                <c:pt idx="183">
                  <c:v>0.96257300000000001</c:v>
                </c:pt>
                <c:pt idx="184">
                  <c:v>0.96251799999999998</c:v>
                </c:pt>
                <c:pt idx="185">
                  <c:v>0.96246299999999996</c:v>
                </c:pt>
                <c:pt idx="186">
                  <c:v>0.96240899999999996</c:v>
                </c:pt>
                <c:pt idx="187">
                  <c:v>0.96235400000000004</c:v>
                </c:pt>
                <c:pt idx="188">
                  <c:v>0.96229900000000002</c:v>
                </c:pt>
                <c:pt idx="189">
                  <c:v>0.96224500000000002</c:v>
                </c:pt>
                <c:pt idx="190">
                  <c:v>0.96218999999999999</c:v>
                </c:pt>
                <c:pt idx="191">
                  <c:v>0.96213599999999999</c:v>
                </c:pt>
                <c:pt idx="192">
                  <c:v>0.96208199999999999</c:v>
                </c:pt>
                <c:pt idx="193">
                  <c:v>0.96202699999999997</c:v>
                </c:pt>
                <c:pt idx="194">
                  <c:v>0.96197299999999997</c:v>
                </c:pt>
                <c:pt idx="195">
                  <c:v>0.96191800000000005</c:v>
                </c:pt>
                <c:pt idx="196">
                  <c:v>0.96186400000000005</c:v>
                </c:pt>
                <c:pt idx="197">
                  <c:v>0.96181000000000005</c:v>
                </c:pt>
                <c:pt idx="198">
                  <c:v>0.96175600000000006</c:v>
                </c:pt>
                <c:pt idx="199">
                  <c:v>0.96170100000000003</c:v>
                </c:pt>
                <c:pt idx="200">
                  <c:v>0.96164700000000003</c:v>
                </c:pt>
                <c:pt idx="201">
                  <c:v>0.96159300000000003</c:v>
                </c:pt>
                <c:pt idx="202">
                  <c:v>0.96153900000000003</c:v>
                </c:pt>
                <c:pt idx="203">
                  <c:v>0.96148500000000003</c:v>
                </c:pt>
                <c:pt idx="204">
                  <c:v>0.96143100000000004</c:v>
                </c:pt>
                <c:pt idx="205">
                  <c:v>0.96137700000000004</c:v>
                </c:pt>
                <c:pt idx="206">
                  <c:v>0.96132300000000004</c:v>
                </c:pt>
                <c:pt idx="207">
                  <c:v>0.96126900000000004</c:v>
                </c:pt>
                <c:pt idx="208">
                  <c:v>0.96121500000000004</c:v>
                </c:pt>
                <c:pt idx="209">
                  <c:v>0.96116100000000004</c:v>
                </c:pt>
                <c:pt idx="210">
                  <c:v>0.96110700000000004</c:v>
                </c:pt>
                <c:pt idx="211">
                  <c:v>0.96105399999999996</c:v>
                </c:pt>
                <c:pt idx="212">
                  <c:v>0.96099999999999997</c:v>
                </c:pt>
                <c:pt idx="213">
                  <c:v>0.96094599999999997</c:v>
                </c:pt>
                <c:pt idx="214">
                  <c:v>0.96089199999999997</c:v>
                </c:pt>
                <c:pt idx="215">
                  <c:v>0.960839</c:v>
                </c:pt>
                <c:pt idx="216">
                  <c:v>0.960785</c:v>
                </c:pt>
                <c:pt idx="217">
                  <c:v>0.960731</c:v>
                </c:pt>
                <c:pt idx="218">
                  <c:v>0.96067800000000003</c:v>
                </c:pt>
                <c:pt idx="219">
                  <c:v>0.96062400000000003</c:v>
                </c:pt>
                <c:pt idx="220">
                  <c:v>0.96057099999999995</c:v>
                </c:pt>
                <c:pt idx="221">
                  <c:v>0.96051699999999995</c:v>
                </c:pt>
                <c:pt idx="222">
                  <c:v>0.96046399999999998</c:v>
                </c:pt>
                <c:pt idx="223">
                  <c:v>0.96040999999999999</c:v>
                </c:pt>
                <c:pt idx="224">
                  <c:v>0.96035700000000002</c:v>
                </c:pt>
                <c:pt idx="225">
                  <c:v>0.96030300000000002</c:v>
                </c:pt>
                <c:pt idx="226">
                  <c:v>0.96025000000000005</c:v>
                </c:pt>
                <c:pt idx="227">
                  <c:v>0.96019699999999997</c:v>
                </c:pt>
                <c:pt idx="228">
                  <c:v>0.960144</c:v>
                </c:pt>
                <c:pt idx="229">
                  <c:v>0.96009</c:v>
                </c:pt>
                <c:pt idx="230">
                  <c:v>0.96003700000000003</c:v>
                </c:pt>
                <c:pt idx="231">
                  <c:v>0.95998399999999995</c:v>
                </c:pt>
                <c:pt idx="232">
                  <c:v>0.95993099999999998</c:v>
                </c:pt>
                <c:pt idx="233">
                  <c:v>0.95987800000000001</c:v>
                </c:pt>
                <c:pt idx="234">
                  <c:v>0.95982400000000001</c:v>
                </c:pt>
                <c:pt idx="235">
                  <c:v>0.95977100000000004</c:v>
                </c:pt>
                <c:pt idx="236">
                  <c:v>0.95971799999999996</c:v>
                </c:pt>
                <c:pt idx="237">
                  <c:v>0.95966499999999999</c:v>
                </c:pt>
                <c:pt idx="238">
                  <c:v>0.95961200000000002</c:v>
                </c:pt>
                <c:pt idx="239">
                  <c:v>0.95955900000000005</c:v>
                </c:pt>
                <c:pt idx="240">
                  <c:v>0.95950599999999997</c:v>
                </c:pt>
                <c:pt idx="241">
                  <c:v>0.95945400000000003</c:v>
                </c:pt>
                <c:pt idx="242">
                  <c:v>0.95940099999999995</c:v>
                </c:pt>
                <c:pt idx="243">
                  <c:v>0.95934799999999998</c:v>
                </c:pt>
                <c:pt idx="244">
                  <c:v>0.95929500000000001</c:v>
                </c:pt>
                <c:pt idx="245">
                  <c:v>0.95924200000000004</c:v>
                </c:pt>
                <c:pt idx="246">
                  <c:v>0.95918999999999999</c:v>
                </c:pt>
                <c:pt idx="247">
                  <c:v>0.95913700000000002</c:v>
                </c:pt>
                <c:pt idx="248">
                  <c:v>0.95908400000000005</c:v>
                </c:pt>
                <c:pt idx="249">
                  <c:v>0.959032</c:v>
                </c:pt>
                <c:pt idx="250">
                  <c:v>0.95897900000000003</c:v>
                </c:pt>
                <c:pt idx="251">
                  <c:v>0.95892599999999995</c:v>
                </c:pt>
                <c:pt idx="252">
                  <c:v>0.958874</c:v>
                </c:pt>
                <c:pt idx="253">
                  <c:v>0.95882100000000003</c:v>
                </c:pt>
                <c:pt idx="254">
                  <c:v>0.95876899999999998</c:v>
                </c:pt>
                <c:pt idx="255">
                  <c:v>0.95871600000000001</c:v>
                </c:pt>
                <c:pt idx="256">
                  <c:v>0.95866399999999996</c:v>
                </c:pt>
                <c:pt idx="257">
                  <c:v>0.95861099999999999</c:v>
                </c:pt>
                <c:pt idx="258">
                  <c:v>0.95855900000000005</c:v>
                </c:pt>
                <c:pt idx="259">
                  <c:v>0.95850599999999997</c:v>
                </c:pt>
                <c:pt idx="260">
                  <c:v>0.95845400000000003</c:v>
                </c:pt>
                <c:pt idx="261">
                  <c:v>0.95840199999999998</c:v>
                </c:pt>
                <c:pt idx="262">
                  <c:v>0.95835000000000004</c:v>
                </c:pt>
                <c:pt idx="263">
                  <c:v>0.95829699999999995</c:v>
                </c:pt>
                <c:pt idx="264">
                  <c:v>0.95824500000000001</c:v>
                </c:pt>
                <c:pt idx="265">
                  <c:v>0.95819299999999996</c:v>
                </c:pt>
                <c:pt idx="266">
                  <c:v>0.95814100000000002</c:v>
                </c:pt>
                <c:pt idx="267">
                  <c:v>0.95808899999999997</c:v>
                </c:pt>
                <c:pt idx="268">
                  <c:v>0.958036</c:v>
                </c:pt>
                <c:pt idx="269">
                  <c:v>0.95798399999999995</c:v>
                </c:pt>
                <c:pt idx="270">
                  <c:v>0.95793200000000001</c:v>
                </c:pt>
                <c:pt idx="271">
                  <c:v>0.95787999999999995</c:v>
                </c:pt>
                <c:pt idx="272">
                  <c:v>0.95782800000000001</c:v>
                </c:pt>
                <c:pt idx="273">
                  <c:v>0.95777599999999996</c:v>
                </c:pt>
                <c:pt idx="274">
                  <c:v>0.95772400000000002</c:v>
                </c:pt>
                <c:pt idx="275">
                  <c:v>0.95767199999999997</c:v>
                </c:pt>
                <c:pt idx="276">
                  <c:v>0.95762000000000003</c:v>
                </c:pt>
                <c:pt idx="277">
                  <c:v>0.957569</c:v>
                </c:pt>
                <c:pt idx="278">
                  <c:v>0.95751699999999995</c:v>
                </c:pt>
                <c:pt idx="279">
                  <c:v>0.95746500000000001</c:v>
                </c:pt>
                <c:pt idx="280">
                  <c:v>0.95741299999999996</c:v>
                </c:pt>
                <c:pt idx="281">
                  <c:v>0.95736100000000002</c:v>
                </c:pt>
                <c:pt idx="282">
                  <c:v>0.95730999999999999</c:v>
                </c:pt>
                <c:pt idx="283">
                  <c:v>0.95725800000000005</c:v>
                </c:pt>
                <c:pt idx="284">
                  <c:v>0.957206</c:v>
                </c:pt>
                <c:pt idx="285">
                  <c:v>0.95715499999999998</c:v>
                </c:pt>
                <c:pt idx="286">
                  <c:v>0.95710300000000004</c:v>
                </c:pt>
                <c:pt idx="287">
                  <c:v>0.95705099999999999</c:v>
                </c:pt>
                <c:pt idx="288">
                  <c:v>0.95699999999999996</c:v>
                </c:pt>
                <c:pt idx="289">
                  <c:v>0.95694800000000002</c:v>
                </c:pt>
                <c:pt idx="290">
                  <c:v>0.956897</c:v>
                </c:pt>
                <c:pt idx="291">
                  <c:v>0.95684499999999995</c:v>
                </c:pt>
                <c:pt idx="292">
                  <c:v>0.95679400000000003</c:v>
                </c:pt>
                <c:pt idx="293">
                  <c:v>0.95674199999999998</c:v>
                </c:pt>
                <c:pt idx="294">
                  <c:v>0.95669099999999996</c:v>
                </c:pt>
                <c:pt idx="295">
                  <c:v>0.95663900000000002</c:v>
                </c:pt>
                <c:pt idx="296">
                  <c:v>0.95658799999999999</c:v>
                </c:pt>
                <c:pt idx="297">
                  <c:v>0.95653699999999997</c:v>
                </c:pt>
                <c:pt idx="298">
                  <c:v>0.95648500000000003</c:v>
                </c:pt>
                <c:pt idx="299">
                  <c:v>0.95643400000000001</c:v>
                </c:pt>
                <c:pt idx="300">
                  <c:v>0.95638299999999998</c:v>
                </c:pt>
                <c:pt idx="301">
                  <c:v>0.95633199999999996</c:v>
                </c:pt>
                <c:pt idx="302">
                  <c:v>0.95628000000000002</c:v>
                </c:pt>
                <c:pt idx="303">
                  <c:v>0.956229</c:v>
                </c:pt>
                <c:pt idx="304">
                  <c:v>0.95617799999999997</c:v>
                </c:pt>
                <c:pt idx="305">
                  <c:v>0.95612699999999995</c:v>
                </c:pt>
                <c:pt idx="306">
                  <c:v>0.95607600000000004</c:v>
                </c:pt>
                <c:pt idx="307">
                  <c:v>0.95602500000000001</c:v>
                </c:pt>
                <c:pt idx="308">
                  <c:v>0.95597399999999999</c:v>
                </c:pt>
                <c:pt idx="309">
                  <c:v>0.95592299999999997</c:v>
                </c:pt>
                <c:pt idx="310">
                  <c:v>0.95587200000000005</c:v>
                </c:pt>
                <c:pt idx="311">
                  <c:v>0.95582100000000003</c:v>
                </c:pt>
                <c:pt idx="312">
                  <c:v>0.95577000000000001</c:v>
                </c:pt>
                <c:pt idx="313">
                  <c:v>0.95571899999999999</c:v>
                </c:pt>
                <c:pt idx="314">
                  <c:v>0.95566799999999996</c:v>
                </c:pt>
                <c:pt idx="315">
                  <c:v>0.95561700000000005</c:v>
                </c:pt>
                <c:pt idx="316">
                  <c:v>0.95556600000000003</c:v>
                </c:pt>
                <c:pt idx="317">
                  <c:v>0.955515</c:v>
                </c:pt>
                <c:pt idx="318">
                  <c:v>0.95546399999999998</c:v>
                </c:pt>
                <c:pt idx="319">
                  <c:v>0.95541399999999999</c:v>
                </c:pt>
                <c:pt idx="320">
                  <c:v>0.95536299999999996</c:v>
                </c:pt>
                <c:pt idx="321">
                  <c:v>0.95531200000000005</c:v>
                </c:pt>
                <c:pt idx="322">
                  <c:v>0.95526200000000006</c:v>
                </c:pt>
                <c:pt idx="323">
                  <c:v>0.95521100000000003</c:v>
                </c:pt>
                <c:pt idx="324">
                  <c:v>0.95516000000000001</c:v>
                </c:pt>
                <c:pt idx="325">
                  <c:v>0.95511000000000001</c:v>
                </c:pt>
                <c:pt idx="326">
                  <c:v>0.95505899999999999</c:v>
                </c:pt>
                <c:pt idx="327">
                  <c:v>0.95500799999999997</c:v>
                </c:pt>
                <c:pt idx="328">
                  <c:v>0.95495799999999997</c:v>
                </c:pt>
                <c:pt idx="329">
                  <c:v>0.95490699999999995</c:v>
                </c:pt>
                <c:pt idx="330">
                  <c:v>0.95485699999999996</c:v>
                </c:pt>
                <c:pt idx="331">
                  <c:v>0.95480600000000004</c:v>
                </c:pt>
                <c:pt idx="332">
                  <c:v>0.95475600000000005</c:v>
                </c:pt>
                <c:pt idx="333">
                  <c:v>0.95470500000000003</c:v>
                </c:pt>
                <c:pt idx="334">
                  <c:v>0.95465500000000003</c:v>
                </c:pt>
                <c:pt idx="335">
                  <c:v>0.95460500000000004</c:v>
                </c:pt>
                <c:pt idx="336">
                  <c:v>0.95455400000000001</c:v>
                </c:pt>
                <c:pt idx="337">
                  <c:v>0.95450400000000002</c:v>
                </c:pt>
                <c:pt idx="338">
                  <c:v>0.95445400000000002</c:v>
                </c:pt>
                <c:pt idx="339">
                  <c:v>0.954403</c:v>
                </c:pt>
                <c:pt idx="340">
                  <c:v>0.95435300000000001</c:v>
                </c:pt>
                <c:pt idx="341">
                  <c:v>0.95430300000000001</c:v>
                </c:pt>
                <c:pt idx="342">
                  <c:v>0.95425300000000002</c:v>
                </c:pt>
                <c:pt idx="343">
                  <c:v>0.95420199999999999</c:v>
                </c:pt>
                <c:pt idx="344">
                  <c:v>0.954152</c:v>
                </c:pt>
                <c:pt idx="345">
                  <c:v>0.95410200000000001</c:v>
                </c:pt>
                <c:pt idx="346">
                  <c:v>0.95405200000000001</c:v>
                </c:pt>
                <c:pt idx="347">
                  <c:v>0.95400200000000002</c:v>
                </c:pt>
                <c:pt idx="348">
                  <c:v>0.95395200000000002</c:v>
                </c:pt>
                <c:pt idx="349">
                  <c:v>0.95390200000000003</c:v>
                </c:pt>
                <c:pt idx="350">
                  <c:v>0.95385200000000003</c:v>
                </c:pt>
                <c:pt idx="351">
                  <c:v>0.95380200000000004</c:v>
                </c:pt>
                <c:pt idx="352">
                  <c:v>0.95375200000000004</c:v>
                </c:pt>
                <c:pt idx="353">
                  <c:v>0.95370200000000005</c:v>
                </c:pt>
                <c:pt idx="354">
                  <c:v>0.95365200000000006</c:v>
                </c:pt>
                <c:pt idx="355">
                  <c:v>0.95360199999999995</c:v>
                </c:pt>
                <c:pt idx="356">
                  <c:v>0.95355199999999996</c:v>
                </c:pt>
                <c:pt idx="357">
                  <c:v>0.95350199999999996</c:v>
                </c:pt>
                <c:pt idx="358">
                  <c:v>0.95345199999999997</c:v>
                </c:pt>
                <c:pt idx="359">
                  <c:v>0.95340199999999997</c:v>
                </c:pt>
                <c:pt idx="360">
                  <c:v>0.95335300000000001</c:v>
                </c:pt>
                <c:pt idx="361">
                  <c:v>0.95330300000000001</c:v>
                </c:pt>
                <c:pt idx="362">
                  <c:v>0.95325300000000002</c:v>
                </c:pt>
                <c:pt idx="363">
                  <c:v>0.95320300000000002</c:v>
                </c:pt>
                <c:pt idx="364">
                  <c:v>0.95315399999999995</c:v>
                </c:pt>
                <c:pt idx="365">
                  <c:v>0.95310399999999995</c:v>
                </c:pt>
                <c:pt idx="366">
                  <c:v>0.95305399999999996</c:v>
                </c:pt>
                <c:pt idx="367">
                  <c:v>0.95300499999999999</c:v>
                </c:pt>
                <c:pt idx="368">
                  <c:v>0.952955</c:v>
                </c:pt>
                <c:pt idx="369">
                  <c:v>0.95290600000000003</c:v>
                </c:pt>
                <c:pt idx="370">
                  <c:v>0.95285600000000004</c:v>
                </c:pt>
                <c:pt idx="371">
                  <c:v>0.95280600000000004</c:v>
                </c:pt>
                <c:pt idx="372">
                  <c:v>0.95275699999999997</c:v>
                </c:pt>
                <c:pt idx="373">
                  <c:v>0.95270699999999997</c:v>
                </c:pt>
                <c:pt idx="374">
                  <c:v>0.952658</c:v>
                </c:pt>
                <c:pt idx="375">
                  <c:v>0.95260800000000001</c:v>
                </c:pt>
                <c:pt idx="376">
                  <c:v>0.95255900000000004</c:v>
                </c:pt>
                <c:pt idx="377">
                  <c:v>0.95250999999999997</c:v>
                </c:pt>
                <c:pt idx="378">
                  <c:v>0.95245999999999997</c:v>
                </c:pt>
                <c:pt idx="379">
                  <c:v>0.95241100000000001</c:v>
                </c:pt>
                <c:pt idx="380">
                  <c:v>0.95236200000000004</c:v>
                </c:pt>
                <c:pt idx="381">
                  <c:v>0.95231200000000005</c:v>
                </c:pt>
                <c:pt idx="382">
                  <c:v>0.95226299999999997</c:v>
                </c:pt>
                <c:pt idx="383">
                  <c:v>0.952214</c:v>
                </c:pt>
                <c:pt idx="384">
                  <c:v>0.95216400000000001</c:v>
                </c:pt>
                <c:pt idx="385">
                  <c:v>0.95211500000000004</c:v>
                </c:pt>
                <c:pt idx="386">
                  <c:v>0.95206599999999997</c:v>
                </c:pt>
                <c:pt idx="387">
                  <c:v>0.952017</c:v>
                </c:pt>
                <c:pt idx="388">
                  <c:v>0.95196800000000004</c:v>
                </c:pt>
                <c:pt idx="389">
                  <c:v>0.95191800000000004</c:v>
                </c:pt>
                <c:pt idx="390">
                  <c:v>0.95186899999999997</c:v>
                </c:pt>
                <c:pt idx="391">
                  <c:v>0.95182</c:v>
                </c:pt>
                <c:pt idx="392">
                  <c:v>0.95177100000000003</c:v>
                </c:pt>
                <c:pt idx="393">
                  <c:v>0.95172199999999996</c:v>
                </c:pt>
                <c:pt idx="394">
                  <c:v>0.95167299999999999</c:v>
                </c:pt>
                <c:pt idx="395">
                  <c:v>0.95162400000000003</c:v>
                </c:pt>
                <c:pt idx="396">
                  <c:v>0.95157499999999995</c:v>
                </c:pt>
                <c:pt idx="397">
                  <c:v>0.95152599999999998</c:v>
                </c:pt>
                <c:pt idx="398">
                  <c:v>0.95147700000000002</c:v>
                </c:pt>
                <c:pt idx="399">
                  <c:v>0.95142800000000005</c:v>
                </c:pt>
                <c:pt idx="400">
                  <c:v>0.95137899999999997</c:v>
                </c:pt>
                <c:pt idx="401">
                  <c:v>0.95133000000000001</c:v>
                </c:pt>
                <c:pt idx="402">
                  <c:v>0.95128199999999996</c:v>
                </c:pt>
                <c:pt idx="403">
                  <c:v>0.951233</c:v>
                </c:pt>
                <c:pt idx="404">
                  <c:v>0.95118400000000003</c:v>
                </c:pt>
                <c:pt idx="405">
                  <c:v>0.95113499999999995</c:v>
                </c:pt>
                <c:pt idx="406">
                  <c:v>0.95108599999999999</c:v>
                </c:pt>
                <c:pt idx="407">
                  <c:v>0.95103700000000002</c:v>
                </c:pt>
                <c:pt idx="408">
                  <c:v>0.95098899999999997</c:v>
                </c:pt>
                <c:pt idx="409">
                  <c:v>0.95094000000000001</c:v>
                </c:pt>
                <c:pt idx="410">
                  <c:v>0.95089100000000004</c:v>
                </c:pt>
                <c:pt idx="411">
                  <c:v>0.95084299999999999</c:v>
                </c:pt>
                <c:pt idx="412">
                  <c:v>0.95079400000000003</c:v>
                </c:pt>
                <c:pt idx="413">
                  <c:v>0.95074499999999995</c:v>
                </c:pt>
                <c:pt idx="414">
                  <c:v>0.95069700000000001</c:v>
                </c:pt>
                <c:pt idx="415">
                  <c:v>0.95064800000000005</c:v>
                </c:pt>
                <c:pt idx="416">
                  <c:v>0.9506</c:v>
                </c:pt>
                <c:pt idx="417">
                  <c:v>0.95055100000000003</c:v>
                </c:pt>
                <c:pt idx="418">
                  <c:v>0.95050299999999999</c:v>
                </c:pt>
                <c:pt idx="419">
                  <c:v>0.95045400000000002</c:v>
                </c:pt>
                <c:pt idx="420">
                  <c:v>0.95040599999999997</c:v>
                </c:pt>
                <c:pt idx="421">
                  <c:v>0.95035700000000001</c:v>
                </c:pt>
                <c:pt idx="422">
                  <c:v>0.95030899999999996</c:v>
                </c:pt>
                <c:pt idx="423">
                  <c:v>0.95025999999999999</c:v>
                </c:pt>
                <c:pt idx="424">
                  <c:v>0.95021199999999995</c:v>
                </c:pt>
                <c:pt idx="425">
                  <c:v>0.95016299999999998</c:v>
                </c:pt>
                <c:pt idx="426">
                  <c:v>0.95011500000000004</c:v>
                </c:pt>
                <c:pt idx="427">
                  <c:v>0.95006699999999999</c:v>
                </c:pt>
                <c:pt idx="428">
                  <c:v>0.95001800000000003</c:v>
                </c:pt>
                <c:pt idx="429">
                  <c:v>0.94996999999999998</c:v>
                </c:pt>
                <c:pt idx="430">
                  <c:v>0.94992200000000004</c:v>
                </c:pt>
                <c:pt idx="431">
                  <c:v>0.949874</c:v>
                </c:pt>
                <c:pt idx="432">
                  <c:v>0.94982500000000003</c:v>
                </c:pt>
                <c:pt idx="433">
                  <c:v>0.94977699999999998</c:v>
                </c:pt>
                <c:pt idx="434">
                  <c:v>0.94972900000000005</c:v>
                </c:pt>
                <c:pt idx="435">
                  <c:v>0.949681</c:v>
                </c:pt>
                <c:pt idx="436">
                  <c:v>0.94963299999999995</c:v>
                </c:pt>
                <c:pt idx="437">
                  <c:v>0.94958399999999998</c:v>
                </c:pt>
                <c:pt idx="438">
                  <c:v>0.94953600000000005</c:v>
                </c:pt>
                <c:pt idx="439">
                  <c:v>0.949488</c:v>
                </c:pt>
                <c:pt idx="440">
                  <c:v>0.94943999999999995</c:v>
                </c:pt>
                <c:pt idx="441">
                  <c:v>0.94939200000000001</c:v>
                </c:pt>
                <c:pt idx="442">
                  <c:v>0.94934399999999997</c:v>
                </c:pt>
                <c:pt idx="443">
                  <c:v>0.94929600000000003</c:v>
                </c:pt>
                <c:pt idx="444">
                  <c:v>0.94924799999999998</c:v>
                </c:pt>
                <c:pt idx="445">
                  <c:v>0.94920000000000004</c:v>
                </c:pt>
                <c:pt idx="446">
                  <c:v>0.949152</c:v>
                </c:pt>
                <c:pt idx="447">
                  <c:v>0.94910399999999995</c:v>
                </c:pt>
                <c:pt idx="448">
                  <c:v>0.94905600000000001</c:v>
                </c:pt>
                <c:pt idx="449">
                  <c:v>0.94900799999999996</c:v>
                </c:pt>
                <c:pt idx="450">
                  <c:v>0.94896000000000003</c:v>
                </c:pt>
                <c:pt idx="451">
                  <c:v>0.94891300000000001</c:v>
                </c:pt>
                <c:pt idx="452">
                  <c:v>0.94886499999999996</c:v>
                </c:pt>
                <c:pt idx="453">
                  <c:v>0.94881700000000002</c:v>
                </c:pt>
                <c:pt idx="454">
                  <c:v>0.94876899999999997</c:v>
                </c:pt>
                <c:pt idx="455">
                  <c:v>0.94872100000000004</c:v>
                </c:pt>
                <c:pt idx="456">
                  <c:v>0.94867400000000002</c:v>
                </c:pt>
                <c:pt idx="457">
                  <c:v>0.94862599999999997</c:v>
                </c:pt>
                <c:pt idx="458">
                  <c:v>0.94857800000000003</c:v>
                </c:pt>
                <c:pt idx="459">
                  <c:v>0.94852999999999998</c:v>
                </c:pt>
                <c:pt idx="460">
                  <c:v>0.94848299999999997</c:v>
                </c:pt>
                <c:pt idx="461">
                  <c:v>0.94843500000000003</c:v>
                </c:pt>
                <c:pt idx="462">
                  <c:v>0.94838699999999998</c:v>
                </c:pt>
                <c:pt idx="463">
                  <c:v>0.94833999999999996</c:v>
                </c:pt>
                <c:pt idx="464">
                  <c:v>0.94829200000000002</c:v>
                </c:pt>
                <c:pt idx="465">
                  <c:v>0.948245</c:v>
                </c:pt>
                <c:pt idx="466">
                  <c:v>0.94819699999999996</c:v>
                </c:pt>
                <c:pt idx="467">
                  <c:v>0.94814900000000002</c:v>
                </c:pt>
                <c:pt idx="468">
                  <c:v>0.948102</c:v>
                </c:pt>
                <c:pt idx="469">
                  <c:v>0.94805399999999995</c:v>
                </c:pt>
                <c:pt idx="470">
                  <c:v>0.94800700000000004</c:v>
                </c:pt>
                <c:pt idx="471">
                  <c:v>0.947959</c:v>
                </c:pt>
                <c:pt idx="472">
                  <c:v>0.94791199999999998</c:v>
                </c:pt>
                <c:pt idx="473">
                  <c:v>0.94786400000000004</c:v>
                </c:pt>
                <c:pt idx="474">
                  <c:v>0.94781700000000002</c:v>
                </c:pt>
                <c:pt idx="475">
                  <c:v>0.94777</c:v>
                </c:pt>
                <c:pt idx="476">
                  <c:v>0.94772199999999995</c:v>
                </c:pt>
                <c:pt idx="477">
                  <c:v>0.94767500000000005</c:v>
                </c:pt>
                <c:pt idx="478">
                  <c:v>0.94762800000000003</c:v>
                </c:pt>
                <c:pt idx="479">
                  <c:v>0.94757999999999998</c:v>
                </c:pt>
                <c:pt idx="480">
                  <c:v>0.94753299999999996</c:v>
                </c:pt>
                <c:pt idx="481">
                  <c:v>0.94748600000000005</c:v>
                </c:pt>
                <c:pt idx="482">
                  <c:v>0.947438</c:v>
                </c:pt>
                <c:pt idx="483">
                  <c:v>0.94739099999999998</c:v>
                </c:pt>
                <c:pt idx="484">
                  <c:v>0.94734399999999996</c:v>
                </c:pt>
                <c:pt idx="485">
                  <c:v>0.94729699999999994</c:v>
                </c:pt>
                <c:pt idx="486">
                  <c:v>0.94725000000000004</c:v>
                </c:pt>
                <c:pt idx="487">
                  <c:v>0.94720199999999999</c:v>
                </c:pt>
                <c:pt idx="488">
                  <c:v>0.94715499999999997</c:v>
                </c:pt>
                <c:pt idx="489">
                  <c:v>0.94710799999999995</c:v>
                </c:pt>
                <c:pt idx="490">
                  <c:v>0.94706100000000004</c:v>
                </c:pt>
                <c:pt idx="491">
                  <c:v>0.94701400000000002</c:v>
                </c:pt>
                <c:pt idx="492">
                  <c:v>0.946967</c:v>
                </c:pt>
                <c:pt idx="493">
                  <c:v>0.94691999999999998</c:v>
                </c:pt>
                <c:pt idx="494">
                  <c:v>0.94687299999999996</c:v>
                </c:pt>
                <c:pt idx="495">
                  <c:v>0.94682599999999995</c:v>
                </c:pt>
                <c:pt idx="496">
                  <c:v>0.94677900000000004</c:v>
                </c:pt>
                <c:pt idx="497">
                  <c:v>0.94673200000000002</c:v>
                </c:pt>
                <c:pt idx="498">
                  <c:v>0.946685</c:v>
                </c:pt>
                <c:pt idx="499">
                  <c:v>0.94663799999999998</c:v>
                </c:pt>
                <c:pt idx="500">
                  <c:v>0.94659099999999996</c:v>
                </c:pt>
                <c:pt idx="501">
                  <c:v>0.94654400000000005</c:v>
                </c:pt>
                <c:pt idx="502">
                  <c:v>0.94649700000000003</c:v>
                </c:pt>
                <c:pt idx="503">
                  <c:v>0.94645000000000001</c:v>
                </c:pt>
                <c:pt idx="504">
                  <c:v>0.94640299999999999</c:v>
                </c:pt>
                <c:pt idx="505">
                  <c:v>0.94635599999999998</c:v>
                </c:pt>
                <c:pt idx="506">
                  <c:v>0.94630899999999996</c:v>
                </c:pt>
                <c:pt idx="507">
                  <c:v>0.94626299999999997</c:v>
                </c:pt>
                <c:pt idx="508">
                  <c:v>0.94621599999999995</c:v>
                </c:pt>
                <c:pt idx="509">
                  <c:v>0.94616900000000004</c:v>
                </c:pt>
                <c:pt idx="510">
                  <c:v>0.94612200000000002</c:v>
                </c:pt>
                <c:pt idx="511">
                  <c:v>0.94607600000000003</c:v>
                </c:pt>
                <c:pt idx="512">
                  <c:v>0.94602900000000001</c:v>
                </c:pt>
                <c:pt idx="513">
                  <c:v>0.94598199999999999</c:v>
                </c:pt>
                <c:pt idx="514">
                  <c:v>0.94593499999999997</c:v>
                </c:pt>
                <c:pt idx="515">
                  <c:v>0.94588899999999998</c:v>
                </c:pt>
                <c:pt idx="516">
                  <c:v>0.94584199999999996</c:v>
                </c:pt>
                <c:pt idx="517">
                  <c:v>0.94579599999999997</c:v>
                </c:pt>
                <c:pt idx="518">
                  <c:v>0.94574899999999995</c:v>
                </c:pt>
                <c:pt idx="519">
                  <c:v>0.94570200000000004</c:v>
                </c:pt>
                <c:pt idx="520">
                  <c:v>0.94565600000000005</c:v>
                </c:pt>
                <c:pt idx="521">
                  <c:v>0.94560900000000003</c:v>
                </c:pt>
                <c:pt idx="522">
                  <c:v>0.94556300000000004</c:v>
                </c:pt>
                <c:pt idx="523">
                  <c:v>0.94551600000000002</c:v>
                </c:pt>
                <c:pt idx="524">
                  <c:v>0.94547000000000003</c:v>
                </c:pt>
                <c:pt idx="525">
                  <c:v>0.94542300000000001</c:v>
                </c:pt>
                <c:pt idx="526">
                  <c:v>0.94537700000000002</c:v>
                </c:pt>
                <c:pt idx="527">
                  <c:v>0.94533</c:v>
                </c:pt>
                <c:pt idx="528">
                  <c:v>0.94528400000000001</c:v>
                </c:pt>
                <c:pt idx="529">
                  <c:v>0.94523699999999999</c:v>
                </c:pt>
                <c:pt idx="530">
                  <c:v>0.945191</c:v>
                </c:pt>
                <c:pt idx="531">
                  <c:v>0.94514500000000001</c:v>
                </c:pt>
                <c:pt idx="532">
                  <c:v>0.94509799999999999</c:v>
                </c:pt>
                <c:pt idx="533">
                  <c:v>0.945052</c:v>
                </c:pt>
                <c:pt idx="534">
                  <c:v>0.94500499999999998</c:v>
                </c:pt>
                <c:pt idx="535">
                  <c:v>0.94495899999999999</c:v>
                </c:pt>
                <c:pt idx="536">
                  <c:v>0.944913</c:v>
                </c:pt>
                <c:pt idx="537">
                  <c:v>0.94486700000000001</c:v>
                </c:pt>
                <c:pt idx="538">
                  <c:v>0.94481999999999999</c:v>
                </c:pt>
                <c:pt idx="539">
                  <c:v>0.944774</c:v>
                </c:pt>
                <c:pt idx="540">
                  <c:v>0.94472800000000001</c:v>
                </c:pt>
                <c:pt idx="541">
                  <c:v>0.94468200000000002</c:v>
                </c:pt>
                <c:pt idx="542">
                  <c:v>0.944635</c:v>
                </c:pt>
                <c:pt idx="543">
                  <c:v>0.94458900000000001</c:v>
                </c:pt>
                <c:pt idx="544">
                  <c:v>0.94454300000000002</c:v>
                </c:pt>
                <c:pt idx="545">
                  <c:v>0.94449700000000003</c:v>
                </c:pt>
                <c:pt idx="546">
                  <c:v>0.94445100000000004</c:v>
                </c:pt>
                <c:pt idx="547">
                  <c:v>0.94440500000000005</c:v>
                </c:pt>
                <c:pt idx="548">
                  <c:v>0.94435899999999995</c:v>
                </c:pt>
                <c:pt idx="549">
                  <c:v>0.94431299999999996</c:v>
                </c:pt>
                <c:pt idx="550">
                  <c:v>0.94426600000000005</c:v>
                </c:pt>
                <c:pt idx="551">
                  <c:v>0.94421999999999995</c:v>
                </c:pt>
                <c:pt idx="552">
                  <c:v>0.94417399999999996</c:v>
                </c:pt>
                <c:pt idx="553">
                  <c:v>0.94412799999999997</c:v>
                </c:pt>
                <c:pt idx="554">
                  <c:v>0.94408199999999998</c:v>
                </c:pt>
                <c:pt idx="555">
                  <c:v>0.94403599999999999</c:v>
                </c:pt>
                <c:pt idx="556">
                  <c:v>0.94399</c:v>
                </c:pt>
                <c:pt idx="557">
                  <c:v>0.94394400000000001</c:v>
                </c:pt>
                <c:pt idx="558">
                  <c:v>0.94389900000000004</c:v>
                </c:pt>
                <c:pt idx="559">
                  <c:v>0.94385300000000005</c:v>
                </c:pt>
                <c:pt idx="560">
                  <c:v>0.94380699999999995</c:v>
                </c:pt>
                <c:pt idx="561">
                  <c:v>0.94376099999999996</c:v>
                </c:pt>
                <c:pt idx="562">
                  <c:v>0.94371499999999997</c:v>
                </c:pt>
                <c:pt idx="563">
                  <c:v>0.94366899999999998</c:v>
                </c:pt>
                <c:pt idx="564">
                  <c:v>0.94362299999999999</c:v>
                </c:pt>
                <c:pt idx="565">
                  <c:v>0.94357800000000003</c:v>
                </c:pt>
                <c:pt idx="566">
                  <c:v>0.94353200000000004</c:v>
                </c:pt>
                <c:pt idx="567">
                  <c:v>0.94348600000000005</c:v>
                </c:pt>
                <c:pt idx="568">
                  <c:v>0.94343999999999995</c:v>
                </c:pt>
                <c:pt idx="569">
                  <c:v>0.94339399999999995</c:v>
                </c:pt>
                <c:pt idx="570">
                  <c:v>0.94334899999999999</c:v>
                </c:pt>
                <c:pt idx="571">
                  <c:v>0.943303</c:v>
                </c:pt>
                <c:pt idx="572">
                  <c:v>0.94325700000000001</c:v>
                </c:pt>
                <c:pt idx="573">
                  <c:v>0.94321200000000005</c:v>
                </c:pt>
                <c:pt idx="574">
                  <c:v>0.94316599999999995</c:v>
                </c:pt>
                <c:pt idx="575">
                  <c:v>0.94311999999999996</c:v>
                </c:pt>
                <c:pt idx="576">
                  <c:v>0.943075</c:v>
                </c:pt>
                <c:pt idx="577">
                  <c:v>0.94302900000000001</c:v>
                </c:pt>
                <c:pt idx="578">
                  <c:v>0.94298300000000002</c:v>
                </c:pt>
                <c:pt idx="579">
                  <c:v>0.94293800000000005</c:v>
                </c:pt>
                <c:pt idx="580">
                  <c:v>0.94289199999999995</c:v>
                </c:pt>
                <c:pt idx="581">
                  <c:v>0.94284699999999999</c:v>
                </c:pt>
                <c:pt idx="582">
                  <c:v>0.942801</c:v>
                </c:pt>
                <c:pt idx="583">
                  <c:v>0.94275600000000004</c:v>
                </c:pt>
                <c:pt idx="584">
                  <c:v>0.94271000000000005</c:v>
                </c:pt>
                <c:pt idx="585">
                  <c:v>0.94266499999999998</c:v>
                </c:pt>
                <c:pt idx="586">
                  <c:v>0.94261899999999998</c:v>
                </c:pt>
                <c:pt idx="587">
                  <c:v>0.94257400000000002</c:v>
                </c:pt>
                <c:pt idx="588">
                  <c:v>0.94252800000000003</c:v>
                </c:pt>
                <c:pt idx="589">
                  <c:v>0.94248299999999996</c:v>
                </c:pt>
                <c:pt idx="590">
                  <c:v>0.942438</c:v>
                </c:pt>
                <c:pt idx="591">
                  <c:v>0.94239200000000001</c:v>
                </c:pt>
                <c:pt idx="592">
                  <c:v>0.94234700000000005</c:v>
                </c:pt>
                <c:pt idx="593">
                  <c:v>0.94230100000000006</c:v>
                </c:pt>
                <c:pt idx="594">
                  <c:v>0.94225599999999998</c:v>
                </c:pt>
                <c:pt idx="595">
                  <c:v>0.94221100000000002</c:v>
                </c:pt>
                <c:pt idx="596">
                  <c:v>0.94216500000000003</c:v>
                </c:pt>
                <c:pt idx="597">
                  <c:v>0.94211999999999996</c:v>
                </c:pt>
                <c:pt idx="598">
                  <c:v>0.942075</c:v>
                </c:pt>
                <c:pt idx="599">
                  <c:v>0.94203000000000003</c:v>
                </c:pt>
                <c:pt idx="600">
                  <c:v>0.94198400000000004</c:v>
                </c:pt>
                <c:pt idx="601">
                  <c:v>0.94193899999999997</c:v>
                </c:pt>
                <c:pt idx="602">
                  <c:v>0.94189400000000001</c:v>
                </c:pt>
                <c:pt idx="603">
                  <c:v>0.94184900000000005</c:v>
                </c:pt>
                <c:pt idx="604">
                  <c:v>0.94180299999999995</c:v>
                </c:pt>
                <c:pt idx="605">
                  <c:v>0.94175799999999998</c:v>
                </c:pt>
                <c:pt idx="606">
                  <c:v>0.94171300000000002</c:v>
                </c:pt>
                <c:pt idx="607">
                  <c:v>0.94166799999999995</c:v>
                </c:pt>
                <c:pt idx="608">
                  <c:v>0.94162299999999999</c:v>
                </c:pt>
                <c:pt idx="609">
                  <c:v>0.94157800000000003</c:v>
                </c:pt>
                <c:pt idx="610">
                  <c:v>0.94153299999999995</c:v>
                </c:pt>
                <c:pt idx="611">
                  <c:v>0.94148799999999999</c:v>
                </c:pt>
                <c:pt idx="612">
                  <c:v>0.94144300000000003</c:v>
                </c:pt>
                <c:pt idx="613">
                  <c:v>0.94139700000000004</c:v>
                </c:pt>
                <c:pt idx="614">
                  <c:v>0.94135199999999997</c:v>
                </c:pt>
                <c:pt idx="615">
                  <c:v>0.941307</c:v>
                </c:pt>
                <c:pt idx="616">
                  <c:v>0.94126200000000004</c:v>
                </c:pt>
                <c:pt idx="617">
                  <c:v>0.94121699999999997</c:v>
                </c:pt>
                <c:pt idx="618">
                  <c:v>0.94117200000000001</c:v>
                </c:pt>
                <c:pt idx="619">
                  <c:v>0.94112799999999996</c:v>
                </c:pt>
                <c:pt idx="620">
                  <c:v>0.941083</c:v>
                </c:pt>
                <c:pt idx="621">
                  <c:v>0.94103800000000004</c:v>
                </c:pt>
                <c:pt idx="622">
                  <c:v>0.94099299999999997</c:v>
                </c:pt>
                <c:pt idx="623">
                  <c:v>0.94094800000000001</c:v>
                </c:pt>
                <c:pt idx="624">
                  <c:v>0.94090300000000004</c:v>
                </c:pt>
                <c:pt idx="625">
                  <c:v>0.94085799999999997</c:v>
                </c:pt>
                <c:pt idx="626">
                  <c:v>0.94081300000000001</c:v>
                </c:pt>
                <c:pt idx="627">
                  <c:v>0.94076800000000005</c:v>
                </c:pt>
                <c:pt idx="628">
                  <c:v>0.940724</c:v>
                </c:pt>
                <c:pt idx="629">
                  <c:v>0.94067900000000004</c:v>
                </c:pt>
                <c:pt idx="630">
                  <c:v>0.94063399999999997</c:v>
                </c:pt>
                <c:pt idx="631">
                  <c:v>0.94058900000000001</c:v>
                </c:pt>
                <c:pt idx="632">
                  <c:v>0.94054499999999996</c:v>
                </c:pt>
                <c:pt idx="633">
                  <c:v>0.9405</c:v>
                </c:pt>
                <c:pt idx="634">
                  <c:v>0.94045500000000004</c:v>
                </c:pt>
                <c:pt idx="635">
                  <c:v>0.94040999999999997</c:v>
                </c:pt>
                <c:pt idx="636">
                  <c:v>0.94036600000000004</c:v>
                </c:pt>
                <c:pt idx="637">
                  <c:v>0.94032099999999996</c:v>
                </c:pt>
                <c:pt idx="638">
                  <c:v>0.940276</c:v>
                </c:pt>
                <c:pt idx="639">
                  <c:v>0.94023199999999996</c:v>
                </c:pt>
                <c:pt idx="640">
                  <c:v>0.94018699999999999</c:v>
                </c:pt>
                <c:pt idx="641">
                  <c:v>0.94014200000000003</c:v>
                </c:pt>
                <c:pt idx="642">
                  <c:v>0.94009799999999999</c:v>
                </c:pt>
                <c:pt idx="643">
                  <c:v>0.94005300000000003</c:v>
                </c:pt>
                <c:pt idx="644">
                  <c:v>0.94000899999999998</c:v>
                </c:pt>
                <c:pt idx="645">
                  <c:v>0.93996400000000002</c:v>
                </c:pt>
                <c:pt idx="646">
                  <c:v>0.93991899999999995</c:v>
                </c:pt>
                <c:pt idx="647">
                  <c:v>0.93987500000000002</c:v>
                </c:pt>
                <c:pt idx="648">
                  <c:v>0.93983000000000005</c:v>
                </c:pt>
                <c:pt idx="649">
                  <c:v>0.93978600000000001</c:v>
                </c:pt>
                <c:pt idx="650">
                  <c:v>0.93974100000000005</c:v>
                </c:pt>
                <c:pt idx="651">
                  <c:v>0.939697</c:v>
                </c:pt>
                <c:pt idx="652">
                  <c:v>0.93965299999999996</c:v>
                </c:pt>
                <c:pt idx="653">
                  <c:v>0.939608</c:v>
                </c:pt>
                <c:pt idx="654">
                  <c:v>0.93956399999999995</c:v>
                </c:pt>
                <c:pt idx="655">
                  <c:v>0.93951899999999999</c:v>
                </c:pt>
                <c:pt idx="656">
                  <c:v>0.93947499999999995</c:v>
                </c:pt>
                <c:pt idx="657">
                  <c:v>0.93942999999999999</c:v>
                </c:pt>
                <c:pt idx="658">
                  <c:v>0.93938600000000005</c:v>
                </c:pt>
                <c:pt idx="659">
                  <c:v>0.93934200000000001</c:v>
                </c:pt>
                <c:pt idx="660">
                  <c:v>0.93929700000000005</c:v>
                </c:pt>
                <c:pt idx="661">
                  <c:v>0.939253</c:v>
                </c:pt>
                <c:pt idx="662">
                  <c:v>0.93920899999999996</c:v>
                </c:pt>
                <c:pt idx="663">
                  <c:v>0.939164</c:v>
                </c:pt>
                <c:pt idx="664">
                  <c:v>0.93911999999999995</c:v>
                </c:pt>
                <c:pt idx="665">
                  <c:v>0.93907600000000002</c:v>
                </c:pt>
                <c:pt idx="666">
                  <c:v>0.93903199999999998</c:v>
                </c:pt>
                <c:pt idx="667">
                  <c:v>0.93898700000000002</c:v>
                </c:pt>
                <c:pt idx="668">
                  <c:v>0.93894299999999997</c:v>
                </c:pt>
                <c:pt idx="669">
                  <c:v>0.93889900000000004</c:v>
                </c:pt>
                <c:pt idx="670">
                  <c:v>0.938855</c:v>
                </c:pt>
                <c:pt idx="671">
                  <c:v>0.93881099999999995</c:v>
                </c:pt>
                <c:pt idx="672">
                  <c:v>0.93876599999999999</c:v>
                </c:pt>
                <c:pt idx="673">
                  <c:v>0.93872199999999995</c:v>
                </c:pt>
                <c:pt idx="674">
                  <c:v>0.93867800000000001</c:v>
                </c:pt>
                <c:pt idx="675">
                  <c:v>0.93863399999999997</c:v>
                </c:pt>
                <c:pt idx="676">
                  <c:v>0.93859000000000004</c:v>
                </c:pt>
                <c:pt idx="677">
                  <c:v>0.93854599999999999</c:v>
                </c:pt>
                <c:pt idx="678">
                  <c:v>0.93850199999999995</c:v>
                </c:pt>
                <c:pt idx="679">
                  <c:v>0.93845800000000001</c:v>
                </c:pt>
                <c:pt idx="680">
                  <c:v>0.93841399999999997</c:v>
                </c:pt>
                <c:pt idx="681">
                  <c:v>0.93836900000000001</c:v>
                </c:pt>
                <c:pt idx="682">
                  <c:v>0.93832499999999996</c:v>
                </c:pt>
                <c:pt idx="683">
                  <c:v>0.93828100000000003</c:v>
                </c:pt>
                <c:pt idx="684">
                  <c:v>0.93823699999999999</c:v>
                </c:pt>
                <c:pt idx="685">
                  <c:v>0.93819300000000005</c:v>
                </c:pt>
                <c:pt idx="686">
                  <c:v>0.93814900000000001</c:v>
                </c:pt>
                <c:pt idx="687">
                  <c:v>0.938106</c:v>
                </c:pt>
                <c:pt idx="688">
                  <c:v>0.93806199999999995</c:v>
                </c:pt>
                <c:pt idx="689">
                  <c:v>0.93801800000000002</c:v>
                </c:pt>
                <c:pt idx="690">
                  <c:v>0.93797399999999997</c:v>
                </c:pt>
                <c:pt idx="691">
                  <c:v>0.93793000000000004</c:v>
                </c:pt>
                <c:pt idx="692">
                  <c:v>0.937886</c:v>
                </c:pt>
                <c:pt idx="693">
                  <c:v>0.93784199999999995</c:v>
                </c:pt>
                <c:pt idx="694">
                  <c:v>0.93779800000000002</c:v>
                </c:pt>
                <c:pt idx="695">
                  <c:v>0.93775399999999998</c:v>
                </c:pt>
                <c:pt idx="696">
                  <c:v>0.93771099999999996</c:v>
                </c:pt>
                <c:pt idx="697">
                  <c:v>0.93766700000000003</c:v>
                </c:pt>
                <c:pt idx="698">
                  <c:v>0.93762299999999998</c:v>
                </c:pt>
                <c:pt idx="699">
                  <c:v>0.93757900000000005</c:v>
                </c:pt>
                <c:pt idx="700">
                  <c:v>0.93753500000000001</c:v>
                </c:pt>
                <c:pt idx="701">
                  <c:v>0.93749199999999999</c:v>
                </c:pt>
                <c:pt idx="702">
                  <c:v>0.93744799999999995</c:v>
                </c:pt>
                <c:pt idx="703">
                  <c:v>0.93740400000000002</c:v>
                </c:pt>
                <c:pt idx="704">
                  <c:v>0.93735999999999997</c:v>
                </c:pt>
                <c:pt idx="705">
                  <c:v>0.93731699999999996</c:v>
                </c:pt>
                <c:pt idx="706">
                  <c:v>0.93727300000000002</c:v>
                </c:pt>
                <c:pt idx="707">
                  <c:v>0.93722899999999998</c:v>
                </c:pt>
                <c:pt idx="708">
                  <c:v>0.93718599999999996</c:v>
                </c:pt>
                <c:pt idx="709">
                  <c:v>0.93714200000000003</c:v>
                </c:pt>
                <c:pt idx="710">
                  <c:v>0.93709799999999999</c:v>
                </c:pt>
                <c:pt idx="711">
                  <c:v>0.93705499999999997</c:v>
                </c:pt>
                <c:pt idx="712">
                  <c:v>0.93701100000000004</c:v>
                </c:pt>
                <c:pt idx="713">
                  <c:v>0.93696699999999999</c:v>
                </c:pt>
                <c:pt idx="714">
                  <c:v>0.93692399999999998</c:v>
                </c:pt>
                <c:pt idx="715">
                  <c:v>0.93688000000000005</c:v>
                </c:pt>
                <c:pt idx="716">
                  <c:v>0.93683700000000003</c:v>
                </c:pt>
                <c:pt idx="717">
                  <c:v>0.93679299999999999</c:v>
                </c:pt>
                <c:pt idx="718">
                  <c:v>0.93674999999999997</c:v>
                </c:pt>
                <c:pt idx="719">
                  <c:v>0.93670600000000004</c:v>
                </c:pt>
                <c:pt idx="720">
                  <c:v>0.93666300000000002</c:v>
                </c:pt>
                <c:pt idx="721">
                  <c:v>0.93661899999999998</c:v>
                </c:pt>
                <c:pt idx="722">
                  <c:v>0.93657599999999996</c:v>
                </c:pt>
                <c:pt idx="723">
                  <c:v>0.93653200000000003</c:v>
                </c:pt>
                <c:pt idx="724">
                  <c:v>0.93648900000000002</c:v>
                </c:pt>
                <c:pt idx="725">
                  <c:v>0.93644499999999997</c:v>
                </c:pt>
                <c:pt idx="726">
                  <c:v>0.93640199999999996</c:v>
                </c:pt>
                <c:pt idx="727">
                  <c:v>0.93635800000000002</c:v>
                </c:pt>
                <c:pt idx="728">
                  <c:v>0.93631500000000001</c:v>
                </c:pt>
                <c:pt idx="729">
                  <c:v>0.93627199999999999</c:v>
                </c:pt>
                <c:pt idx="730">
                  <c:v>0.93622799999999995</c:v>
                </c:pt>
                <c:pt idx="731">
                  <c:v>0.93618500000000004</c:v>
                </c:pt>
                <c:pt idx="732">
                  <c:v>0.93614200000000003</c:v>
                </c:pt>
                <c:pt idx="733">
                  <c:v>0.93609799999999999</c:v>
                </c:pt>
                <c:pt idx="734">
                  <c:v>0.93605499999999997</c:v>
                </c:pt>
                <c:pt idx="735">
                  <c:v>0.93601199999999996</c:v>
                </c:pt>
                <c:pt idx="736">
                  <c:v>0.93596800000000002</c:v>
                </c:pt>
                <c:pt idx="737">
                  <c:v>0.93592500000000001</c:v>
                </c:pt>
                <c:pt idx="738">
                  <c:v>0.93588199999999999</c:v>
                </c:pt>
                <c:pt idx="739">
                  <c:v>0.93583899999999998</c:v>
                </c:pt>
                <c:pt idx="740">
                  <c:v>0.93579500000000004</c:v>
                </c:pt>
                <c:pt idx="741">
                  <c:v>0.93575200000000003</c:v>
                </c:pt>
                <c:pt idx="742">
                  <c:v>0.93570900000000001</c:v>
                </c:pt>
                <c:pt idx="743">
                  <c:v>0.935666</c:v>
                </c:pt>
                <c:pt idx="744">
                  <c:v>0.93562299999999998</c:v>
                </c:pt>
                <c:pt idx="745">
                  <c:v>0.93557900000000005</c:v>
                </c:pt>
                <c:pt idx="746">
                  <c:v>0.93553600000000003</c:v>
                </c:pt>
                <c:pt idx="747">
                  <c:v>0.93549300000000002</c:v>
                </c:pt>
                <c:pt idx="748">
                  <c:v>0.93545</c:v>
                </c:pt>
                <c:pt idx="749">
                  <c:v>0.93540699999999999</c:v>
                </c:pt>
                <c:pt idx="750">
                  <c:v>0.93536399999999997</c:v>
                </c:pt>
                <c:pt idx="751">
                  <c:v>0.93532099999999996</c:v>
                </c:pt>
                <c:pt idx="752">
                  <c:v>0.93527800000000005</c:v>
                </c:pt>
                <c:pt idx="753">
                  <c:v>0.93523400000000001</c:v>
                </c:pt>
                <c:pt idx="754">
                  <c:v>0.93519099999999999</c:v>
                </c:pt>
                <c:pt idx="755">
                  <c:v>0.93514799999999998</c:v>
                </c:pt>
                <c:pt idx="756">
                  <c:v>0.93510499999999996</c:v>
                </c:pt>
                <c:pt idx="757">
                  <c:v>0.93506199999999995</c:v>
                </c:pt>
                <c:pt idx="758">
                  <c:v>0.93501900000000004</c:v>
                </c:pt>
                <c:pt idx="759">
                  <c:v>0.93497600000000003</c:v>
                </c:pt>
                <c:pt idx="760">
                  <c:v>0.93493300000000001</c:v>
                </c:pt>
                <c:pt idx="761">
                  <c:v>0.93489</c:v>
                </c:pt>
                <c:pt idx="762">
                  <c:v>0.93484699999999998</c:v>
                </c:pt>
                <c:pt idx="763">
                  <c:v>0.93480399999999997</c:v>
                </c:pt>
                <c:pt idx="764">
                  <c:v>0.93476199999999998</c:v>
                </c:pt>
                <c:pt idx="765">
                  <c:v>0.93471899999999997</c:v>
                </c:pt>
                <c:pt idx="766">
                  <c:v>0.93467599999999995</c:v>
                </c:pt>
                <c:pt idx="767">
                  <c:v>0.93463300000000005</c:v>
                </c:pt>
                <c:pt idx="768">
                  <c:v>0.93459000000000003</c:v>
                </c:pt>
                <c:pt idx="769">
                  <c:v>0.93454700000000002</c:v>
                </c:pt>
                <c:pt idx="770">
                  <c:v>0.934504</c:v>
                </c:pt>
                <c:pt idx="771">
                  <c:v>0.93446099999999999</c:v>
                </c:pt>
                <c:pt idx="772">
                  <c:v>0.934419</c:v>
                </c:pt>
                <c:pt idx="773">
                  <c:v>0.93437599999999998</c:v>
                </c:pt>
                <c:pt idx="774">
                  <c:v>0.93433299999999997</c:v>
                </c:pt>
                <c:pt idx="775">
                  <c:v>0.93428999999999995</c:v>
                </c:pt>
                <c:pt idx="776">
                  <c:v>0.93424700000000005</c:v>
                </c:pt>
                <c:pt idx="777">
                  <c:v>0.93420499999999995</c:v>
                </c:pt>
                <c:pt idx="778">
                  <c:v>0.93416200000000005</c:v>
                </c:pt>
                <c:pt idx="779">
                  <c:v>0.93411900000000003</c:v>
                </c:pt>
                <c:pt idx="780">
                  <c:v>0.93407600000000002</c:v>
                </c:pt>
                <c:pt idx="781">
                  <c:v>0.93403400000000003</c:v>
                </c:pt>
                <c:pt idx="782">
                  <c:v>0.93399100000000002</c:v>
                </c:pt>
                <c:pt idx="783">
                  <c:v>0.933948</c:v>
                </c:pt>
                <c:pt idx="784">
                  <c:v>0.93390600000000001</c:v>
                </c:pt>
                <c:pt idx="785">
                  <c:v>0.933863</c:v>
                </c:pt>
                <c:pt idx="786">
                  <c:v>0.93381999999999998</c:v>
                </c:pt>
                <c:pt idx="787">
                  <c:v>0.933778</c:v>
                </c:pt>
                <c:pt idx="788">
                  <c:v>0.93373499999999998</c:v>
                </c:pt>
                <c:pt idx="789">
                  <c:v>0.93369199999999997</c:v>
                </c:pt>
                <c:pt idx="790">
                  <c:v>0.93364999999999998</c:v>
                </c:pt>
                <c:pt idx="791">
                  <c:v>0.93360699999999996</c:v>
                </c:pt>
                <c:pt idx="792">
                  <c:v>0.93356499999999998</c:v>
                </c:pt>
                <c:pt idx="793">
                  <c:v>0.93352199999999996</c:v>
                </c:pt>
                <c:pt idx="794">
                  <c:v>0.93347999999999998</c:v>
                </c:pt>
                <c:pt idx="795">
                  <c:v>0.93343699999999996</c:v>
                </c:pt>
                <c:pt idx="796">
                  <c:v>0.93339499999999997</c:v>
                </c:pt>
                <c:pt idx="797">
                  <c:v>0.93335199999999996</c:v>
                </c:pt>
                <c:pt idx="798">
                  <c:v>0.93330999999999997</c:v>
                </c:pt>
                <c:pt idx="799">
                  <c:v>0.93326699999999996</c:v>
                </c:pt>
                <c:pt idx="800">
                  <c:v>0.93322499999999997</c:v>
                </c:pt>
                <c:pt idx="801">
                  <c:v>0.93318199999999996</c:v>
                </c:pt>
                <c:pt idx="802">
                  <c:v>0.93313999999999997</c:v>
                </c:pt>
                <c:pt idx="803">
                  <c:v>0.93309699999999995</c:v>
                </c:pt>
                <c:pt idx="804">
                  <c:v>0.93305499999999997</c:v>
                </c:pt>
                <c:pt idx="805">
                  <c:v>0.93301199999999995</c:v>
                </c:pt>
                <c:pt idx="806">
                  <c:v>0.93296999999999997</c:v>
                </c:pt>
                <c:pt idx="807">
                  <c:v>0.93292799999999998</c:v>
                </c:pt>
                <c:pt idx="808">
                  <c:v>0.93288499999999996</c:v>
                </c:pt>
                <c:pt idx="809">
                  <c:v>0.93284299999999998</c:v>
                </c:pt>
                <c:pt idx="810">
                  <c:v>0.93280099999999999</c:v>
                </c:pt>
                <c:pt idx="811">
                  <c:v>0.93275799999999998</c:v>
                </c:pt>
                <c:pt idx="812">
                  <c:v>0.93271599999999999</c:v>
                </c:pt>
                <c:pt idx="813">
                  <c:v>0.932674</c:v>
                </c:pt>
                <c:pt idx="814">
                  <c:v>0.93263099999999999</c:v>
                </c:pt>
                <c:pt idx="815">
                  <c:v>0.932589</c:v>
                </c:pt>
                <c:pt idx="816">
                  <c:v>0.93254700000000001</c:v>
                </c:pt>
                <c:pt idx="817">
                  <c:v>0.932504</c:v>
                </c:pt>
                <c:pt idx="818">
                  <c:v>0.93246200000000001</c:v>
                </c:pt>
                <c:pt idx="819">
                  <c:v>0.93242000000000003</c:v>
                </c:pt>
                <c:pt idx="820">
                  <c:v>0.93237800000000004</c:v>
                </c:pt>
                <c:pt idx="821">
                  <c:v>0.93233500000000002</c:v>
                </c:pt>
                <c:pt idx="822">
                  <c:v>0.93229300000000004</c:v>
                </c:pt>
                <c:pt idx="823">
                  <c:v>0.93225100000000005</c:v>
                </c:pt>
                <c:pt idx="824">
                  <c:v>0.93220899999999995</c:v>
                </c:pt>
                <c:pt idx="825">
                  <c:v>0.93216699999999997</c:v>
                </c:pt>
                <c:pt idx="826">
                  <c:v>0.93212399999999995</c:v>
                </c:pt>
                <c:pt idx="827">
                  <c:v>0.93208199999999997</c:v>
                </c:pt>
                <c:pt idx="828">
                  <c:v>0.93203999999999998</c:v>
                </c:pt>
                <c:pt idx="829">
                  <c:v>0.93199799999999999</c:v>
                </c:pt>
                <c:pt idx="830">
                  <c:v>0.93195600000000001</c:v>
                </c:pt>
                <c:pt idx="831">
                  <c:v>0.93191400000000002</c:v>
                </c:pt>
                <c:pt idx="832">
                  <c:v>0.93187200000000003</c:v>
                </c:pt>
                <c:pt idx="833">
                  <c:v>0.93183000000000005</c:v>
                </c:pt>
                <c:pt idx="834">
                  <c:v>0.93178799999999995</c:v>
                </c:pt>
                <c:pt idx="835">
                  <c:v>0.93174599999999996</c:v>
                </c:pt>
                <c:pt idx="836">
                  <c:v>0.93170399999999998</c:v>
                </c:pt>
                <c:pt idx="837">
                  <c:v>0.93166199999999999</c:v>
                </c:pt>
                <c:pt idx="838">
                  <c:v>0.93161899999999997</c:v>
                </c:pt>
                <c:pt idx="839">
                  <c:v>0.93157699999999999</c:v>
                </c:pt>
                <c:pt idx="840">
                  <c:v>0.931535</c:v>
                </c:pt>
                <c:pt idx="841">
                  <c:v>0.93149400000000004</c:v>
                </c:pt>
                <c:pt idx="842">
                  <c:v>0.93145199999999995</c:v>
                </c:pt>
                <c:pt idx="843">
                  <c:v>0.93140999999999996</c:v>
                </c:pt>
                <c:pt idx="844">
                  <c:v>0.93136799999999997</c:v>
                </c:pt>
                <c:pt idx="845">
                  <c:v>0.93132599999999999</c:v>
                </c:pt>
                <c:pt idx="846">
                  <c:v>0.931284</c:v>
                </c:pt>
                <c:pt idx="847">
                  <c:v>0.93124200000000001</c:v>
                </c:pt>
                <c:pt idx="848">
                  <c:v>0.93120000000000003</c:v>
                </c:pt>
                <c:pt idx="849">
                  <c:v>0.93115800000000004</c:v>
                </c:pt>
                <c:pt idx="850">
                  <c:v>0.93111600000000005</c:v>
                </c:pt>
                <c:pt idx="851">
                  <c:v>0.93107399999999996</c:v>
                </c:pt>
                <c:pt idx="852">
                  <c:v>0.93103199999999997</c:v>
                </c:pt>
                <c:pt idx="853">
                  <c:v>0.93099100000000001</c:v>
                </c:pt>
                <c:pt idx="854">
                  <c:v>0.93094900000000003</c:v>
                </c:pt>
                <c:pt idx="855">
                  <c:v>0.93090700000000004</c:v>
                </c:pt>
                <c:pt idx="856">
                  <c:v>0.93086500000000005</c:v>
                </c:pt>
                <c:pt idx="857">
                  <c:v>0.93082299999999996</c:v>
                </c:pt>
                <c:pt idx="858">
                  <c:v>0.930782</c:v>
                </c:pt>
                <c:pt idx="859">
                  <c:v>0.93074000000000001</c:v>
                </c:pt>
                <c:pt idx="860">
                  <c:v>0.93069800000000003</c:v>
                </c:pt>
                <c:pt idx="861">
                  <c:v>0.93065600000000004</c:v>
                </c:pt>
                <c:pt idx="862">
                  <c:v>0.93061499999999997</c:v>
                </c:pt>
                <c:pt idx="863">
                  <c:v>0.93057299999999998</c:v>
                </c:pt>
                <c:pt idx="864">
                  <c:v>0.930531</c:v>
                </c:pt>
                <c:pt idx="865">
                  <c:v>0.93048900000000001</c:v>
                </c:pt>
                <c:pt idx="866">
                  <c:v>0.93044800000000005</c:v>
                </c:pt>
                <c:pt idx="867">
                  <c:v>0.93040599999999996</c:v>
                </c:pt>
                <c:pt idx="868">
                  <c:v>0.93036399999999997</c:v>
                </c:pt>
                <c:pt idx="869">
                  <c:v>0.93032300000000001</c:v>
                </c:pt>
                <c:pt idx="870">
                  <c:v>0.93028100000000002</c:v>
                </c:pt>
                <c:pt idx="871">
                  <c:v>0.93023900000000004</c:v>
                </c:pt>
                <c:pt idx="872">
                  <c:v>0.93019799999999997</c:v>
                </c:pt>
                <c:pt idx="873">
                  <c:v>0.93015599999999998</c:v>
                </c:pt>
                <c:pt idx="874">
                  <c:v>0.93011500000000003</c:v>
                </c:pt>
                <c:pt idx="875">
                  <c:v>0.93007300000000004</c:v>
                </c:pt>
                <c:pt idx="876">
                  <c:v>0.93003100000000005</c:v>
                </c:pt>
                <c:pt idx="877">
                  <c:v>0.92998999999999998</c:v>
                </c:pt>
                <c:pt idx="878">
                  <c:v>0.929948</c:v>
                </c:pt>
                <c:pt idx="879">
                  <c:v>0.92990700000000004</c:v>
                </c:pt>
                <c:pt idx="880">
                  <c:v>0.92986500000000005</c:v>
                </c:pt>
                <c:pt idx="881">
                  <c:v>0.92982399999999998</c:v>
                </c:pt>
                <c:pt idx="882">
                  <c:v>0.929782</c:v>
                </c:pt>
                <c:pt idx="883">
                  <c:v>0.92974100000000004</c:v>
                </c:pt>
                <c:pt idx="884">
                  <c:v>0.92969900000000005</c:v>
                </c:pt>
                <c:pt idx="885">
                  <c:v>0.92965799999999998</c:v>
                </c:pt>
                <c:pt idx="886">
                  <c:v>0.929616</c:v>
                </c:pt>
                <c:pt idx="887">
                  <c:v>0.92957500000000004</c:v>
                </c:pt>
                <c:pt idx="888">
                  <c:v>0.92953300000000005</c:v>
                </c:pt>
                <c:pt idx="889">
                  <c:v>0.92949199999999998</c:v>
                </c:pt>
                <c:pt idx="890">
                  <c:v>0.92945</c:v>
                </c:pt>
                <c:pt idx="891">
                  <c:v>0.92940900000000004</c:v>
                </c:pt>
                <c:pt idx="892">
                  <c:v>0.92936799999999997</c:v>
                </c:pt>
                <c:pt idx="893">
                  <c:v>0.92932599999999999</c:v>
                </c:pt>
                <c:pt idx="894">
                  <c:v>0.92928500000000003</c:v>
                </c:pt>
                <c:pt idx="895">
                  <c:v>0.92924399999999996</c:v>
                </c:pt>
                <c:pt idx="896">
                  <c:v>0.92920199999999997</c:v>
                </c:pt>
                <c:pt idx="897">
                  <c:v>0.92916100000000001</c:v>
                </c:pt>
                <c:pt idx="898">
                  <c:v>0.92911900000000003</c:v>
                </c:pt>
                <c:pt idx="899">
                  <c:v>0.92907799999999996</c:v>
                </c:pt>
                <c:pt idx="900">
                  <c:v>0.929037</c:v>
                </c:pt>
                <c:pt idx="901">
                  <c:v>0.92899600000000004</c:v>
                </c:pt>
                <c:pt idx="902">
                  <c:v>0.92895399999999995</c:v>
                </c:pt>
                <c:pt idx="903">
                  <c:v>0.92891299999999999</c:v>
                </c:pt>
                <c:pt idx="904">
                  <c:v>0.92887200000000003</c:v>
                </c:pt>
                <c:pt idx="905">
                  <c:v>0.92883000000000004</c:v>
                </c:pt>
                <c:pt idx="906">
                  <c:v>0.92878899999999998</c:v>
                </c:pt>
                <c:pt idx="907">
                  <c:v>0.92874800000000002</c:v>
                </c:pt>
                <c:pt idx="908">
                  <c:v>0.92870699999999995</c:v>
                </c:pt>
                <c:pt idx="909">
                  <c:v>0.92866599999999999</c:v>
                </c:pt>
                <c:pt idx="910">
                  <c:v>0.928624</c:v>
                </c:pt>
                <c:pt idx="911">
                  <c:v>0.92858300000000005</c:v>
                </c:pt>
                <c:pt idx="912">
                  <c:v>0.92854199999999998</c:v>
                </c:pt>
                <c:pt idx="913">
                  <c:v>0.92850100000000002</c:v>
                </c:pt>
                <c:pt idx="914">
                  <c:v>0.92845999999999995</c:v>
                </c:pt>
                <c:pt idx="915">
                  <c:v>0.92841899999999999</c:v>
                </c:pt>
                <c:pt idx="916">
                  <c:v>0.92837700000000001</c:v>
                </c:pt>
                <c:pt idx="917">
                  <c:v>0.92833600000000005</c:v>
                </c:pt>
                <c:pt idx="918">
                  <c:v>0.92829499999999998</c:v>
                </c:pt>
                <c:pt idx="919">
                  <c:v>0.92825400000000002</c:v>
                </c:pt>
                <c:pt idx="920">
                  <c:v>0.92821299999999995</c:v>
                </c:pt>
                <c:pt idx="921">
                  <c:v>0.928172</c:v>
                </c:pt>
                <c:pt idx="922">
                  <c:v>0.92813100000000004</c:v>
                </c:pt>
                <c:pt idx="923">
                  <c:v>0.92808999999999997</c:v>
                </c:pt>
                <c:pt idx="924">
                  <c:v>0.92804900000000001</c:v>
                </c:pt>
                <c:pt idx="925">
                  <c:v>0.92800800000000006</c:v>
                </c:pt>
                <c:pt idx="926">
                  <c:v>0.92796699999999999</c:v>
                </c:pt>
                <c:pt idx="927">
                  <c:v>0.92792600000000003</c:v>
                </c:pt>
                <c:pt idx="928">
                  <c:v>0.92788499999999996</c:v>
                </c:pt>
                <c:pt idx="929">
                  <c:v>0.927844</c:v>
                </c:pt>
                <c:pt idx="930">
                  <c:v>0.92780300000000004</c:v>
                </c:pt>
                <c:pt idx="931">
                  <c:v>0.92776199999999998</c:v>
                </c:pt>
                <c:pt idx="932">
                  <c:v>0.92772100000000002</c:v>
                </c:pt>
                <c:pt idx="933">
                  <c:v>0.92767999999999995</c:v>
                </c:pt>
                <c:pt idx="934">
                  <c:v>0.92763899999999999</c:v>
                </c:pt>
                <c:pt idx="935">
                  <c:v>0.92759800000000003</c:v>
                </c:pt>
                <c:pt idx="936">
                  <c:v>0.92755699999999996</c:v>
                </c:pt>
                <c:pt idx="937">
                  <c:v>0.92751600000000001</c:v>
                </c:pt>
                <c:pt idx="938">
                  <c:v>0.92747500000000005</c:v>
                </c:pt>
                <c:pt idx="939">
                  <c:v>0.92743399999999998</c:v>
                </c:pt>
                <c:pt idx="940">
                  <c:v>0.92739300000000002</c:v>
                </c:pt>
                <c:pt idx="941">
                  <c:v>0.92735299999999998</c:v>
                </c:pt>
                <c:pt idx="942">
                  <c:v>0.92731200000000003</c:v>
                </c:pt>
                <c:pt idx="943">
                  <c:v>0.92727099999999996</c:v>
                </c:pt>
                <c:pt idx="944">
                  <c:v>0.92723</c:v>
                </c:pt>
                <c:pt idx="945">
                  <c:v>0.92718900000000004</c:v>
                </c:pt>
                <c:pt idx="946">
                  <c:v>0.92714799999999997</c:v>
                </c:pt>
                <c:pt idx="947">
                  <c:v>0.92710800000000004</c:v>
                </c:pt>
                <c:pt idx="948">
                  <c:v>0.92706699999999997</c:v>
                </c:pt>
                <c:pt idx="949">
                  <c:v>0.92702600000000002</c:v>
                </c:pt>
                <c:pt idx="950">
                  <c:v>0.92698499999999995</c:v>
                </c:pt>
                <c:pt idx="951">
                  <c:v>0.92694399999999999</c:v>
                </c:pt>
                <c:pt idx="952">
                  <c:v>0.92690399999999995</c:v>
                </c:pt>
                <c:pt idx="953">
                  <c:v>0.92686299999999999</c:v>
                </c:pt>
                <c:pt idx="954">
                  <c:v>0.92682200000000003</c:v>
                </c:pt>
                <c:pt idx="955">
                  <c:v>0.92678099999999997</c:v>
                </c:pt>
                <c:pt idx="956">
                  <c:v>0.92674100000000004</c:v>
                </c:pt>
                <c:pt idx="957">
                  <c:v>0.92669999999999997</c:v>
                </c:pt>
                <c:pt idx="958">
                  <c:v>0.92665900000000001</c:v>
                </c:pt>
                <c:pt idx="959">
                  <c:v>0.92661899999999997</c:v>
                </c:pt>
                <c:pt idx="960">
                  <c:v>0.92657800000000001</c:v>
                </c:pt>
                <c:pt idx="961">
                  <c:v>0.92653700000000005</c:v>
                </c:pt>
                <c:pt idx="962">
                  <c:v>0.92649700000000001</c:v>
                </c:pt>
                <c:pt idx="963">
                  <c:v>0.92645599999999995</c:v>
                </c:pt>
                <c:pt idx="964">
                  <c:v>0.92641499999999999</c:v>
                </c:pt>
                <c:pt idx="965">
                  <c:v>0.92637499999999995</c:v>
                </c:pt>
                <c:pt idx="966">
                  <c:v>0.92633399999999999</c:v>
                </c:pt>
                <c:pt idx="967">
                  <c:v>0.92629399999999995</c:v>
                </c:pt>
                <c:pt idx="968">
                  <c:v>0.92625299999999999</c:v>
                </c:pt>
                <c:pt idx="969">
                  <c:v>0.92621200000000004</c:v>
                </c:pt>
                <c:pt idx="970">
                  <c:v>0.926172</c:v>
                </c:pt>
                <c:pt idx="971">
                  <c:v>0.92613100000000004</c:v>
                </c:pt>
                <c:pt idx="972">
                  <c:v>0.926091</c:v>
                </c:pt>
                <c:pt idx="973">
                  <c:v>0.92605000000000004</c:v>
                </c:pt>
                <c:pt idx="974">
                  <c:v>0.92601</c:v>
                </c:pt>
                <c:pt idx="975">
                  <c:v>0.92596900000000004</c:v>
                </c:pt>
                <c:pt idx="976">
                  <c:v>0.925929</c:v>
                </c:pt>
                <c:pt idx="977">
                  <c:v>0.92588800000000004</c:v>
                </c:pt>
                <c:pt idx="978">
                  <c:v>0.925848</c:v>
                </c:pt>
                <c:pt idx="979">
                  <c:v>0.92580700000000005</c:v>
                </c:pt>
                <c:pt idx="980">
                  <c:v>0.92576700000000001</c:v>
                </c:pt>
                <c:pt idx="981">
                  <c:v>0.92572600000000005</c:v>
                </c:pt>
                <c:pt idx="982">
                  <c:v>0.92568600000000001</c:v>
                </c:pt>
                <c:pt idx="983">
                  <c:v>0.92564599999999997</c:v>
                </c:pt>
                <c:pt idx="984">
                  <c:v>0.92560500000000001</c:v>
                </c:pt>
                <c:pt idx="985">
                  <c:v>0.92556499999999997</c:v>
                </c:pt>
                <c:pt idx="986">
                  <c:v>0.92552400000000001</c:v>
                </c:pt>
                <c:pt idx="987">
                  <c:v>0.92548399999999997</c:v>
                </c:pt>
                <c:pt idx="988">
                  <c:v>0.92544400000000004</c:v>
                </c:pt>
                <c:pt idx="989">
                  <c:v>0.92540299999999998</c:v>
                </c:pt>
                <c:pt idx="990">
                  <c:v>0.92536300000000005</c:v>
                </c:pt>
                <c:pt idx="991">
                  <c:v>0.92532199999999998</c:v>
                </c:pt>
                <c:pt idx="992">
                  <c:v>0.92528200000000005</c:v>
                </c:pt>
                <c:pt idx="993">
                  <c:v>0.92524200000000001</c:v>
                </c:pt>
                <c:pt idx="994">
                  <c:v>0.92520100000000005</c:v>
                </c:pt>
                <c:pt idx="995">
                  <c:v>0.92516100000000001</c:v>
                </c:pt>
                <c:pt idx="996">
                  <c:v>0.92512099999999997</c:v>
                </c:pt>
                <c:pt idx="997">
                  <c:v>0.92508100000000004</c:v>
                </c:pt>
                <c:pt idx="998">
                  <c:v>0.92503999999999997</c:v>
                </c:pt>
                <c:pt idx="999">
                  <c:v>0.92500000000000004</c:v>
                </c:pt>
                <c:pt idx="1000">
                  <c:v>0.92496</c:v>
                </c:pt>
                <c:pt idx="1001">
                  <c:v>0.92491999999999996</c:v>
                </c:pt>
                <c:pt idx="1002">
                  <c:v>0.92487900000000001</c:v>
                </c:pt>
                <c:pt idx="1003">
                  <c:v>0.92483899999999997</c:v>
                </c:pt>
                <c:pt idx="1004">
                  <c:v>0.92479900000000004</c:v>
                </c:pt>
                <c:pt idx="1005">
                  <c:v>0.924759</c:v>
                </c:pt>
                <c:pt idx="1006">
                  <c:v>0.92471800000000004</c:v>
                </c:pt>
                <c:pt idx="1007">
                  <c:v>0.924678</c:v>
                </c:pt>
                <c:pt idx="1008">
                  <c:v>0.92463799999999996</c:v>
                </c:pt>
                <c:pt idx="1009">
                  <c:v>0.92459800000000003</c:v>
                </c:pt>
                <c:pt idx="1010">
                  <c:v>0.92455799999999999</c:v>
                </c:pt>
                <c:pt idx="1011">
                  <c:v>0.92451799999999995</c:v>
                </c:pt>
                <c:pt idx="1012">
                  <c:v>0.92447699999999999</c:v>
                </c:pt>
                <c:pt idx="1013">
                  <c:v>0.92443699999999995</c:v>
                </c:pt>
                <c:pt idx="1014">
                  <c:v>0.92439700000000002</c:v>
                </c:pt>
                <c:pt idx="1015">
                  <c:v>0.92435699999999998</c:v>
                </c:pt>
                <c:pt idx="1016">
                  <c:v>0.92431700000000006</c:v>
                </c:pt>
                <c:pt idx="1017">
                  <c:v>0.92427700000000002</c:v>
                </c:pt>
                <c:pt idx="1018">
                  <c:v>0.92423699999999998</c:v>
                </c:pt>
                <c:pt idx="1019">
                  <c:v>0.92419700000000005</c:v>
                </c:pt>
                <c:pt idx="1020">
                  <c:v>0.92415700000000001</c:v>
                </c:pt>
                <c:pt idx="1021">
                  <c:v>0.92411699999999997</c:v>
                </c:pt>
                <c:pt idx="1022">
                  <c:v>0.92407700000000004</c:v>
                </c:pt>
                <c:pt idx="1023">
                  <c:v>0.924037</c:v>
                </c:pt>
                <c:pt idx="1024">
                  <c:v>0.92399699999999996</c:v>
                </c:pt>
                <c:pt idx="1025">
                  <c:v>0.92395700000000003</c:v>
                </c:pt>
                <c:pt idx="1026">
                  <c:v>0.92391699999999999</c:v>
                </c:pt>
                <c:pt idx="1027">
                  <c:v>0.92387699999999995</c:v>
                </c:pt>
                <c:pt idx="1028">
                  <c:v>0.92383700000000002</c:v>
                </c:pt>
                <c:pt idx="1029">
                  <c:v>0.92379699999999998</c:v>
                </c:pt>
                <c:pt idx="1030">
                  <c:v>0.92375700000000005</c:v>
                </c:pt>
                <c:pt idx="1031">
                  <c:v>0.92371700000000001</c:v>
                </c:pt>
                <c:pt idx="1032">
                  <c:v>0.92367699999999997</c:v>
                </c:pt>
                <c:pt idx="1033">
                  <c:v>0.92363700000000004</c:v>
                </c:pt>
                <c:pt idx="1034">
                  <c:v>0.923597</c:v>
                </c:pt>
                <c:pt idx="1035">
                  <c:v>0.92355699999999996</c:v>
                </c:pt>
                <c:pt idx="1036">
                  <c:v>0.92351700000000003</c:v>
                </c:pt>
                <c:pt idx="1037">
                  <c:v>0.92347699999999999</c:v>
                </c:pt>
                <c:pt idx="1038">
                  <c:v>0.92343699999999995</c:v>
                </c:pt>
                <c:pt idx="1039">
                  <c:v>0.92339700000000002</c:v>
                </c:pt>
                <c:pt idx="1040">
                  <c:v>0.92335800000000001</c:v>
                </c:pt>
                <c:pt idx="1041">
                  <c:v>0.92331799999999997</c:v>
                </c:pt>
                <c:pt idx="1042">
                  <c:v>0.92327800000000004</c:v>
                </c:pt>
                <c:pt idx="1043">
                  <c:v>0.923238</c:v>
                </c:pt>
                <c:pt idx="1044">
                  <c:v>0.92319799999999996</c:v>
                </c:pt>
                <c:pt idx="1045">
                  <c:v>0.92315800000000003</c:v>
                </c:pt>
                <c:pt idx="1046">
                  <c:v>0.92311900000000002</c:v>
                </c:pt>
                <c:pt idx="1047">
                  <c:v>0.92307899999999998</c:v>
                </c:pt>
                <c:pt idx="1048">
                  <c:v>0.92303900000000005</c:v>
                </c:pt>
                <c:pt idx="1049">
                  <c:v>0.92299900000000001</c:v>
                </c:pt>
                <c:pt idx="1050">
                  <c:v>0.92295899999999997</c:v>
                </c:pt>
                <c:pt idx="1051">
                  <c:v>0.92291999999999996</c:v>
                </c:pt>
                <c:pt idx="1052">
                  <c:v>0.92288000000000003</c:v>
                </c:pt>
                <c:pt idx="1053">
                  <c:v>0.92283999999999999</c:v>
                </c:pt>
                <c:pt idx="1054">
                  <c:v>0.92279999999999995</c:v>
                </c:pt>
                <c:pt idx="1055">
                  <c:v>0.92276100000000005</c:v>
                </c:pt>
                <c:pt idx="1056">
                  <c:v>0.92272100000000001</c:v>
                </c:pt>
                <c:pt idx="1057">
                  <c:v>0.92268099999999997</c:v>
                </c:pt>
                <c:pt idx="1058">
                  <c:v>0.92264199999999996</c:v>
                </c:pt>
                <c:pt idx="1059">
                  <c:v>0.92260200000000003</c:v>
                </c:pt>
                <c:pt idx="1060">
                  <c:v>0.92256199999999999</c:v>
                </c:pt>
                <c:pt idx="1061">
                  <c:v>0.92252299999999998</c:v>
                </c:pt>
                <c:pt idx="1062">
                  <c:v>0.92248300000000005</c:v>
                </c:pt>
                <c:pt idx="1063">
                  <c:v>0.92244300000000001</c:v>
                </c:pt>
                <c:pt idx="1064">
                  <c:v>0.922404</c:v>
                </c:pt>
                <c:pt idx="1065">
                  <c:v>0.92236399999999996</c:v>
                </c:pt>
                <c:pt idx="1066">
                  <c:v>0.92232400000000003</c:v>
                </c:pt>
                <c:pt idx="1067">
                  <c:v>0.92228500000000002</c:v>
                </c:pt>
                <c:pt idx="1068">
                  <c:v>0.92224499999999998</c:v>
                </c:pt>
                <c:pt idx="1069">
                  <c:v>0.92220599999999997</c:v>
                </c:pt>
                <c:pt idx="1070">
                  <c:v>0.92216600000000004</c:v>
                </c:pt>
                <c:pt idx="1071">
                  <c:v>0.922126</c:v>
                </c:pt>
                <c:pt idx="1072">
                  <c:v>0.92208699999999999</c:v>
                </c:pt>
                <c:pt idx="1073">
                  <c:v>0.92204699999999995</c:v>
                </c:pt>
                <c:pt idx="1074">
                  <c:v>0.92200800000000005</c:v>
                </c:pt>
                <c:pt idx="1075">
                  <c:v>0.92196800000000001</c:v>
                </c:pt>
                <c:pt idx="1076">
                  <c:v>0.921929</c:v>
                </c:pt>
                <c:pt idx="1077">
                  <c:v>0.92188899999999996</c:v>
                </c:pt>
                <c:pt idx="1078">
                  <c:v>0.92184999999999995</c:v>
                </c:pt>
                <c:pt idx="1079">
                  <c:v>0.92181000000000002</c:v>
                </c:pt>
                <c:pt idx="1080">
                  <c:v>0.92177100000000001</c:v>
                </c:pt>
                <c:pt idx="1081">
                  <c:v>0.92173099999999997</c:v>
                </c:pt>
                <c:pt idx="1082">
                  <c:v>0.92169199999999996</c:v>
                </c:pt>
                <c:pt idx="1083">
                  <c:v>0.92165200000000003</c:v>
                </c:pt>
                <c:pt idx="1084">
                  <c:v>0.92161300000000002</c:v>
                </c:pt>
                <c:pt idx="1085">
                  <c:v>0.92157299999999998</c:v>
                </c:pt>
                <c:pt idx="1086">
                  <c:v>0.92153399999999996</c:v>
                </c:pt>
                <c:pt idx="1087">
                  <c:v>0.92149499999999995</c:v>
                </c:pt>
                <c:pt idx="1088">
                  <c:v>0.92145500000000002</c:v>
                </c:pt>
                <c:pt idx="1089">
                  <c:v>0.92141600000000001</c:v>
                </c:pt>
                <c:pt idx="1090">
                  <c:v>0.92137599999999997</c:v>
                </c:pt>
                <c:pt idx="1091">
                  <c:v>0.92133699999999996</c:v>
                </c:pt>
                <c:pt idx="1092">
                  <c:v>0.92129799999999995</c:v>
                </c:pt>
                <c:pt idx="1093">
                  <c:v>0.92125800000000002</c:v>
                </c:pt>
                <c:pt idx="1094">
                  <c:v>0.92121900000000001</c:v>
                </c:pt>
                <c:pt idx="1095">
                  <c:v>0.92118</c:v>
                </c:pt>
                <c:pt idx="1096">
                  <c:v>0.92113999999999996</c:v>
                </c:pt>
                <c:pt idx="1097">
                  <c:v>0.92110099999999995</c:v>
                </c:pt>
                <c:pt idx="1098">
                  <c:v>0.92106200000000005</c:v>
                </c:pt>
                <c:pt idx="1099">
                  <c:v>0.92102200000000001</c:v>
                </c:pt>
                <c:pt idx="1100">
                  <c:v>0.920983</c:v>
                </c:pt>
                <c:pt idx="1101">
                  <c:v>0.92094399999999998</c:v>
                </c:pt>
                <c:pt idx="1102">
                  <c:v>0.92090399999999994</c:v>
                </c:pt>
                <c:pt idx="1103">
                  <c:v>0.92086500000000004</c:v>
                </c:pt>
                <c:pt idx="1104">
                  <c:v>0.92082600000000003</c:v>
                </c:pt>
                <c:pt idx="1105">
                  <c:v>0.92078700000000002</c:v>
                </c:pt>
                <c:pt idx="1106">
                  <c:v>0.92074699999999998</c:v>
                </c:pt>
                <c:pt idx="1107">
                  <c:v>0.92070799999999997</c:v>
                </c:pt>
                <c:pt idx="1108">
                  <c:v>0.92066899999999996</c:v>
                </c:pt>
                <c:pt idx="1109">
                  <c:v>0.92062999999999995</c:v>
                </c:pt>
                <c:pt idx="1110">
                  <c:v>0.92059100000000005</c:v>
                </c:pt>
                <c:pt idx="1111">
                  <c:v>0.92055100000000001</c:v>
                </c:pt>
                <c:pt idx="1112">
                  <c:v>0.920512</c:v>
                </c:pt>
                <c:pt idx="1113">
                  <c:v>0.92047299999999999</c:v>
                </c:pt>
                <c:pt idx="1114">
                  <c:v>0.92043399999999997</c:v>
                </c:pt>
                <c:pt idx="1115">
                  <c:v>0.92039499999999996</c:v>
                </c:pt>
                <c:pt idx="1116">
                  <c:v>0.92035500000000003</c:v>
                </c:pt>
                <c:pt idx="1117">
                  <c:v>0.92031600000000002</c:v>
                </c:pt>
                <c:pt idx="1118">
                  <c:v>0.92027700000000001</c:v>
                </c:pt>
                <c:pt idx="1119">
                  <c:v>0.920238</c:v>
                </c:pt>
                <c:pt idx="1120">
                  <c:v>0.92019899999999999</c:v>
                </c:pt>
                <c:pt idx="1121">
                  <c:v>0.92015999999999998</c:v>
                </c:pt>
                <c:pt idx="1122">
                  <c:v>0.92012099999999997</c:v>
                </c:pt>
                <c:pt idx="1123">
                  <c:v>0.92008199999999996</c:v>
                </c:pt>
                <c:pt idx="1124">
                  <c:v>0.92004300000000006</c:v>
                </c:pt>
                <c:pt idx="1125">
                  <c:v>0.92000300000000002</c:v>
                </c:pt>
                <c:pt idx="1126">
                  <c:v>0.919964</c:v>
                </c:pt>
                <c:pt idx="1127">
                  <c:v>0.91992499999999999</c:v>
                </c:pt>
                <c:pt idx="1128">
                  <c:v>0.91988599999999998</c:v>
                </c:pt>
                <c:pt idx="1129">
                  <c:v>0.91984699999999997</c:v>
                </c:pt>
                <c:pt idx="1130">
                  <c:v>0.91980799999999996</c:v>
                </c:pt>
                <c:pt idx="1131">
                  <c:v>0.91976899999999995</c:v>
                </c:pt>
                <c:pt idx="1132">
                  <c:v>0.91973000000000005</c:v>
                </c:pt>
                <c:pt idx="1133">
                  <c:v>0.91969100000000004</c:v>
                </c:pt>
                <c:pt idx="1134">
                  <c:v>0.91965200000000003</c:v>
                </c:pt>
                <c:pt idx="1135">
                  <c:v>0.91961300000000001</c:v>
                </c:pt>
                <c:pt idx="1136">
                  <c:v>0.919574</c:v>
                </c:pt>
                <c:pt idx="1137">
                  <c:v>0.91953499999999999</c:v>
                </c:pt>
                <c:pt idx="1138">
                  <c:v>0.91949599999999998</c:v>
                </c:pt>
                <c:pt idx="1139">
                  <c:v>0.91945699999999997</c:v>
                </c:pt>
                <c:pt idx="1140">
                  <c:v>0.91941799999999996</c:v>
                </c:pt>
                <c:pt idx="1141">
                  <c:v>0.91937899999999995</c:v>
                </c:pt>
                <c:pt idx="1142">
                  <c:v>0.91934099999999996</c:v>
                </c:pt>
                <c:pt idx="1143">
                  <c:v>0.91930199999999995</c:v>
                </c:pt>
                <c:pt idx="1144">
                  <c:v>0.91926300000000005</c:v>
                </c:pt>
                <c:pt idx="1145">
                  <c:v>0.91922400000000004</c:v>
                </c:pt>
                <c:pt idx="1146">
                  <c:v>0.91918500000000003</c:v>
                </c:pt>
                <c:pt idx="1147">
                  <c:v>0.91914600000000002</c:v>
                </c:pt>
                <c:pt idx="1148">
                  <c:v>0.91910700000000001</c:v>
                </c:pt>
                <c:pt idx="1149">
                  <c:v>0.919068</c:v>
                </c:pt>
                <c:pt idx="1150">
                  <c:v>0.91903000000000001</c:v>
                </c:pt>
                <c:pt idx="1151">
                  <c:v>0.918991</c:v>
                </c:pt>
                <c:pt idx="1152">
                  <c:v>0.91895199999999999</c:v>
                </c:pt>
                <c:pt idx="1153">
                  <c:v>0.91891299999999998</c:v>
                </c:pt>
                <c:pt idx="1154">
                  <c:v>0.91887399999999997</c:v>
                </c:pt>
                <c:pt idx="1155">
                  <c:v>0.91883499999999996</c:v>
                </c:pt>
                <c:pt idx="1156">
                  <c:v>0.91879699999999997</c:v>
                </c:pt>
                <c:pt idx="1157">
                  <c:v>0.91875799999999996</c:v>
                </c:pt>
                <c:pt idx="1158">
                  <c:v>0.91871899999999995</c:v>
                </c:pt>
                <c:pt idx="1159">
                  <c:v>0.91868000000000005</c:v>
                </c:pt>
                <c:pt idx="1160">
                  <c:v>0.91864100000000004</c:v>
                </c:pt>
                <c:pt idx="1161">
                  <c:v>0.91860299999999995</c:v>
                </c:pt>
                <c:pt idx="1162">
                  <c:v>0.91856400000000005</c:v>
                </c:pt>
                <c:pt idx="1163">
                  <c:v>0.91852500000000004</c:v>
                </c:pt>
                <c:pt idx="1164">
                  <c:v>0.91848700000000005</c:v>
                </c:pt>
                <c:pt idx="1165">
                  <c:v>0.91844800000000004</c:v>
                </c:pt>
                <c:pt idx="1166">
                  <c:v>0.91840900000000003</c:v>
                </c:pt>
                <c:pt idx="1167">
                  <c:v>0.91837000000000002</c:v>
                </c:pt>
                <c:pt idx="1168">
                  <c:v>0.91833200000000004</c:v>
                </c:pt>
                <c:pt idx="1169">
                  <c:v>0.91829300000000003</c:v>
                </c:pt>
                <c:pt idx="1170">
                  <c:v>0.91825400000000001</c:v>
                </c:pt>
                <c:pt idx="1171">
                  <c:v>0.91821600000000003</c:v>
                </c:pt>
                <c:pt idx="1172">
                  <c:v>0.91817700000000002</c:v>
                </c:pt>
                <c:pt idx="1173">
                  <c:v>0.91813800000000001</c:v>
                </c:pt>
                <c:pt idx="1174">
                  <c:v>0.91810000000000003</c:v>
                </c:pt>
                <c:pt idx="1175">
                  <c:v>0.91806100000000002</c:v>
                </c:pt>
                <c:pt idx="1176">
                  <c:v>0.918022</c:v>
                </c:pt>
                <c:pt idx="1177">
                  <c:v>0.91798400000000002</c:v>
                </c:pt>
                <c:pt idx="1178">
                  <c:v>0.91794500000000001</c:v>
                </c:pt>
                <c:pt idx="1179">
                  <c:v>0.91790700000000003</c:v>
                </c:pt>
                <c:pt idx="1180">
                  <c:v>0.91786800000000002</c:v>
                </c:pt>
                <c:pt idx="1181">
                  <c:v>0.91782900000000001</c:v>
                </c:pt>
                <c:pt idx="1182">
                  <c:v>0.91779100000000002</c:v>
                </c:pt>
                <c:pt idx="1183">
                  <c:v>0.91775200000000001</c:v>
                </c:pt>
                <c:pt idx="1184">
                  <c:v>0.91771400000000003</c:v>
                </c:pt>
                <c:pt idx="1185">
                  <c:v>0.91767500000000002</c:v>
                </c:pt>
                <c:pt idx="1186">
                  <c:v>0.91763700000000004</c:v>
                </c:pt>
                <c:pt idx="1187">
                  <c:v>0.91759800000000002</c:v>
                </c:pt>
                <c:pt idx="1188">
                  <c:v>0.91756000000000004</c:v>
                </c:pt>
                <c:pt idx="1189">
                  <c:v>0.91752100000000003</c:v>
                </c:pt>
                <c:pt idx="1190">
                  <c:v>0.91748300000000005</c:v>
                </c:pt>
                <c:pt idx="1191">
                  <c:v>0.91744400000000004</c:v>
                </c:pt>
                <c:pt idx="1192">
                  <c:v>0.91740600000000005</c:v>
                </c:pt>
                <c:pt idx="1193">
                  <c:v>0.91736700000000004</c:v>
                </c:pt>
                <c:pt idx="1194">
                  <c:v>0.91732899999999995</c:v>
                </c:pt>
                <c:pt idx="1195">
                  <c:v>0.91729000000000005</c:v>
                </c:pt>
                <c:pt idx="1196">
                  <c:v>0.91725199999999996</c:v>
                </c:pt>
                <c:pt idx="1197">
                  <c:v>0.91721299999999995</c:v>
                </c:pt>
                <c:pt idx="1198">
                  <c:v>0.91717499999999996</c:v>
                </c:pt>
                <c:pt idx="1199">
                  <c:v>0.91713599999999995</c:v>
                </c:pt>
                <c:pt idx="1200">
                  <c:v>0.91709799999999997</c:v>
                </c:pt>
                <c:pt idx="1201">
                  <c:v>0.91705999999999999</c:v>
                </c:pt>
                <c:pt idx="1202">
                  <c:v>0.91702099999999998</c:v>
                </c:pt>
                <c:pt idx="1203">
                  <c:v>0.91698299999999999</c:v>
                </c:pt>
                <c:pt idx="1204">
                  <c:v>0.91694399999999998</c:v>
                </c:pt>
                <c:pt idx="1205">
                  <c:v>0.916906</c:v>
                </c:pt>
                <c:pt idx="1206">
                  <c:v>0.91686800000000002</c:v>
                </c:pt>
                <c:pt idx="1207">
                  <c:v>0.91682900000000001</c:v>
                </c:pt>
                <c:pt idx="1208">
                  <c:v>0.91679100000000002</c:v>
                </c:pt>
                <c:pt idx="1209">
                  <c:v>0.91675300000000004</c:v>
                </c:pt>
                <c:pt idx="1210">
                  <c:v>0.91671400000000003</c:v>
                </c:pt>
                <c:pt idx="1211">
                  <c:v>0.91667600000000005</c:v>
                </c:pt>
                <c:pt idx="1212">
                  <c:v>0.91663799999999995</c:v>
                </c:pt>
                <c:pt idx="1213">
                  <c:v>0.91659900000000005</c:v>
                </c:pt>
                <c:pt idx="1214">
                  <c:v>0.91656099999999996</c:v>
                </c:pt>
                <c:pt idx="1215">
                  <c:v>0.91652299999999998</c:v>
                </c:pt>
                <c:pt idx="1216">
                  <c:v>0.91648399999999997</c:v>
                </c:pt>
                <c:pt idx="1217">
                  <c:v>0.91644599999999998</c:v>
                </c:pt>
                <c:pt idx="1218">
                  <c:v>0.916408</c:v>
                </c:pt>
                <c:pt idx="1219">
                  <c:v>0.91637000000000002</c:v>
                </c:pt>
                <c:pt idx="1220">
                  <c:v>0.91633100000000001</c:v>
                </c:pt>
                <c:pt idx="1221">
                  <c:v>0.91629300000000002</c:v>
                </c:pt>
                <c:pt idx="1222">
                  <c:v>0.91625500000000004</c:v>
                </c:pt>
                <c:pt idx="1223">
                  <c:v>0.91621699999999995</c:v>
                </c:pt>
                <c:pt idx="1224">
                  <c:v>0.91617800000000005</c:v>
                </c:pt>
                <c:pt idx="1225">
                  <c:v>0.91613999999999995</c:v>
                </c:pt>
                <c:pt idx="1226">
                  <c:v>0.91610199999999997</c:v>
                </c:pt>
                <c:pt idx="1227">
                  <c:v>0.91606399999999999</c:v>
                </c:pt>
                <c:pt idx="1228">
                  <c:v>0.91602600000000001</c:v>
                </c:pt>
                <c:pt idx="1229">
                  <c:v>0.915987</c:v>
                </c:pt>
                <c:pt idx="1230">
                  <c:v>0.91594900000000001</c:v>
                </c:pt>
                <c:pt idx="1231">
                  <c:v>0.91591100000000003</c:v>
                </c:pt>
                <c:pt idx="1232">
                  <c:v>0.91587300000000005</c:v>
                </c:pt>
                <c:pt idx="1233">
                  <c:v>0.91583499999999995</c:v>
                </c:pt>
                <c:pt idx="1234">
                  <c:v>0.91579699999999997</c:v>
                </c:pt>
                <c:pt idx="1235">
                  <c:v>0.91575799999999996</c:v>
                </c:pt>
                <c:pt idx="1236">
                  <c:v>0.91571999999999998</c:v>
                </c:pt>
                <c:pt idx="1237">
                  <c:v>0.915682</c:v>
                </c:pt>
                <c:pt idx="1238">
                  <c:v>0.91564400000000001</c:v>
                </c:pt>
                <c:pt idx="1239">
                  <c:v>0.91560600000000003</c:v>
                </c:pt>
                <c:pt idx="1240">
                  <c:v>0.91556800000000005</c:v>
                </c:pt>
                <c:pt idx="1241">
                  <c:v>0.91552999999999995</c:v>
                </c:pt>
                <c:pt idx="1242">
                  <c:v>0.91549199999999997</c:v>
                </c:pt>
                <c:pt idx="1243">
                  <c:v>0.91545399999999999</c:v>
                </c:pt>
                <c:pt idx="1244">
                  <c:v>0.91541600000000001</c:v>
                </c:pt>
                <c:pt idx="1245">
                  <c:v>0.91537800000000002</c:v>
                </c:pt>
                <c:pt idx="1246">
                  <c:v>0.91534000000000004</c:v>
                </c:pt>
                <c:pt idx="1247">
                  <c:v>0.91530199999999995</c:v>
                </c:pt>
                <c:pt idx="1248">
                  <c:v>0.91526399999999997</c:v>
                </c:pt>
                <c:pt idx="1249">
                  <c:v>0.91522599999999998</c:v>
                </c:pt>
                <c:pt idx="1250">
                  <c:v>0.915188</c:v>
                </c:pt>
                <c:pt idx="1251">
                  <c:v>0.91515000000000002</c:v>
                </c:pt>
                <c:pt idx="1252">
                  <c:v>0.91511200000000004</c:v>
                </c:pt>
                <c:pt idx="1253">
                  <c:v>0.91507400000000005</c:v>
                </c:pt>
                <c:pt idx="1254">
                  <c:v>0.91503599999999996</c:v>
                </c:pt>
                <c:pt idx="1255">
                  <c:v>0.91499799999999998</c:v>
                </c:pt>
                <c:pt idx="1256">
                  <c:v>0.91496</c:v>
                </c:pt>
                <c:pt idx="1257">
                  <c:v>0.91492200000000001</c:v>
                </c:pt>
                <c:pt idx="1258">
                  <c:v>0.91488400000000003</c:v>
                </c:pt>
                <c:pt idx="1259">
                  <c:v>0.91484600000000005</c:v>
                </c:pt>
                <c:pt idx="1260">
                  <c:v>0.91480799999999995</c:v>
                </c:pt>
                <c:pt idx="1261">
                  <c:v>0.91476999999999997</c:v>
                </c:pt>
                <c:pt idx="1262">
                  <c:v>0.91473199999999999</c:v>
                </c:pt>
                <c:pt idx="1263">
                  <c:v>0.91469400000000001</c:v>
                </c:pt>
                <c:pt idx="1264">
                  <c:v>0.91465600000000002</c:v>
                </c:pt>
                <c:pt idx="1265">
                  <c:v>0.91461800000000004</c:v>
                </c:pt>
                <c:pt idx="1266">
                  <c:v>0.91457999999999995</c:v>
                </c:pt>
                <c:pt idx="1267">
                  <c:v>0.91454299999999999</c:v>
                </c:pt>
                <c:pt idx="1268">
                  <c:v>0.91450500000000001</c:v>
                </c:pt>
                <c:pt idx="1269">
                  <c:v>0.91446700000000003</c:v>
                </c:pt>
                <c:pt idx="1270">
                  <c:v>0.91442900000000005</c:v>
                </c:pt>
                <c:pt idx="1271">
                  <c:v>0.91439099999999995</c:v>
                </c:pt>
                <c:pt idx="1272">
                  <c:v>0.91435299999999997</c:v>
                </c:pt>
                <c:pt idx="1273">
                  <c:v>0.91431600000000002</c:v>
                </c:pt>
                <c:pt idx="1274">
                  <c:v>0.91427800000000004</c:v>
                </c:pt>
                <c:pt idx="1275">
                  <c:v>0.91424000000000005</c:v>
                </c:pt>
                <c:pt idx="1276">
                  <c:v>0.91420199999999996</c:v>
                </c:pt>
                <c:pt idx="1277">
                  <c:v>0.91416399999999998</c:v>
                </c:pt>
                <c:pt idx="1278">
                  <c:v>0.91412700000000002</c:v>
                </c:pt>
                <c:pt idx="1279">
                  <c:v>0.91408900000000004</c:v>
                </c:pt>
                <c:pt idx="1280">
                  <c:v>0.91405099999999995</c:v>
                </c:pt>
                <c:pt idx="1281">
                  <c:v>0.91401299999999996</c:v>
                </c:pt>
                <c:pt idx="1282">
                  <c:v>0.91397499999999998</c:v>
                </c:pt>
                <c:pt idx="1283">
                  <c:v>0.91393800000000003</c:v>
                </c:pt>
                <c:pt idx="1284">
                  <c:v>0.91390000000000005</c:v>
                </c:pt>
                <c:pt idx="1285">
                  <c:v>0.91386199999999995</c:v>
                </c:pt>
                <c:pt idx="1286">
                  <c:v>0.913825</c:v>
                </c:pt>
                <c:pt idx="1287">
                  <c:v>0.91378700000000002</c:v>
                </c:pt>
                <c:pt idx="1288">
                  <c:v>0.91374900000000003</c:v>
                </c:pt>
                <c:pt idx="1289">
                  <c:v>0.91371100000000005</c:v>
                </c:pt>
                <c:pt idx="1290">
                  <c:v>0.91367399999999999</c:v>
                </c:pt>
                <c:pt idx="1291">
                  <c:v>0.913636</c:v>
                </c:pt>
                <c:pt idx="1292">
                  <c:v>0.91359800000000002</c:v>
                </c:pt>
                <c:pt idx="1293">
                  <c:v>0.91356099999999996</c:v>
                </c:pt>
                <c:pt idx="1294">
                  <c:v>0.91352299999999997</c:v>
                </c:pt>
                <c:pt idx="1295">
                  <c:v>0.91348499999999999</c:v>
                </c:pt>
                <c:pt idx="1296">
                  <c:v>0.91344800000000004</c:v>
                </c:pt>
                <c:pt idx="1297">
                  <c:v>0.91341000000000006</c:v>
                </c:pt>
                <c:pt idx="1298">
                  <c:v>0.91337299999999999</c:v>
                </c:pt>
                <c:pt idx="1299">
                  <c:v>0.91333500000000001</c:v>
                </c:pt>
                <c:pt idx="1300">
                  <c:v>0.91329700000000003</c:v>
                </c:pt>
                <c:pt idx="1301">
                  <c:v>0.91325999999999996</c:v>
                </c:pt>
                <c:pt idx="1302">
                  <c:v>0.91322199999999998</c:v>
                </c:pt>
                <c:pt idx="1303">
                  <c:v>0.91318500000000002</c:v>
                </c:pt>
                <c:pt idx="1304">
                  <c:v>0.91314700000000004</c:v>
                </c:pt>
                <c:pt idx="1305">
                  <c:v>0.91310899999999995</c:v>
                </c:pt>
                <c:pt idx="1306">
                  <c:v>0.91307199999999999</c:v>
                </c:pt>
                <c:pt idx="1307">
                  <c:v>0.91303400000000001</c:v>
                </c:pt>
                <c:pt idx="1308">
                  <c:v>0.91299699999999995</c:v>
                </c:pt>
                <c:pt idx="1309">
                  <c:v>0.91295899999999996</c:v>
                </c:pt>
                <c:pt idx="1310">
                  <c:v>0.91292200000000001</c:v>
                </c:pt>
                <c:pt idx="1311">
                  <c:v>0.91288400000000003</c:v>
                </c:pt>
                <c:pt idx="1312">
                  <c:v>0.91284699999999996</c:v>
                </c:pt>
                <c:pt idx="1313">
                  <c:v>0.91280899999999998</c:v>
                </c:pt>
                <c:pt idx="1314">
                  <c:v>0.91277200000000003</c:v>
                </c:pt>
                <c:pt idx="1315">
                  <c:v>0.91273400000000005</c:v>
                </c:pt>
                <c:pt idx="1316">
                  <c:v>0.91269699999999998</c:v>
                </c:pt>
                <c:pt idx="1317">
                  <c:v>0.912659</c:v>
                </c:pt>
                <c:pt idx="1318">
                  <c:v>0.91262200000000004</c:v>
                </c:pt>
                <c:pt idx="1319">
                  <c:v>0.91258399999999995</c:v>
                </c:pt>
                <c:pt idx="1320">
                  <c:v>0.912547</c:v>
                </c:pt>
                <c:pt idx="1321">
                  <c:v>0.91250900000000001</c:v>
                </c:pt>
                <c:pt idx="1322">
                  <c:v>0.91247199999999995</c:v>
                </c:pt>
                <c:pt idx="1323">
                  <c:v>0.91243399999999997</c:v>
                </c:pt>
                <c:pt idx="1324">
                  <c:v>0.91239700000000001</c:v>
                </c:pt>
                <c:pt idx="1325">
                  <c:v>0.91235999999999995</c:v>
                </c:pt>
                <c:pt idx="1326">
                  <c:v>0.91232199999999997</c:v>
                </c:pt>
                <c:pt idx="1327">
                  <c:v>0.91228500000000001</c:v>
                </c:pt>
                <c:pt idx="1328">
                  <c:v>0.91224700000000003</c:v>
                </c:pt>
                <c:pt idx="1329">
                  <c:v>0.91220999999999997</c:v>
                </c:pt>
                <c:pt idx="1330">
                  <c:v>0.91217300000000001</c:v>
                </c:pt>
                <c:pt idx="1331">
                  <c:v>0.91213500000000003</c:v>
                </c:pt>
                <c:pt idx="1332">
                  <c:v>0.91209799999999996</c:v>
                </c:pt>
                <c:pt idx="1333">
                  <c:v>0.91206100000000001</c:v>
                </c:pt>
                <c:pt idx="1334">
                  <c:v>0.91202300000000003</c:v>
                </c:pt>
                <c:pt idx="1335">
                  <c:v>0.91198599999999996</c:v>
                </c:pt>
                <c:pt idx="1336">
                  <c:v>0.91194799999999998</c:v>
                </c:pt>
                <c:pt idx="1337">
                  <c:v>0.91191100000000003</c:v>
                </c:pt>
                <c:pt idx="1338">
                  <c:v>0.91187399999999996</c:v>
                </c:pt>
                <c:pt idx="1339">
                  <c:v>0.91183700000000001</c:v>
                </c:pt>
                <c:pt idx="1340">
                  <c:v>0.91179900000000003</c:v>
                </c:pt>
                <c:pt idx="1341">
                  <c:v>0.91176199999999996</c:v>
                </c:pt>
                <c:pt idx="1342">
                  <c:v>0.91172500000000001</c:v>
                </c:pt>
                <c:pt idx="1343">
                  <c:v>0.91168700000000003</c:v>
                </c:pt>
                <c:pt idx="1344">
                  <c:v>0.91164999999999996</c:v>
                </c:pt>
                <c:pt idx="1345">
                  <c:v>0.91161300000000001</c:v>
                </c:pt>
                <c:pt idx="1346">
                  <c:v>0.91157600000000005</c:v>
                </c:pt>
                <c:pt idx="1347">
                  <c:v>0.91153799999999996</c:v>
                </c:pt>
                <c:pt idx="1348">
                  <c:v>0.91150100000000001</c:v>
                </c:pt>
                <c:pt idx="1349">
                  <c:v>0.91146400000000005</c:v>
                </c:pt>
                <c:pt idx="1350">
                  <c:v>0.91142699999999999</c:v>
                </c:pt>
                <c:pt idx="1351">
                  <c:v>0.911389</c:v>
                </c:pt>
                <c:pt idx="1352">
                  <c:v>0.91135200000000005</c:v>
                </c:pt>
                <c:pt idx="1353">
                  <c:v>0.91131499999999999</c:v>
                </c:pt>
                <c:pt idx="1354">
                  <c:v>0.91127800000000003</c:v>
                </c:pt>
                <c:pt idx="1355">
                  <c:v>0.91124099999999997</c:v>
                </c:pt>
                <c:pt idx="1356">
                  <c:v>0.91120299999999999</c:v>
                </c:pt>
                <c:pt idx="1357">
                  <c:v>0.91116600000000003</c:v>
                </c:pt>
                <c:pt idx="1358">
                  <c:v>0.91112899999999997</c:v>
                </c:pt>
                <c:pt idx="1359">
                  <c:v>0.91109200000000001</c:v>
                </c:pt>
                <c:pt idx="1360">
                  <c:v>0.91105499999999995</c:v>
                </c:pt>
                <c:pt idx="1361">
                  <c:v>0.91101799999999999</c:v>
                </c:pt>
                <c:pt idx="1362">
                  <c:v>0.91098000000000001</c:v>
                </c:pt>
                <c:pt idx="1363">
                  <c:v>0.91094299999999995</c:v>
                </c:pt>
                <c:pt idx="1364">
                  <c:v>0.91090599999999999</c:v>
                </c:pt>
                <c:pt idx="1365">
                  <c:v>0.91086900000000004</c:v>
                </c:pt>
                <c:pt idx="1366">
                  <c:v>0.91083199999999997</c:v>
                </c:pt>
                <c:pt idx="1367">
                  <c:v>0.91079500000000002</c:v>
                </c:pt>
                <c:pt idx="1368">
                  <c:v>0.91075799999999996</c:v>
                </c:pt>
                <c:pt idx="1369">
                  <c:v>0.910721</c:v>
                </c:pt>
                <c:pt idx="1370">
                  <c:v>0.91068400000000005</c:v>
                </c:pt>
                <c:pt idx="1371">
                  <c:v>0.91064699999999998</c:v>
                </c:pt>
                <c:pt idx="1372">
                  <c:v>0.91061000000000003</c:v>
                </c:pt>
                <c:pt idx="1373">
                  <c:v>0.91057200000000005</c:v>
                </c:pt>
                <c:pt idx="1374">
                  <c:v>0.91053499999999998</c:v>
                </c:pt>
                <c:pt idx="1375">
                  <c:v>0.91049800000000003</c:v>
                </c:pt>
                <c:pt idx="1376">
                  <c:v>0.91046099999999996</c:v>
                </c:pt>
                <c:pt idx="1377">
                  <c:v>0.91042400000000001</c:v>
                </c:pt>
                <c:pt idx="1378">
                  <c:v>0.91038699999999995</c:v>
                </c:pt>
                <c:pt idx="1379">
                  <c:v>0.91034999999999999</c:v>
                </c:pt>
                <c:pt idx="1380">
                  <c:v>0.91031300000000004</c:v>
                </c:pt>
                <c:pt idx="1381">
                  <c:v>0.91027599999999997</c:v>
                </c:pt>
                <c:pt idx="1382">
                  <c:v>0.91023900000000002</c:v>
                </c:pt>
                <c:pt idx="1383">
                  <c:v>0.91020199999999996</c:v>
                </c:pt>
                <c:pt idx="1384">
                  <c:v>0.910165</c:v>
                </c:pt>
                <c:pt idx="1385">
                  <c:v>0.91012800000000005</c:v>
                </c:pt>
                <c:pt idx="1386">
                  <c:v>0.91009099999999998</c:v>
                </c:pt>
                <c:pt idx="1387">
                  <c:v>0.91005400000000003</c:v>
                </c:pt>
                <c:pt idx="1388">
                  <c:v>0.91001699999999996</c:v>
                </c:pt>
                <c:pt idx="1389">
                  <c:v>0.90998100000000004</c:v>
                </c:pt>
                <c:pt idx="1390">
                  <c:v>0.90994399999999998</c:v>
                </c:pt>
                <c:pt idx="1391">
                  <c:v>0.90990700000000002</c:v>
                </c:pt>
                <c:pt idx="1392">
                  <c:v>0.90986999999999996</c:v>
                </c:pt>
                <c:pt idx="1393">
                  <c:v>0.909833</c:v>
                </c:pt>
                <c:pt idx="1394">
                  <c:v>0.90979600000000005</c:v>
                </c:pt>
                <c:pt idx="1395">
                  <c:v>0.90975899999999998</c:v>
                </c:pt>
                <c:pt idx="1396">
                  <c:v>0.90972200000000003</c:v>
                </c:pt>
                <c:pt idx="1397">
                  <c:v>0.90968499999999997</c:v>
                </c:pt>
                <c:pt idx="1398">
                  <c:v>0.90964800000000001</c:v>
                </c:pt>
                <c:pt idx="1399">
                  <c:v>0.90961199999999998</c:v>
                </c:pt>
                <c:pt idx="1400">
                  <c:v>0.90957500000000002</c:v>
                </c:pt>
                <c:pt idx="1401">
                  <c:v>0.90953799999999996</c:v>
                </c:pt>
                <c:pt idx="1402">
                  <c:v>0.909501</c:v>
                </c:pt>
                <c:pt idx="1403">
                  <c:v>0.90946400000000005</c:v>
                </c:pt>
                <c:pt idx="1404">
                  <c:v>0.90942699999999999</c:v>
                </c:pt>
                <c:pt idx="1405">
                  <c:v>0.90939099999999995</c:v>
                </c:pt>
                <c:pt idx="1406">
                  <c:v>0.909354</c:v>
                </c:pt>
                <c:pt idx="1407">
                  <c:v>0.90931700000000004</c:v>
                </c:pt>
                <c:pt idx="1408">
                  <c:v>0.90927999999999998</c:v>
                </c:pt>
                <c:pt idx="1409">
                  <c:v>0.90924300000000002</c:v>
                </c:pt>
                <c:pt idx="1410">
                  <c:v>0.90920699999999999</c:v>
                </c:pt>
                <c:pt idx="1411">
                  <c:v>0.90917000000000003</c:v>
                </c:pt>
                <c:pt idx="1412">
                  <c:v>0.90913299999999997</c:v>
                </c:pt>
                <c:pt idx="1413">
                  <c:v>0.90909600000000002</c:v>
                </c:pt>
                <c:pt idx="1414">
                  <c:v>0.90905899999999995</c:v>
                </c:pt>
                <c:pt idx="1415">
                  <c:v>0.90902300000000003</c:v>
                </c:pt>
                <c:pt idx="1416">
                  <c:v>0.90898599999999996</c:v>
                </c:pt>
                <c:pt idx="1417">
                  <c:v>0.90894900000000001</c:v>
                </c:pt>
                <c:pt idx="1418">
                  <c:v>0.90891299999999997</c:v>
                </c:pt>
                <c:pt idx="1419">
                  <c:v>0.90887600000000002</c:v>
                </c:pt>
                <c:pt idx="1420">
                  <c:v>0.90883899999999995</c:v>
                </c:pt>
                <c:pt idx="1421">
                  <c:v>0.908802</c:v>
                </c:pt>
                <c:pt idx="1422">
                  <c:v>0.90876599999999996</c:v>
                </c:pt>
                <c:pt idx="1423">
                  <c:v>0.90872900000000001</c:v>
                </c:pt>
                <c:pt idx="1424">
                  <c:v>0.90869200000000006</c:v>
                </c:pt>
                <c:pt idx="1425">
                  <c:v>0.90865600000000002</c:v>
                </c:pt>
                <c:pt idx="1426">
                  <c:v>0.90861899999999995</c:v>
                </c:pt>
                <c:pt idx="1427">
                  <c:v>0.908582</c:v>
                </c:pt>
                <c:pt idx="1428">
                  <c:v>0.90854599999999996</c:v>
                </c:pt>
                <c:pt idx="1429">
                  <c:v>0.90850900000000001</c:v>
                </c:pt>
                <c:pt idx="1430">
                  <c:v>0.90847199999999995</c:v>
                </c:pt>
                <c:pt idx="1431">
                  <c:v>0.90843600000000002</c:v>
                </c:pt>
                <c:pt idx="1432">
                  <c:v>0.90839899999999996</c:v>
                </c:pt>
                <c:pt idx="1433">
                  <c:v>0.908362</c:v>
                </c:pt>
                <c:pt idx="1434">
                  <c:v>0.90832599999999997</c:v>
                </c:pt>
                <c:pt idx="1435">
                  <c:v>0.90828900000000001</c:v>
                </c:pt>
                <c:pt idx="1436">
                  <c:v>0.90825299999999998</c:v>
                </c:pt>
                <c:pt idx="1437">
                  <c:v>0.90821600000000002</c:v>
                </c:pt>
                <c:pt idx="1438">
                  <c:v>0.90817899999999996</c:v>
                </c:pt>
                <c:pt idx="1439">
                  <c:v>0.90814300000000003</c:v>
                </c:pt>
                <c:pt idx="1440">
                  <c:v>0.90810599999999997</c:v>
                </c:pt>
                <c:pt idx="1441">
                  <c:v>0.90807000000000004</c:v>
                </c:pt>
                <c:pt idx="1442">
                  <c:v>0.90803299999999998</c:v>
                </c:pt>
                <c:pt idx="1443">
                  <c:v>0.90799700000000005</c:v>
                </c:pt>
                <c:pt idx="1444">
                  <c:v>0.90795999999999999</c:v>
                </c:pt>
                <c:pt idx="1445">
                  <c:v>0.90792399999999995</c:v>
                </c:pt>
                <c:pt idx="1446">
                  <c:v>0.907887</c:v>
                </c:pt>
                <c:pt idx="1447">
                  <c:v>0.90785000000000005</c:v>
                </c:pt>
                <c:pt idx="1448">
                  <c:v>0.90781400000000001</c:v>
                </c:pt>
                <c:pt idx="1449">
                  <c:v>0.90777699999999995</c:v>
                </c:pt>
                <c:pt idx="1450">
                  <c:v>0.90774100000000002</c:v>
                </c:pt>
                <c:pt idx="1451">
                  <c:v>0.90770399999999996</c:v>
                </c:pt>
                <c:pt idx="1452">
                  <c:v>0.90766800000000003</c:v>
                </c:pt>
                <c:pt idx="1453">
                  <c:v>0.90763099999999997</c:v>
                </c:pt>
                <c:pt idx="1454">
                  <c:v>0.90759500000000004</c:v>
                </c:pt>
                <c:pt idx="1455">
                  <c:v>0.907559</c:v>
                </c:pt>
                <c:pt idx="1456">
                  <c:v>0.90752200000000005</c:v>
                </c:pt>
                <c:pt idx="1457">
                  <c:v>0.90748600000000001</c:v>
                </c:pt>
                <c:pt idx="1458">
                  <c:v>0.90744899999999995</c:v>
                </c:pt>
                <c:pt idx="1459">
                  <c:v>0.90741300000000003</c:v>
                </c:pt>
                <c:pt idx="1460">
                  <c:v>0.90737599999999996</c:v>
                </c:pt>
                <c:pt idx="1461">
                  <c:v>0.90734000000000004</c:v>
                </c:pt>
                <c:pt idx="1462">
                  <c:v>0.90730299999999997</c:v>
                </c:pt>
                <c:pt idx="1463">
                  <c:v>0.90726700000000005</c:v>
                </c:pt>
                <c:pt idx="1464">
                  <c:v>0.90723100000000001</c:v>
                </c:pt>
                <c:pt idx="1465">
                  <c:v>0.90719399999999994</c:v>
                </c:pt>
                <c:pt idx="1466">
                  <c:v>0.90715800000000002</c:v>
                </c:pt>
                <c:pt idx="1467">
                  <c:v>0.90712099999999996</c:v>
                </c:pt>
                <c:pt idx="1468">
                  <c:v>0.90708500000000003</c:v>
                </c:pt>
                <c:pt idx="1469">
                  <c:v>0.90704899999999999</c:v>
                </c:pt>
                <c:pt idx="1470">
                  <c:v>0.90701200000000004</c:v>
                </c:pt>
                <c:pt idx="1471">
                  <c:v>0.906976</c:v>
                </c:pt>
                <c:pt idx="1472">
                  <c:v>0.90693999999999997</c:v>
                </c:pt>
                <c:pt idx="1473">
                  <c:v>0.90690300000000001</c:v>
                </c:pt>
                <c:pt idx="1474">
                  <c:v>0.90686699999999998</c:v>
                </c:pt>
                <c:pt idx="1475">
                  <c:v>0.90683100000000005</c:v>
                </c:pt>
                <c:pt idx="1476">
                  <c:v>0.90679399999999999</c:v>
                </c:pt>
                <c:pt idx="1477">
                  <c:v>0.90675799999999995</c:v>
                </c:pt>
                <c:pt idx="1478">
                  <c:v>0.90672200000000003</c:v>
                </c:pt>
                <c:pt idx="1479">
                  <c:v>0.90668499999999996</c:v>
                </c:pt>
                <c:pt idx="1480">
                  <c:v>0.90664900000000004</c:v>
                </c:pt>
                <c:pt idx="1481">
                  <c:v>0.906613</c:v>
                </c:pt>
                <c:pt idx="1482">
                  <c:v>0.90657699999999997</c:v>
                </c:pt>
                <c:pt idx="1483">
                  <c:v>0.90654000000000001</c:v>
                </c:pt>
                <c:pt idx="1484">
                  <c:v>0.90650399999999998</c:v>
                </c:pt>
                <c:pt idx="1485">
                  <c:v>0.90646800000000005</c:v>
                </c:pt>
                <c:pt idx="1486">
                  <c:v>0.90643200000000002</c:v>
                </c:pt>
                <c:pt idx="1487">
                  <c:v>0.90639499999999995</c:v>
                </c:pt>
                <c:pt idx="1488">
                  <c:v>0.90635900000000003</c:v>
                </c:pt>
                <c:pt idx="1489">
                  <c:v>0.90632299999999999</c:v>
                </c:pt>
                <c:pt idx="1490">
                  <c:v>0.90628699999999995</c:v>
                </c:pt>
                <c:pt idx="1491">
                  <c:v>0.90625</c:v>
                </c:pt>
                <c:pt idx="1492">
                  <c:v>0.90621399999999996</c:v>
                </c:pt>
                <c:pt idx="1493">
                  <c:v>0.90617800000000004</c:v>
                </c:pt>
                <c:pt idx="1494">
                  <c:v>0.906142</c:v>
                </c:pt>
                <c:pt idx="1495">
                  <c:v>0.90610599999999997</c:v>
                </c:pt>
                <c:pt idx="1496">
                  <c:v>0.90606900000000001</c:v>
                </c:pt>
                <c:pt idx="1497">
                  <c:v>0.90603299999999998</c:v>
                </c:pt>
                <c:pt idx="1498">
                  <c:v>0.90599700000000005</c:v>
                </c:pt>
                <c:pt idx="1499">
                  <c:v>0.90596100000000002</c:v>
                </c:pt>
                <c:pt idx="1500">
                  <c:v>0.90592499999999998</c:v>
                </c:pt>
                <c:pt idx="1501">
                  <c:v>0.90588900000000006</c:v>
                </c:pt>
                <c:pt idx="1502">
                  <c:v>0.90585199999999999</c:v>
                </c:pt>
                <c:pt idx="1503">
                  <c:v>0.90581599999999995</c:v>
                </c:pt>
                <c:pt idx="1504">
                  <c:v>0.90578000000000003</c:v>
                </c:pt>
                <c:pt idx="1505">
                  <c:v>0.90574399999999999</c:v>
                </c:pt>
                <c:pt idx="1506">
                  <c:v>0.90570799999999996</c:v>
                </c:pt>
                <c:pt idx="1507">
                  <c:v>0.90567200000000003</c:v>
                </c:pt>
                <c:pt idx="1508">
                  <c:v>0.905636</c:v>
                </c:pt>
                <c:pt idx="1509">
                  <c:v>0.90559999999999996</c:v>
                </c:pt>
                <c:pt idx="1510">
                  <c:v>0.90556400000000004</c:v>
                </c:pt>
                <c:pt idx="1511">
                  <c:v>0.90552699999999997</c:v>
                </c:pt>
                <c:pt idx="1512">
                  <c:v>0.90549100000000005</c:v>
                </c:pt>
                <c:pt idx="1513">
                  <c:v>0.90545500000000001</c:v>
                </c:pt>
                <c:pt idx="1514">
                  <c:v>0.90541899999999997</c:v>
                </c:pt>
                <c:pt idx="1515">
                  <c:v>0.90538300000000005</c:v>
                </c:pt>
                <c:pt idx="1516">
                  <c:v>0.90534700000000001</c:v>
                </c:pt>
                <c:pt idx="1517">
                  <c:v>0.90531099999999998</c:v>
                </c:pt>
                <c:pt idx="1518">
                  <c:v>0.90527500000000005</c:v>
                </c:pt>
                <c:pt idx="1519">
                  <c:v>0.90523900000000002</c:v>
                </c:pt>
                <c:pt idx="1520">
                  <c:v>0.90520299999999998</c:v>
                </c:pt>
                <c:pt idx="1521">
                  <c:v>0.90516700000000005</c:v>
                </c:pt>
                <c:pt idx="1522">
                  <c:v>0.90513100000000002</c:v>
                </c:pt>
                <c:pt idx="1523">
                  <c:v>0.90509499999999998</c:v>
                </c:pt>
                <c:pt idx="1524">
                  <c:v>0.90505899999999995</c:v>
                </c:pt>
                <c:pt idx="1525">
                  <c:v>0.90502300000000002</c:v>
                </c:pt>
                <c:pt idx="1526">
                  <c:v>0.90498699999999999</c:v>
                </c:pt>
                <c:pt idx="1527">
                  <c:v>0.90495099999999995</c:v>
                </c:pt>
                <c:pt idx="1528">
                  <c:v>0.90491500000000002</c:v>
                </c:pt>
                <c:pt idx="1529">
                  <c:v>0.90487899999999999</c:v>
                </c:pt>
                <c:pt idx="1530">
                  <c:v>0.90484299999999995</c:v>
                </c:pt>
                <c:pt idx="1531">
                  <c:v>0.90480700000000003</c:v>
                </c:pt>
                <c:pt idx="1532">
                  <c:v>0.90477099999999999</c:v>
                </c:pt>
                <c:pt idx="1533">
                  <c:v>0.90473499999999996</c:v>
                </c:pt>
                <c:pt idx="1534">
                  <c:v>0.90469900000000003</c:v>
                </c:pt>
                <c:pt idx="1535">
                  <c:v>0.90466299999999999</c:v>
                </c:pt>
                <c:pt idx="1536">
                  <c:v>0.90462799999999999</c:v>
                </c:pt>
                <c:pt idx="1537">
                  <c:v>0.90459199999999995</c:v>
                </c:pt>
                <c:pt idx="1538">
                  <c:v>0.90455600000000003</c:v>
                </c:pt>
                <c:pt idx="1539">
                  <c:v>0.90451999999999999</c:v>
                </c:pt>
                <c:pt idx="1540">
                  <c:v>0.90448399999999995</c:v>
                </c:pt>
                <c:pt idx="1541">
                  <c:v>0.90444800000000003</c:v>
                </c:pt>
                <c:pt idx="1542">
                  <c:v>0.90441199999999999</c:v>
                </c:pt>
                <c:pt idx="1543">
                  <c:v>0.90437599999999996</c:v>
                </c:pt>
                <c:pt idx="1544">
                  <c:v>0.90434000000000003</c:v>
                </c:pt>
                <c:pt idx="1545">
                  <c:v>0.90430500000000003</c:v>
                </c:pt>
                <c:pt idx="1546">
                  <c:v>0.90426899999999999</c:v>
                </c:pt>
                <c:pt idx="1547">
                  <c:v>0.90423299999999995</c:v>
                </c:pt>
                <c:pt idx="1548">
                  <c:v>0.90419700000000003</c:v>
                </c:pt>
                <c:pt idx="1549">
                  <c:v>0.90416099999999999</c:v>
                </c:pt>
                <c:pt idx="1550">
                  <c:v>0.90412499999999996</c:v>
                </c:pt>
                <c:pt idx="1551">
                  <c:v>0.90408999999999995</c:v>
                </c:pt>
                <c:pt idx="1552">
                  <c:v>0.90405400000000002</c:v>
                </c:pt>
                <c:pt idx="1553">
                  <c:v>0.90401799999999999</c:v>
                </c:pt>
                <c:pt idx="1554">
                  <c:v>0.90398199999999995</c:v>
                </c:pt>
                <c:pt idx="1555">
                  <c:v>0.90394600000000003</c:v>
                </c:pt>
                <c:pt idx="1556">
                  <c:v>0.90391100000000002</c:v>
                </c:pt>
                <c:pt idx="1557">
                  <c:v>0.90387499999999998</c:v>
                </c:pt>
                <c:pt idx="1558">
                  <c:v>0.90383899999999995</c:v>
                </c:pt>
                <c:pt idx="1559">
                  <c:v>0.90380300000000002</c:v>
                </c:pt>
                <c:pt idx="1560">
                  <c:v>0.90376800000000002</c:v>
                </c:pt>
                <c:pt idx="1561">
                  <c:v>0.90373199999999998</c:v>
                </c:pt>
                <c:pt idx="1562">
                  <c:v>0.90369600000000005</c:v>
                </c:pt>
                <c:pt idx="1563">
                  <c:v>0.90366000000000002</c:v>
                </c:pt>
                <c:pt idx="1564">
                  <c:v>0.90362500000000001</c:v>
                </c:pt>
                <c:pt idx="1565">
                  <c:v>0.90358899999999998</c:v>
                </c:pt>
                <c:pt idx="1566">
                  <c:v>0.90355300000000005</c:v>
                </c:pt>
                <c:pt idx="1567">
                  <c:v>0.90351700000000001</c:v>
                </c:pt>
                <c:pt idx="1568">
                  <c:v>0.90348200000000001</c:v>
                </c:pt>
                <c:pt idx="1569">
                  <c:v>0.90344599999999997</c:v>
                </c:pt>
                <c:pt idx="1570">
                  <c:v>0.90341000000000005</c:v>
                </c:pt>
                <c:pt idx="1571">
                  <c:v>0.90337500000000004</c:v>
                </c:pt>
                <c:pt idx="1572">
                  <c:v>0.903339</c:v>
                </c:pt>
                <c:pt idx="1573">
                  <c:v>0.90330299999999997</c:v>
                </c:pt>
                <c:pt idx="1574">
                  <c:v>0.90326799999999996</c:v>
                </c:pt>
                <c:pt idx="1575">
                  <c:v>0.90323200000000003</c:v>
                </c:pt>
                <c:pt idx="1576">
                  <c:v>0.903196</c:v>
                </c:pt>
                <c:pt idx="1577">
                  <c:v>0.90316099999999999</c:v>
                </c:pt>
                <c:pt idx="1578">
                  <c:v>0.90312499999999996</c:v>
                </c:pt>
                <c:pt idx="1579">
                  <c:v>0.90308900000000003</c:v>
                </c:pt>
                <c:pt idx="1580">
                  <c:v>0.90305400000000002</c:v>
                </c:pt>
                <c:pt idx="1581">
                  <c:v>0.90301799999999999</c:v>
                </c:pt>
                <c:pt idx="1582">
                  <c:v>0.90298199999999995</c:v>
                </c:pt>
                <c:pt idx="1583">
                  <c:v>0.90294700000000006</c:v>
                </c:pt>
                <c:pt idx="1584">
                  <c:v>0.90291100000000002</c:v>
                </c:pt>
                <c:pt idx="1585">
                  <c:v>0.90287600000000001</c:v>
                </c:pt>
                <c:pt idx="1586">
                  <c:v>0.90283999999999998</c:v>
                </c:pt>
                <c:pt idx="1587">
                  <c:v>0.90280400000000005</c:v>
                </c:pt>
                <c:pt idx="1588">
                  <c:v>0.90276900000000004</c:v>
                </c:pt>
                <c:pt idx="1589">
                  <c:v>0.90273300000000001</c:v>
                </c:pt>
                <c:pt idx="1590">
                  <c:v>0.902698</c:v>
                </c:pt>
                <c:pt idx="1591">
                  <c:v>0.90266199999999996</c:v>
                </c:pt>
                <c:pt idx="1592">
                  <c:v>0.90262699999999996</c:v>
                </c:pt>
                <c:pt idx="1593">
                  <c:v>0.90259100000000003</c:v>
                </c:pt>
                <c:pt idx="1594">
                  <c:v>0.90255600000000002</c:v>
                </c:pt>
                <c:pt idx="1595">
                  <c:v>0.90251999999999999</c:v>
                </c:pt>
                <c:pt idx="1596">
                  <c:v>0.90248499999999998</c:v>
                </c:pt>
                <c:pt idx="1597">
                  <c:v>0.90244899999999995</c:v>
                </c:pt>
                <c:pt idx="1598">
                  <c:v>0.90241300000000002</c:v>
                </c:pt>
                <c:pt idx="1599">
                  <c:v>0.90237800000000001</c:v>
                </c:pt>
                <c:pt idx="1600">
                  <c:v>0.90234199999999998</c:v>
                </c:pt>
                <c:pt idx="1601">
                  <c:v>0.90230699999999997</c:v>
                </c:pt>
                <c:pt idx="1602">
                  <c:v>0.90227100000000005</c:v>
                </c:pt>
                <c:pt idx="1603">
                  <c:v>0.90223600000000004</c:v>
                </c:pt>
                <c:pt idx="1604">
                  <c:v>0.90220100000000003</c:v>
                </c:pt>
                <c:pt idx="1605">
                  <c:v>0.90216499999999999</c:v>
                </c:pt>
                <c:pt idx="1606">
                  <c:v>0.90212999999999999</c:v>
                </c:pt>
                <c:pt idx="1607">
                  <c:v>0.90209399999999995</c:v>
                </c:pt>
                <c:pt idx="1608">
                  <c:v>0.90205900000000006</c:v>
                </c:pt>
                <c:pt idx="1609">
                  <c:v>0.90202300000000002</c:v>
                </c:pt>
                <c:pt idx="1610">
                  <c:v>0.90198800000000001</c:v>
                </c:pt>
                <c:pt idx="1611">
                  <c:v>0.90195199999999998</c:v>
                </c:pt>
                <c:pt idx="1612">
                  <c:v>0.90191699999999997</c:v>
                </c:pt>
                <c:pt idx="1613">
                  <c:v>0.90188199999999996</c:v>
                </c:pt>
                <c:pt idx="1614">
                  <c:v>0.90184600000000004</c:v>
                </c:pt>
                <c:pt idx="1615">
                  <c:v>0.90181100000000003</c:v>
                </c:pt>
                <c:pt idx="1616">
                  <c:v>0.90177499999999999</c:v>
                </c:pt>
                <c:pt idx="1617">
                  <c:v>0.90173999999999999</c:v>
                </c:pt>
                <c:pt idx="1618">
                  <c:v>0.90170499999999998</c:v>
                </c:pt>
                <c:pt idx="1619">
                  <c:v>0.90166900000000005</c:v>
                </c:pt>
                <c:pt idx="1620">
                  <c:v>0.90163400000000005</c:v>
                </c:pt>
                <c:pt idx="1621">
                  <c:v>0.90159800000000001</c:v>
                </c:pt>
                <c:pt idx="1622">
                  <c:v>0.901563</c:v>
                </c:pt>
                <c:pt idx="1623">
                  <c:v>0.901528</c:v>
                </c:pt>
                <c:pt idx="1624">
                  <c:v>0.90149199999999996</c:v>
                </c:pt>
                <c:pt idx="1625">
                  <c:v>0.90145699999999995</c:v>
                </c:pt>
                <c:pt idx="1626">
                  <c:v>0.90142199999999995</c:v>
                </c:pt>
                <c:pt idx="1627">
                  <c:v>0.90138600000000002</c:v>
                </c:pt>
                <c:pt idx="1628">
                  <c:v>0.90135100000000001</c:v>
                </c:pt>
                <c:pt idx="1629">
                  <c:v>0.90131600000000001</c:v>
                </c:pt>
                <c:pt idx="1630">
                  <c:v>0.90127999999999997</c:v>
                </c:pt>
                <c:pt idx="1631">
                  <c:v>0.90124499999999996</c:v>
                </c:pt>
                <c:pt idx="1632">
                  <c:v>0.90120999999999996</c:v>
                </c:pt>
                <c:pt idx="1633">
                  <c:v>0.90117400000000003</c:v>
                </c:pt>
                <c:pt idx="1634">
                  <c:v>0.90113900000000002</c:v>
                </c:pt>
                <c:pt idx="1635">
                  <c:v>0.90110400000000002</c:v>
                </c:pt>
                <c:pt idx="1636">
                  <c:v>0.90106900000000001</c:v>
                </c:pt>
                <c:pt idx="1637">
                  <c:v>0.90103299999999997</c:v>
                </c:pt>
                <c:pt idx="1638">
                  <c:v>0.90099799999999997</c:v>
                </c:pt>
                <c:pt idx="1639">
                  <c:v>0.90096299999999996</c:v>
                </c:pt>
                <c:pt idx="1640">
                  <c:v>0.90092799999999995</c:v>
                </c:pt>
                <c:pt idx="1641">
                  <c:v>0.90089200000000003</c:v>
                </c:pt>
                <c:pt idx="1642">
                  <c:v>0.90085700000000002</c:v>
                </c:pt>
                <c:pt idx="1643">
                  <c:v>0.90082200000000001</c:v>
                </c:pt>
                <c:pt idx="1644">
                  <c:v>0.900787</c:v>
                </c:pt>
                <c:pt idx="1645">
                  <c:v>0.90075099999999997</c:v>
                </c:pt>
                <c:pt idx="1646">
                  <c:v>0.90071599999999996</c:v>
                </c:pt>
                <c:pt idx="1647">
                  <c:v>0.90068099999999995</c:v>
                </c:pt>
                <c:pt idx="1648">
                  <c:v>0.90064599999999995</c:v>
                </c:pt>
                <c:pt idx="1649">
                  <c:v>0.90061100000000005</c:v>
                </c:pt>
                <c:pt idx="1650">
                  <c:v>0.90057500000000001</c:v>
                </c:pt>
                <c:pt idx="1651">
                  <c:v>0.90054000000000001</c:v>
                </c:pt>
                <c:pt idx="1652">
                  <c:v>0.900505</c:v>
                </c:pt>
                <c:pt idx="1653">
                  <c:v>0.90046999999999999</c:v>
                </c:pt>
                <c:pt idx="1654">
                  <c:v>0.90043499999999999</c:v>
                </c:pt>
                <c:pt idx="1655">
                  <c:v>0.90039999999999998</c:v>
                </c:pt>
                <c:pt idx="1656">
                  <c:v>0.90036400000000005</c:v>
                </c:pt>
                <c:pt idx="1657">
                  <c:v>0.90032900000000005</c:v>
                </c:pt>
                <c:pt idx="1658">
                  <c:v>0.90029400000000004</c:v>
                </c:pt>
                <c:pt idx="1659">
                  <c:v>0.90025900000000003</c:v>
                </c:pt>
                <c:pt idx="1660">
                  <c:v>0.90022400000000002</c:v>
                </c:pt>
                <c:pt idx="1661">
                  <c:v>0.90018900000000002</c:v>
                </c:pt>
                <c:pt idx="1662">
                  <c:v>0.90015400000000001</c:v>
                </c:pt>
                <c:pt idx="1663">
                  <c:v>0.900119</c:v>
                </c:pt>
                <c:pt idx="1664">
                  <c:v>0.90008299999999997</c:v>
                </c:pt>
                <c:pt idx="1665">
                  <c:v>0.90004799999999996</c:v>
                </c:pt>
                <c:pt idx="1666">
                  <c:v>0.90001299999999995</c:v>
                </c:pt>
                <c:pt idx="1667">
                  <c:v>0.89997799999999994</c:v>
                </c:pt>
                <c:pt idx="1668">
                  <c:v>0.89994300000000005</c:v>
                </c:pt>
                <c:pt idx="1669">
                  <c:v>0.89990800000000004</c:v>
                </c:pt>
                <c:pt idx="1670">
                  <c:v>0.89987300000000003</c:v>
                </c:pt>
                <c:pt idx="1671">
                  <c:v>0.89983800000000003</c:v>
                </c:pt>
                <c:pt idx="1672">
                  <c:v>0.89980300000000002</c:v>
                </c:pt>
                <c:pt idx="1673">
                  <c:v>0.89976800000000001</c:v>
                </c:pt>
                <c:pt idx="1674">
                  <c:v>0.899733</c:v>
                </c:pt>
                <c:pt idx="1675">
                  <c:v>0.899698</c:v>
                </c:pt>
                <c:pt idx="1676">
                  <c:v>0.89966299999999999</c:v>
                </c:pt>
                <c:pt idx="1677">
                  <c:v>0.89962799999999998</c:v>
                </c:pt>
                <c:pt idx="1678">
                  <c:v>0.89959299999999998</c:v>
                </c:pt>
                <c:pt idx="1679">
                  <c:v>0.89955799999999997</c:v>
                </c:pt>
                <c:pt idx="1680">
                  <c:v>0.89952299999999996</c:v>
                </c:pt>
                <c:pt idx="1681">
                  <c:v>0.89948799999999995</c:v>
                </c:pt>
                <c:pt idx="1682">
                  <c:v>0.89945299999999995</c:v>
                </c:pt>
                <c:pt idx="1683">
                  <c:v>0.89941800000000005</c:v>
                </c:pt>
                <c:pt idx="1684">
                  <c:v>0.89938300000000004</c:v>
                </c:pt>
                <c:pt idx="1685">
                  <c:v>0.89934800000000004</c:v>
                </c:pt>
                <c:pt idx="1686">
                  <c:v>0.89931300000000003</c:v>
                </c:pt>
                <c:pt idx="1687">
                  <c:v>0.89927800000000002</c:v>
                </c:pt>
                <c:pt idx="1688">
                  <c:v>0.89924300000000001</c:v>
                </c:pt>
                <c:pt idx="1689">
                  <c:v>0.89920800000000001</c:v>
                </c:pt>
                <c:pt idx="1690">
                  <c:v>0.899173</c:v>
                </c:pt>
                <c:pt idx="1691">
                  <c:v>0.89913799999999999</c:v>
                </c:pt>
                <c:pt idx="1692">
                  <c:v>0.89910299999999999</c:v>
                </c:pt>
                <c:pt idx="1693">
                  <c:v>0.89906799999999998</c:v>
                </c:pt>
                <c:pt idx="1694">
                  <c:v>0.89903299999999997</c:v>
                </c:pt>
                <c:pt idx="1695">
                  <c:v>0.89899799999999996</c:v>
                </c:pt>
                <c:pt idx="1696">
                  <c:v>0.89896299999999996</c:v>
                </c:pt>
                <c:pt idx="1697">
                  <c:v>0.89892799999999995</c:v>
                </c:pt>
                <c:pt idx="1698">
                  <c:v>0.89889399999999997</c:v>
                </c:pt>
                <c:pt idx="1699">
                  <c:v>0.89885899999999996</c:v>
                </c:pt>
                <c:pt idx="1700">
                  <c:v>0.89882399999999996</c:v>
                </c:pt>
                <c:pt idx="1701">
                  <c:v>0.89878899999999995</c:v>
                </c:pt>
                <c:pt idx="1702">
                  <c:v>0.89875400000000005</c:v>
                </c:pt>
                <c:pt idx="1703">
                  <c:v>0.89871900000000005</c:v>
                </c:pt>
                <c:pt idx="1704">
                  <c:v>0.89868400000000004</c:v>
                </c:pt>
                <c:pt idx="1705">
                  <c:v>0.89864900000000003</c:v>
                </c:pt>
                <c:pt idx="1706">
                  <c:v>0.89861500000000005</c:v>
                </c:pt>
                <c:pt idx="1707">
                  <c:v>0.89858000000000005</c:v>
                </c:pt>
                <c:pt idx="1708">
                  <c:v>0.89854500000000004</c:v>
                </c:pt>
                <c:pt idx="1709">
                  <c:v>0.89851000000000003</c:v>
                </c:pt>
                <c:pt idx="1710">
                  <c:v>0.89847500000000002</c:v>
                </c:pt>
                <c:pt idx="1711">
                  <c:v>0.89844000000000002</c:v>
                </c:pt>
                <c:pt idx="1712">
                  <c:v>0.89840600000000004</c:v>
                </c:pt>
                <c:pt idx="1713">
                  <c:v>0.89837100000000003</c:v>
                </c:pt>
                <c:pt idx="1714">
                  <c:v>0.89833600000000002</c:v>
                </c:pt>
                <c:pt idx="1715">
                  <c:v>0.89830100000000002</c:v>
                </c:pt>
                <c:pt idx="1716">
                  <c:v>0.89826600000000001</c:v>
                </c:pt>
                <c:pt idx="1717">
                  <c:v>0.89823200000000003</c:v>
                </c:pt>
                <c:pt idx="1718">
                  <c:v>0.89819700000000002</c:v>
                </c:pt>
                <c:pt idx="1719">
                  <c:v>0.89816200000000002</c:v>
                </c:pt>
                <c:pt idx="1720">
                  <c:v>0.89812700000000001</c:v>
                </c:pt>
                <c:pt idx="1721">
                  <c:v>0.89809300000000003</c:v>
                </c:pt>
                <c:pt idx="1722">
                  <c:v>0.89805800000000002</c:v>
                </c:pt>
                <c:pt idx="1723">
                  <c:v>0.89802300000000002</c:v>
                </c:pt>
                <c:pt idx="1724">
                  <c:v>0.89798800000000001</c:v>
                </c:pt>
                <c:pt idx="1725">
                  <c:v>0.89795400000000003</c:v>
                </c:pt>
                <c:pt idx="1726">
                  <c:v>0.89791900000000002</c:v>
                </c:pt>
                <c:pt idx="1727">
                  <c:v>0.89788400000000002</c:v>
                </c:pt>
                <c:pt idx="1728">
                  <c:v>0.89784900000000001</c:v>
                </c:pt>
                <c:pt idx="1729">
                  <c:v>0.89781500000000003</c:v>
                </c:pt>
                <c:pt idx="1730">
                  <c:v>0.89778000000000002</c:v>
                </c:pt>
                <c:pt idx="1731">
                  <c:v>0.89774500000000002</c:v>
                </c:pt>
                <c:pt idx="1732">
                  <c:v>0.89771100000000004</c:v>
                </c:pt>
                <c:pt idx="1733">
                  <c:v>0.89767600000000003</c:v>
                </c:pt>
                <c:pt idx="1734">
                  <c:v>0.89764100000000002</c:v>
                </c:pt>
                <c:pt idx="1735">
                  <c:v>0.89760600000000001</c:v>
                </c:pt>
                <c:pt idx="1736">
                  <c:v>0.89757200000000004</c:v>
                </c:pt>
                <c:pt idx="1737">
                  <c:v>0.89753700000000003</c:v>
                </c:pt>
                <c:pt idx="1738">
                  <c:v>0.89750200000000002</c:v>
                </c:pt>
                <c:pt idx="1739">
                  <c:v>0.89746800000000004</c:v>
                </c:pt>
                <c:pt idx="1740">
                  <c:v>0.89743300000000004</c:v>
                </c:pt>
                <c:pt idx="1741">
                  <c:v>0.89739899999999995</c:v>
                </c:pt>
                <c:pt idx="1742">
                  <c:v>0.89736400000000005</c:v>
                </c:pt>
                <c:pt idx="1743">
                  <c:v>0.89732900000000004</c:v>
                </c:pt>
                <c:pt idx="1744">
                  <c:v>0.89729499999999995</c:v>
                </c:pt>
                <c:pt idx="1745">
                  <c:v>0.89725999999999995</c:v>
                </c:pt>
                <c:pt idx="1746">
                  <c:v>0.89722500000000005</c:v>
                </c:pt>
                <c:pt idx="1747">
                  <c:v>0.89719099999999996</c:v>
                </c:pt>
                <c:pt idx="1748">
                  <c:v>0.89715599999999995</c:v>
                </c:pt>
                <c:pt idx="1749">
                  <c:v>0.89712199999999998</c:v>
                </c:pt>
                <c:pt idx="1750">
                  <c:v>0.89708699999999997</c:v>
                </c:pt>
                <c:pt idx="1751">
                  <c:v>0.89705199999999996</c:v>
                </c:pt>
                <c:pt idx="1752">
                  <c:v>0.89701799999999998</c:v>
                </c:pt>
                <c:pt idx="1753">
                  <c:v>0.89698299999999997</c:v>
                </c:pt>
                <c:pt idx="1754">
                  <c:v>0.896949</c:v>
                </c:pt>
                <c:pt idx="1755">
                  <c:v>0.89691399999999999</c:v>
                </c:pt>
                <c:pt idx="1756">
                  <c:v>0.89688000000000001</c:v>
                </c:pt>
                <c:pt idx="1757">
                  <c:v>0.896845</c:v>
                </c:pt>
                <c:pt idx="1758">
                  <c:v>0.89681</c:v>
                </c:pt>
                <c:pt idx="1759">
                  <c:v>0.89677600000000002</c:v>
                </c:pt>
                <c:pt idx="1760">
                  <c:v>0.89674100000000001</c:v>
                </c:pt>
                <c:pt idx="1761">
                  <c:v>0.89670700000000003</c:v>
                </c:pt>
                <c:pt idx="1762">
                  <c:v>0.89667200000000002</c:v>
                </c:pt>
                <c:pt idx="1763">
                  <c:v>0.89663800000000005</c:v>
                </c:pt>
                <c:pt idx="1764">
                  <c:v>0.89660300000000004</c:v>
                </c:pt>
                <c:pt idx="1765">
                  <c:v>0.89656899999999995</c:v>
                </c:pt>
                <c:pt idx="1766">
                  <c:v>0.89653400000000005</c:v>
                </c:pt>
                <c:pt idx="1767">
                  <c:v>0.89649999999999996</c:v>
                </c:pt>
                <c:pt idx="1768">
                  <c:v>0.89646499999999996</c:v>
                </c:pt>
                <c:pt idx="1769">
                  <c:v>0.89643099999999998</c:v>
                </c:pt>
                <c:pt idx="1770">
                  <c:v>0.89639599999999997</c:v>
                </c:pt>
                <c:pt idx="1771">
                  <c:v>0.89636199999999999</c:v>
                </c:pt>
                <c:pt idx="1772">
                  <c:v>0.89632699999999998</c:v>
                </c:pt>
                <c:pt idx="1773">
                  <c:v>0.89629300000000001</c:v>
                </c:pt>
                <c:pt idx="1774">
                  <c:v>0.89625900000000003</c:v>
                </c:pt>
                <c:pt idx="1775">
                  <c:v>0.89622400000000002</c:v>
                </c:pt>
                <c:pt idx="1776">
                  <c:v>0.89619000000000004</c:v>
                </c:pt>
                <c:pt idx="1777">
                  <c:v>0.89615500000000003</c:v>
                </c:pt>
                <c:pt idx="1778">
                  <c:v>0.89612099999999995</c:v>
                </c:pt>
                <c:pt idx="1779">
                  <c:v>0.89608600000000005</c:v>
                </c:pt>
                <c:pt idx="1780">
                  <c:v>0.89605199999999996</c:v>
                </c:pt>
                <c:pt idx="1781">
                  <c:v>0.89601799999999998</c:v>
                </c:pt>
                <c:pt idx="1782">
                  <c:v>0.89598299999999997</c:v>
                </c:pt>
                <c:pt idx="1783">
                  <c:v>0.895949</c:v>
                </c:pt>
                <c:pt idx="1784">
                  <c:v>0.89591399999999999</c:v>
                </c:pt>
                <c:pt idx="1785">
                  <c:v>0.89588000000000001</c:v>
                </c:pt>
                <c:pt idx="1786">
                  <c:v>0.89584600000000003</c:v>
                </c:pt>
                <c:pt idx="1787">
                  <c:v>0.89581100000000002</c:v>
                </c:pt>
                <c:pt idx="1788">
                  <c:v>0.89577700000000005</c:v>
                </c:pt>
                <c:pt idx="1789">
                  <c:v>0.89574200000000004</c:v>
                </c:pt>
                <c:pt idx="1790">
                  <c:v>0.89570799999999995</c:v>
                </c:pt>
                <c:pt idx="1791">
                  <c:v>0.89567399999999997</c:v>
                </c:pt>
                <c:pt idx="1792">
                  <c:v>0.89563899999999996</c:v>
                </c:pt>
                <c:pt idx="1793">
                  <c:v>0.89560499999999998</c:v>
                </c:pt>
                <c:pt idx="1794">
                  <c:v>0.89557100000000001</c:v>
                </c:pt>
                <c:pt idx="1795">
                  <c:v>0.895536</c:v>
                </c:pt>
                <c:pt idx="1796">
                  <c:v>0.89550200000000002</c:v>
                </c:pt>
                <c:pt idx="1797">
                  <c:v>0.89546800000000004</c:v>
                </c:pt>
                <c:pt idx="1798">
                  <c:v>0.89543300000000003</c:v>
                </c:pt>
                <c:pt idx="1799">
                  <c:v>0.89539899999999994</c:v>
                </c:pt>
                <c:pt idx="1800">
                  <c:v>0.89536499999999997</c:v>
                </c:pt>
                <c:pt idx="1801">
                  <c:v>0.89532999999999996</c:v>
                </c:pt>
                <c:pt idx="1802">
                  <c:v>0.89529599999999998</c:v>
                </c:pt>
                <c:pt idx="1803">
                  <c:v>0.895262</c:v>
                </c:pt>
                <c:pt idx="1804">
                  <c:v>0.89522800000000002</c:v>
                </c:pt>
                <c:pt idx="1805">
                  <c:v>0.89519300000000002</c:v>
                </c:pt>
                <c:pt idx="1806">
                  <c:v>0.89515900000000004</c:v>
                </c:pt>
                <c:pt idx="1807">
                  <c:v>0.89512499999999995</c:v>
                </c:pt>
                <c:pt idx="1808">
                  <c:v>0.89509099999999997</c:v>
                </c:pt>
                <c:pt idx="1809">
                  <c:v>0.89505599999999996</c:v>
                </c:pt>
                <c:pt idx="1810">
                  <c:v>0.89502199999999998</c:v>
                </c:pt>
                <c:pt idx="1811">
                  <c:v>0.89498800000000001</c:v>
                </c:pt>
                <c:pt idx="1812">
                  <c:v>0.89495400000000003</c:v>
                </c:pt>
                <c:pt idx="1813">
                  <c:v>0.89491900000000002</c:v>
                </c:pt>
                <c:pt idx="1814">
                  <c:v>0.89488500000000004</c:v>
                </c:pt>
                <c:pt idx="1815">
                  <c:v>0.89485099999999995</c:v>
                </c:pt>
                <c:pt idx="1816">
                  <c:v>0.89481699999999997</c:v>
                </c:pt>
                <c:pt idx="1817">
                  <c:v>0.89478199999999997</c:v>
                </c:pt>
                <c:pt idx="1818">
                  <c:v>0.89474799999999999</c:v>
                </c:pt>
                <c:pt idx="1819">
                  <c:v>0.89471400000000001</c:v>
                </c:pt>
                <c:pt idx="1820">
                  <c:v>0.89468000000000003</c:v>
                </c:pt>
                <c:pt idx="1821">
                  <c:v>0.89464600000000005</c:v>
                </c:pt>
                <c:pt idx="1822">
                  <c:v>0.89461100000000005</c:v>
                </c:pt>
                <c:pt idx="1823">
                  <c:v>0.89457699999999996</c:v>
                </c:pt>
                <c:pt idx="1824">
                  <c:v>0.89454299999999998</c:v>
                </c:pt>
                <c:pt idx="1825">
                  <c:v>0.894509</c:v>
                </c:pt>
                <c:pt idx="1826">
                  <c:v>0.89447500000000002</c:v>
                </c:pt>
                <c:pt idx="1827">
                  <c:v>0.89444100000000004</c:v>
                </c:pt>
                <c:pt idx="1828">
                  <c:v>0.89440600000000003</c:v>
                </c:pt>
                <c:pt idx="1829">
                  <c:v>0.89437199999999994</c:v>
                </c:pt>
                <c:pt idx="1830">
                  <c:v>0.89433799999999997</c:v>
                </c:pt>
                <c:pt idx="1831">
                  <c:v>0.89430399999999999</c:v>
                </c:pt>
                <c:pt idx="1832">
                  <c:v>0.89427000000000001</c:v>
                </c:pt>
                <c:pt idx="1833">
                  <c:v>0.89423600000000003</c:v>
                </c:pt>
                <c:pt idx="1834">
                  <c:v>0.89420200000000005</c:v>
                </c:pt>
                <c:pt idx="1835">
                  <c:v>0.89416799999999996</c:v>
                </c:pt>
                <c:pt idx="1836">
                  <c:v>0.89413399999999998</c:v>
                </c:pt>
                <c:pt idx="1837">
                  <c:v>0.89409899999999998</c:v>
                </c:pt>
                <c:pt idx="1838">
                  <c:v>0.894065</c:v>
                </c:pt>
                <c:pt idx="1839">
                  <c:v>0.89403100000000002</c:v>
                </c:pt>
                <c:pt idx="1840">
                  <c:v>0.89399700000000004</c:v>
                </c:pt>
                <c:pt idx="1841">
                  <c:v>0.89396299999999995</c:v>
                </c:pt>
                <c:pt idx="1842">
                  <c:v>0.89392899999999997</c:v>
                </c:pt>
                <c:pt idx="1843">
                  <c:v>0.893895</c:v>
                </c:pt>
                <c:pt idx="1844">
                  <c:v>0.89386100000000002</c:v>
                </c:pt>
                <c:pt idx="1845">
                  <c:v>0.89382700000000004</c:v>
                </c:pt>
                <c:pt idx="1846">
                  <c:v>0.89379299999999995</c:v>
                </c:pt>
                <c:pt idx="1847">
                  <c:v>0.89375899999999997</c:v>
                </c:pt>
                <c:pt idx="1848">
                  <c:v>0.89372499999999999</c:v>
                </c:pt>
                <c:pt idx="1849">
                  <c:v>0.89369100000000001</c:v>
                </c:pt>
                <c:pt idx="1850">
                  <c:v>0.89365700000000003</c:v>
                </c:pt>
                <c:pt idx="1851">
                  <c:v>0.89362299999999995</c:v>
                </c:pt>
                <c:pt idx="1852">
                  <c:v>0.89358899999999997</c:v>
                </c:pt>
                <c:pt idx="1853">
                  <c:v>0.89355499999999999</c:v>
                </c:pt>
                <c:pt idx="1854">
                  <c:v>0.89352100000000001</c:v>
                </c:pt>
                <c:pt idx="1855">
                  <c:v>0.89348700000000003</c:v>
                </c:pt>
                <c:pt idx="1856">
                  <c:v>0.89345300000000005</c:v>
                </c:pt>
                <c:pt idx="1857">
                  <c:v>0.89341899999999996</c:v>
                </c:pt>
                <c:pt idx="1858">
                  <c:v>0.89338499999999998</c:v>
                </c:pt>
                <c:pt idx="1859">
                  <c:v>0.89335100000000001</c:v>
                </c:pt>
                <c:pt idx="1860">
                  <c:v>0.89331700000000003</c:v>
                </c:pt>
                <c:pt idx="1861">
                  <c:v>0.89328300000000005</c:v>
                </c:pt>
                <c:pt idx="1862">
                  <c:v>0.89324899999999996</c:v>
                </c:pt>
                <c:pt idx="1863">
                  <c:v>0.89321499999999998</c:v>
                </c:pt>
                <c:pt idx="1864">
                  <c:v>0.893181</c:v>
                </c:pt>
                <c:pt idx="1865">
                  <c:v>0.89314700000000002</c:v>
                </c:pt>
                <c:pt idx="1866">
                  <c:v>0.89311300000000005</c:v>
                </c:pt>
                <c:pt idx="1867">
                  <c:v>0.89307899999999996</c:v>
                </c:pt>
                <c:pt idx="1868">
                  <c:v>0.89304499999999998</c:v>
                </c:pt>
                <c:pt idx="1869">
                  <c:v>0.893011</c:v>
                </c:pt>
                <c:pt idx="1870">
                  <c:v>0.89297700000000002</c:v>
                </c:pt>
                <c:pt idx="1871">
                  <c:v>0.89294300000000004</c:v>
                </c:pt>
                <c:pt idx="1872">
                  <c:v>0.89290899999999995</c:v>
                </c:pt>
                <c:pt idx="1873">
                  <c:v>0.892876</c:v>
                </c:pt>
                <c:pt idx="1874">
                  <c:v>0.89284200000000002</c:v>
                </c:pt>
                <c:pt idx="1875">
                  <c:v>0.89280800000000005</c:v>
                </c:pt>
                <c:pt idx="1876">
                  <c:v>0.89277399999999996</c:v>
                </c:pt>
                <c:pt idx="1877">
                  <c:v>0.89273999999999998</c:v>
                </c:pt>
                <c:pt idx="1878">
                  <c:v>0.892706</c:v>
                </c:pt>
                <c:pt idx="1879">
                  <c:v>0.89267200000000002</c:v>
                </c:pt>
                <c:pt idx="1880">
                  <c:v>0.89263800000000004</c:v>
                </c:pt>
                <c:pt idx="1881">
                  <c:v>0.89260399999999995</c:v>
                </c:pt>
                <c:pt idx="1882">
                  <c:v>0.892571</c:v>
                </c:pt>
                <c:pt idx="1883">
                  <c:v>0.89253700000000002</c:v>
                </c:pt>
                <c:pt idx="1884">
                  <c:v>0.89250300000000005</c:v>
                </c:pt>
                <c:pt idx="1885">
                  <c:v>0.89246899999999996</c:v>
                </c:pt>
                <c:pt idx="1886">
                  <c:v>0.89243499999999998</c:v>
                </c:pt>
                <c:pt idx="1887">
                  <c:v>0.892401</c:v>
                </c:pt>
                <c:pt idx="1888">
                  <c:v>0.89236800000000005</c:v>
                </c:pt>
                <c:pt idx="1889">
                  <c:v>0.89233399999999996</c:v>
                </c:pt>
                <c:pt idx="1890">
                  <c:v>0.89229999999999998</c:v>
                </c:pt>
                <c:pt idx="1891">
                  <c:v>0.892266</c:v>
                </c:pt>
                <c:pt idx="1892">
                  <c:v>0.89223200000000003</c:v>
                </c:pt>
                <c:pt idx="1893">
                  <c:v>0.89219899999999996</c:v>
                </c:pt>
                <c:pt idx="1894">
                  <c:v>0.89216499999999999</c:v>
                </c:pt>
                <c:pt idx="1895">
                  <c:v>0.89213100000000001</c:v>
                </c:pt>
                <c:pt idx="1896">
                  <c:v>0.89209700000000003</c:v>
                </c:pt>
                <c:pt idx="1897">
                  <c:v>0.89206300000000005</c:v>
                </c:pt>
                <c:pt idx="1898">
                  <c:v>0.89202999999999999</c:v>
                </c:pt>
                <c:pt idx="1899">
                  <c:v>0.89199600000000001</c:v>
                </c:pt>
                <c:pt idx="1900">
                  <c:v>0.89196200000000003</c:v>
                </c:pt>
                <c:pt idx="1901">
                  <c:v>0.89192800000000005</c:v>
                </c:pt>
                <c:pt idx="1902">
                  <c:v>0.89189499999999999</c:v>
                </c:pt>
                <c:pt idx="1903">
                  <c:v>0.89186100000000001</c:v>
                </c:pt>
                <c:pt idx="1904">
                  <c:v>0.89182700000000004</c:v>
                </c:pt>
                <c:pt idx="1905">
                  <c:v>0.89179299999999995</c:v>
                </c:pt>
                <c:pt idx="1906">
                  <c:v>0.89176</c:v>
                </c:pt>
                <c:pt idx="1907">
                  <c:v>0.89172600000000002</c:v>
                </c:pt>
                <c:pt idx="1908">
                  <c:v>0.89169200000000004</c:v>
                </c:pt>
                <c:pt idx="1909">
                  <c:v>0.89165899999999998</c:v>
                </c:pt>
                <c:pt idx="1910">
                  <c:v>0.891625</c:v>
                </c:pt>
                <c:pt idx="1911">
                  <c:v>0.89159100000000002</c:v>
                </c:pt>
                <c:pt idx="1912">
                  <c:v>0.89155799999999996</c:v>
                </c:pt>
                <c:pt idx="1913">
                  <c:v>0.89152399999999998</c:v>
                </c:pt>
                <c:pt idx="1914">
                  <c:v>0.89149</c:v>
                </c:pt>
                <c:pt idx="1915">
                  <c:v>0.89145600000000003</c:v>
                </c:pt>
                <c:pt idx="1916">
                  <c:v>0.89142299999999997</c:v>
                </c:pt>
                <c:pt idx="1917">
                  <c:v>0.89138899999999999</c:v>
                </c:pt>
                <c:pt idx="1918">
                  <c:v>0.89135500000000001</c:v>
                </c:pt>
                <c:pt idx="1919">
                  <c:v>0.89132199999999995</c:v>
                </c:pt>
                <c:pt idx="1920">
                  <c:v>0.89128799999999997</c:v>
                </c:pt>
                <c:pt idx="1921">
                  <c:v>0.89125500000000002</c:v>
                </c:pt>
                <c:pt idx="1922">
                  <c:v>0.89122100000000004</c:v>
                </c:pt>
                <c:pt idx="1923">
                  <c:v>0.89118699999999995</c:v>
                </c:pt>
                <c:pt idx="1924">
                  <c:v>0.891154</c:v>
                </c:pt>
                <c:pt idx="1925">
                  <c:v>0.89112000000000002</c:v>
                </c:pt>
                <c:pt idx="1926">
                  <c:v>0.89108600000000004</c:v>
                </c:pt>
                <c:pt idx="1927">
                  <c:v>0.89105299999999998</c:v>
                </c:pt>
                <c:pt idx="1928">
                  <c:v>0.89101900000000001</c:v>
                </c:pt>
                <c:pt idx="1929">
                  <c:v>0.89098599999999994</c:v>
                </c:pt>
                <c:pt idx="1930">
                  <c:v>0.89095199999999997</c:v>
                </c:pt>
                <c:pt idx="1931">
                  <c:v>0.89091799999999999</c:v>
                </c:pt>
                <c:pt idx="1932">
                  <c:v>0.89088500000000004</c:v>
                </c:pt>
                <c:pt idx="1933">
                  <c:v>0.89085099999999995</c:v>
                </c:pt>
                <c:pt idx="1934">
                  <c:v>0.890818</c:v>
                </c:pt>
                <c:pt idx="1935">
                  <c:v>0.89078400000000002</c:v>
                </c:pt>
                <c:pt idx="1936">
                  <c:v>0.89075000000000004</c:v>
                </c:pt>
                <c:pt idx="1937">
                  <c:v>0.89071699999999998</c:v>
                </c:pt>
                <c:pt idx="1938">
                  <c:v>0.890683</c:v>
                </c:pt>
                <c:pt idx="1939">
                  <c:v>0.89065000000000005</c:v>
                </c:pt>
                <c:pt idx="1940">
                  <c:v>0.89061599999999996</c:v>
                </c:pt>
                <c:pt idx="1941">
                  <c:v>0.89058300000000001</c:v>
                </c:pt>
                <c:pt idx="1942">
                  <c:v>0.89054900000000004</c:v>
                </c:pt>
                <c:pt idx="1943">
                  <c:v>0.89051599999999997</c:v>
                </c:pt>
                <c:pt idx="1944">
                  <c:v>0.890482</c:v>
                </c:pt>
                <c:pt idx="1945">
                  <c:v>0.89044900000000005</c:v>
                </c:pt>
                <c:pt idx="1946">
                  <c:v>0.89041499999999996</c:v>
                </c:pt>
                <c:pt idx="1947">
                  <c:v>0.89038200000000001</c:v>
                </c:pt>
                <c:pt idx="1948">
                  <c:v>0.89034800000000003</c:v>
                </c:pt>
                <c:pt idx="1949">
                  <c:v>0.89031499999999997</c:v>
                </c:pt>
                <c:pt idx="1950">
                  <c:v>0.89028099999999999</c:v>
                </c:pt>
                <c:pt idx="1951">
                  <c:v>0.89024800000000004</c:v>
                </c:pt>
                <c:pt idx="1952">
                  <c:v>0.89021399999999995</c:v>
                </c:pt>
                <c:pt idx="1953">
                  <c:v>0.890181</c:v>
                </c:pt>
                <c:pt idx="1954">
                  <c:v>0.89014700000000002</c:v>
                </c:pt>
                <c:pt idx="1955">
                  <c:v>0.89011399999999996</c:v>
                </c:pt>
                <c:pt idx="1956">
                  <c:v>0.89007999999999998</c:v>
                </c:pt>
                <c:pt idx="1957">
                  <c:v>0.89004700000000003</c:v>
                </c:pt>
                <c:pt idx="1958">
                  <c:v>0.89001300000000005</c:v>
                </c:pt>
                <c:pt idx="1959">
                  <c:v>0.88997999999999999</c:v>
                </c:pt>
                <c:pt idx="1960">
                  <c:v>0.88994600000000001</c:v>
                </c:pt>
                <c:pt idx="1961">
                  <c:v>0.88991299999999995</c:v>
                </c:pt>
                <c:pt idx="1962">
                  <c:v>0.88988</c:v>
                </c:pt>
                <c:pt idx="1963">
                  <c:v>0.88984600000000003</c:v>
                </c:pt>
                <c:pt idx="1964">
                  <c:v>0.88981299999999997</c:v>
                </c:pt>
                <c:pt idx="1965">
                  <c:v>0.88977899999999999</c:v>
                </c:pt>
                <c:pt idx="1966">
                  <c:v>0.88974600000000004</c:v>
                </c:pt>
                <c:pt idx="1967">
                  <c:v>0.88971199999999995</c:v>
                </c:pt>
                <c:pt idx="1968">
                  <c:v>0.889679</c:v>
                </c:pt>
                <c:pt idx="1969">
                  <c:v>0.88964600000000005</c:v>
                </c:pt>
                <c:pt idx="1970">
                  <c:v>0.88961199999999996</c:v>
                </c:pt>
                <c:pt idx="1971">
                  <c:v>0.88957900000000001</c:v>
                </c:pt>
                <c:pt idx="1972">
                  <c:v>0.88954599999999995</c:v>
                </c:pt>
                <c:pt idx="1973">
                  <c:v>0.88951199999999997</c:v>
                </c:pt>
                <c:pt idx="1974">
                  <c:v>0.88947900000000002</c:v>
                </c:pt>
                <c:pt idx="1975">
                  <c:v>0.88944500000000004</c:v>
                </c:pt>
                <c:pt idx="1976">
                  <c:v>0.88941199999999998</c:v>
                </c:pt>
                <c:pt idx="1977">
                  <c:v>0.88937900000000003</c:v>
                </c:pt>
                <c:pt idx="1978">
                  <c:v>0.88934500000000005</c:v>
                </c:pt>
                <c:pt idx="1979">
                  <c:v>0.88931199999999999</c:v>
                </c:pt>
                <c:pt idx="1980">
                  <c:v>0.88927900000000004</c:v>
                </c:pt>
                <c:pt idx="1981">
                  <c:v>0.88924499999999995</c:v>
                </c:pt>
                <c:pt idx="1982">
                  <c:v>0.889212</c:v>
                </c:pt>
                <c:pt idx="1983">
                  <c:v>0.88917900000000005</c:v>
                </c:pt>
                <c:pt idx="1984">
                  <c:v>0.88914499999999996</c:v>
                </c:pt>
                <c:pt idx="1985">
                  <c:v>0.88911200000000001</c:v>
                </c:pt>
                <c:pt idx="1986">
                  <c:v>0.88907899999999995</c:v>
                </c:pt>
                <c:pt idx="1987">
                  <c:v>0.88904499999999997</c:v>
                </c:pt>
                <c:pt idx="1988">
                  <c:v>0.88901200000000002</c:v>
                </c:pt>
                <c:pt idx="1989">
                  <c:v>0.88897899999999996</c:v>
                </c:pt>
                <c:pt idx="1990">
                  <c:v>0.88894600000000001</c:v>
                </c:pt>
                <c:pt idx="1991">
                  <c:v>0.88891200000000004</c:v>
                </c:pt>
                <c:pt idx="1992">
                  <c:v>0.88887899999999997</c:v>
                </c:pt>
                <c:pt idx="1993">
                  <c:v>0.88884600000000002</c:v>
                </c:pt>
                <c:pt idx="1994">
                  <c:v>0.88881200000000005</c:v>
                </c:pt>
                <c:pt idx="1995">
                  <c:v>0.88877899999999999</c:v>
                </c:pt>
                <c:pt idx="1996">
                  <c:v>0.88874600000000004</c:v>
                </c:pt>
                <c:pt idx="1997">
                  <c:v>0.88871299999999998</c:v>
                </c:pt>
                <c:pt idx="1998">
                  <c:v>0.888679</c:v>
                </c:pt>
                <c:pt idx="1999">
                  <c:v>0.88864600000000005</c:v>
                </c:pt>
                <c:pt idx="2000">
                  <c:v>0.88861299999999999</c:v>
                </c:pt>
                <c:pt idx="2001">
                  <c:v>0.88858000000000004</c:v>
                </c:pt>
                <c:pt idx="2002">
                  <c:v>0.88854599999999995</c:v>
                </c:pt>
                <c:pt idx="2003">
                  <c:v>0.888513</c:v>
                </c:pt>
                <c:pt idx="2004">
                  <c:v>0.88848000000000005</c:v>
                </c:pt>
                <c:pt idx="2005">
                  <c:v>0.88844699999999999</c:v>
                </c:pt>
                <c:pt idx="2006">
                  <c:v>0.88841400000000004</c:v>
                </c:pt>
                <c:pt idx="2007">
                  <c:v>0.88837999999999995</c:v>
                </c:pt>
                <c:pt idx="2008">
                  <c:v>0.888347</c:v>
                </c:pt>
                <c:pt idx="2009">
                  <c:v>0.88831400000000005</c:v>
                </c:pt>
                <c:pt idx="2010">
                  <c:v>0.88828099999999999</c:v>
                </c:pt>
                <c:pt idx="2011">
                  <c:v>0.88824800000000004</c:v>
                </c:pt>
                <c:pt idx="2012">
                  <c:v>0.88821399999999995</c:v>
                </c:pt>
                <c:pt idx="2013">
                  <c:v>0.888181</c:v>
                </c:pt>
                <c:pt idx="2014">
                  <c:v>0.88814800000000005</c:v>
                </c:pt>
                <c:pt idx="2015">
                  <c:v>0.88811499999999999</c:v>
                </c:pt>
                <c:pt idx="2016">
                  <c:v>0.88808200000000004</c:v>
                </c:pt>
                <c:pt idx="2017">
                  <c:v>0.88804899999999998</c:v>
                </c:pt>
                <c:pt idx="2018">
                  <c:v>0.88801600000000003</c:v>
                </c:pt>
                <c:pt idx="2019">
                  <c:v>0.88798200000000005</c:v>
                </c:pt>
                <c:pt idx="2020">
                  <c:v>0.88794899999999999</c:v>
                </c:pt>
                <c:pt idx="2021">
                  <c:v>0.88791600000000004</c:v>
                </c:pt>
                <c:pt idx="2022">
                  <c:v>0.88788299999999998</c:v>
                </c:pt>
                <c:pt idx="2023">
                  <c:v>0.88785000000000003</c:v>
                </c:pt>
                <c:pt idx="2024">
                  <c:v>0.88781699999999997</c:v>
                </c:pt>
                <c:pt idx="2025">
                  <c:v>0.88778400000000002</c:v>
                </c:pt>
                <c:pt idx="2026">
                  <c:v>0.88775099999999996</c:v>
                </c:pt>
                <c:pt idx="2027">
                  <c:v>0.88771699999999998</c:v>
                </c:pt>
                <c:pt idx="2028">
                  <c:v>0.88768400000000003</c:v>
                </c:pt>
                <c:pt idx="2029">
                  <c:v>0.88765099999999997</c:v>
                </c:pt>
                <c:pt idx="2030">
                  <c:v>0.88761800000000002</c:v>
                </c:pt>
                <c:pt idx="2031">
                  <c:v>0.88758499999999996</c:v>
                </c:pt>
                <c:pt idx="2032">
                  <c:v>0.88755200000000001</c:v>
                </c:pt>
                <c:pt idx="2033">
                  <c:v>0.88751899999999995</c:v>
                </c:pt>
                <c:pt idx="2034">
                  <c:v>0.887486</c:v>
                </c:pt>
                <c:pt idx="2035">
                  <c:v>0.88745300000000005</c:v>
                </c:pt>
                <c:pt idx="2036">
                  <c:v>0.88741999999999999</c:v>
                </c:pt>
                <c:pt idx="2037">
                  <c:v>0.88738700000000004</c:v>
                </c:pt>
                <c:pt idx="2038">
                  <c:v>0.88735399999999998</c:v>
                </c:pt>
                <c:pt idx="2039">
                  <c:v>0.88732100000000003</c:v>
                </c:pt>
                <c:pt idx="2040">
                  <c:v>0.88728799999999997</c:v>
                </c:pt>
                <c:pt idx="2041">
                  <c:v>0.88725500000000002</c:v>
                </c:pt>
                <c:pt idx="2042">
                  <c:v>0.88722100000000004</c:v>
                </c:pt>
                <c:pt idx="2043">
                  <c:v>0.88718799999999998</c:v>
                </c:pt>
                <c:pt idx="2044">
                  <c:v>0.88715500000000003</c:v>
                </c:pt>
                <c:pt idx="2045">
                  <c:v>0.88712199999999997</c:v>
                </c:pt>
                <c:pt idx="2046">
                  <c:v>0.88708900000000002</c:v>
                </c:pt>
                <c:pt idx="2047">
                  <c:v>0.88705599999999996</c:v>
                </c:pt>
                <c:pt idx="2048">
                  <c:v>0.88702300000000001</c:v>
                </c:pt>
                <c:pt idx="2049">
                  <c:v>0.88698999999999995</c:v>
                </c:pt>
                <c:pt idx="2050">
                  <c:v>0.886957</c:v>
                </c:pt>
                <c:pt idx="2051">
                  <c:v>0.88692400000000005</c:v>
                </c:pt>
                <c:pt idx="2052">
                  <c:v>0.88689099999999998</c:v>
                </c:pt>
                <c:pt idx="2053">
                  <c:v>0.88685899999999995</c:v>
                </c:pt>
                <c:pt idx="2054">
                  <c:v>0.886826</c:v>
                </c:pt>
                <c:pt idx="2055">
                  <c:v>0.88679300000000005</c:v>
                </c:pt>
                <c:pt idx="2056">
                  <c:v>0.88675999999999999</c:v>
                </c:pt>
                <c:pt idx="2057">
                  <c:v>0.88672700000000004</c:v>
                </c:pt>
                <c:pt idx="2058">
                  <c:v>0.88669399999999998</c:v>
                </c:pt>
                <c:pt idx="2059">
                  <c:v>0.88666100000000003</c:v>
                </c:pt>
                <c:pt idx="2060">
                  <c:v>0.88662799999999997</c:v>
                </c:pt>
                <c:pt idx="2061">
                  <c:v>0.88659500000000002</c:v>
                </c:pt>
                <c:pt idx="2062">
                  <c:v>0.88656199999999996</c:v>
                </c:pt>
                <c:pt idx="2063">
                  <c:v>0.88652900000000001</c:v>
                </c:pt>
                <c:pt idx="2064">
                  <c:v>0.88649599999999995</c:v>
                </c:pt>
                <c:pt idx="2065">
                  <c:v>0.886463</c:v>
                </c:pt>
                <c:pt idx="2066">
                  <c:v>0.88643000000000005</c:v>
                </c:pt>
                <c:pt idx="2067">
                  <c:v>0.88639699999999999</c:v>
                </c:pt>
                <c:pt idx="2068">
                  <c:v>0.88636499999999996</c:v>
                </c:pt>
                <c:pt idx="2069">
                  <c:v>0.88633200000000001</c:v>
                </c:pt>
                <c:pt idx="2070">
                  <c:v>0.88629899999999995</c:v>
                </c:pt>
                <c:pt idx="2071">
                  <c:v>0.886266</c:v>
                </c:pt>
                <c:pt idx="2072">
                  <c:v>0.88623300000000005</c:v>
                </c:pt>
                <c:pt idx="2073">
                  <c:v>0.88619999999999999</c:v>
                </c:pt>
                <c:pt idx="2074">
                  <c:v>0.88616700000000004</c:v>
                </c:pt>
                <c:pt idx="2075">
                  <c:v>0.88613399999999998</c:v>
                </c:pt>
                <c:pt idx="2076">
                  <c:v>0.88610100000000003</c:v>
                </c:pt>
                <c:pt idx="2077">
                  <c:v>0.886069</c:v>
                </c:pt>
                <c:pt idx="2078">
                  <c:v>0.88603600000000005</c:v>
                </c:pt>
                <c:pt idx="2079">
                  <c:v>0.88600299999999999</c:v>
                </c:pt>
                <c:pt idx="2080">
                  <c:v>0.88597000000000004</c:v>
                </c:pt>
                <c:pt idx="2081">
                  <c:v>0.88593699999999997</c:v>
                </c:pt>
                <c:pt idx="2082">
                  <c:v>0.88590400000000002</c:v>
                </c:pt>
                <c:pt idx="2083">
                  <c:v>0.88587199999999999</c:v>
                </c:pt>
                <c:pt idx="2084">
                  <c:v>0.88583900000000004</c:v>
                </c:pt>
                <c:pt idx="2085">
                  <c:v>0.88580599999999998</c:v>
                </c:pt>
                <c:pt idx="2086">
                  <c:v>0.88577300000000003</c:v>
                </c:pt>
                <c:pt idx="2087">
                  <c:v>0.88573999999999997</c:v>
                </c:pt>
                <c:pt idx="2088">
                  <c:v>0.88570800000000005</c:v>
                </c:pt>
                <c:pt idx="2089">
                  <c:v>0.88567499999999999</c:v>
                </c:pt>
                <c:pt idx="2090">
                  <c:v>0.88564200000000004</c:v>
                </c:pt>
                <c:pt idx="2091">
                  <c:v>0.88560899999999998</c:v>
                </c:pt>
                <c:pt idx="2092">
                  <c:v>0.88557600000000003</c:v>
                </c:pt>
                <c:pt idx="2093">
                  <c:v>0.885544</c:v>
                </c:pt>
                <c:pt idx="2094">
                  <c:v>0.88551100000000005</c:v>
                </c:pt>
                <c:pt idx="2095">
                  <c:v>0.88547799999999999</c:v>
                </c:pt>
                <c:pt idx="2096">
                  <c:v>0.88544500000000004</c:v>
                </c:pt>
                <c:pt idx="2097">
                  <c:v>0.88541300000000001</c:v>
                </c:pt>
                <c:pt idx="2098">
                  <c:v>0.88537999999999994</c:v>
                </c:pt>
                <c:pt idx="2099">
                  <c:v>0.885347</c:v>
                </c:pt>
                <c:pt idx="2100">
                  <c:v>0.88531400000000005</c:v>
                </c:pt>
                <c:pt idx="2101">
                  <c:v>0.88528200000000001</c:v>
                </c:pt>
                <c:pt idx="2102">
                  <c:v>0.88524899999999995</c:v>
                </c:pt>
                <c:pt idx="2103">
                  <c:v>0.885216</c:v>
                </c:pt>
                <c:pt idx="2104">
                  <c:v>0.88518300000000005</c:v>
                </c:pt>
                <c:pt idx="2105">
                  <c:v>0.88515100000000002</c:v>
                </c:pt>
                <c:pt idx="2106">
                  <c:v>0.88511799999999996</c:v>
                </c:pt>
                <c:pt idx="2107">
                  <c:v>0.88508500000000001</c:v>
                </c:pt>
                <c:pt idx="2108">
                  <c:v>0.88505299999999998</c:v>
                </c:pt>
                <c:pt idx="2109">
                  <c:v>0.88502000000000003</c:v>
                </c:pt>
                <c:pt idx="2110">
                  <c:v>0.88498699999999997</c:v>
                </c:pt>
                <c:pt idx="2111">
                  <c:v>0.88495400000000002</c:v>
                </c:pt>
                <c:pt idx="2112">
                  <c:v>0.88492199999999999</c:v>
                </c:pt>
                <c:pt idx="2113">
                  <c:v>0.88488900000000004</c:v>
                </c:pt>
                <c:pt idx="2114">
                  <c:v>0.88485599999999998</c:v>
                </c:pt>
                <c:pt idx="2115">
                  <c:v>0.88482400000000005</c:v>
                </c:pt>
                <c:pt idx="2116">
                  <c:v>0.88479099999999999</c:v>
                </c:pt>
                <c:pt idx="2117">
                  <c:v>0.88475800000000004</c:v>
                </c:pt>
                <c:pt idx="2118">
                  <c:v>0.88472600000000001</c:v>
                </c:pt>
                <c:pt idx="2119">
                  <c:v>0.88469299999999995</c:v>
                </c:pt>
                <c:pt idx="2120">
                  <c:v>0.88466</c:v>
                </c:pt>
                <c:pt idx="2121">
                  <c:v>0.88462799999999997</c:v>
                </c:pt>
                <c:pt idx="2122">
                  <c:v>0.88459500000000002</c:v>
                </c:pt>
                <c:pt idx="2123">
                  <c:v>0.88456299999999999</c:v>
                </c:pt>
                <c:pt idx="2124">
                  <c:v>0.88453000000000004</c:v>
                </c:pt>
                <c:pt idx="2125">
                  <c:v>0.88449699999999998</c:v>
                </c:pt>
                <c:pt idx="2126">
                  <c:v>0.88446499999999995</c:v>
                </c:pt>
                <c:pt idx="2127">
                  <c:v>0.884432</c:v>
                </c:pt>
                <c:pt idx="2128">
                  <c:v>0.88439900000000005</c:v>
                </c:pt>
                <c:pt idx="2129">
                  <c:v>0.88436700000000001</c:v>
                </c:pt>
                <c:pt idx="2130">
                  <c:v>0.88433399999999995</c:v>
                </c:pt>
                <c:pt idx="2131">
                  <c:v>0.88430200000000003</c:v>
                </c:pt>
                <c:pt idx="2132">
                  <c:v>0.88426899999999997</c:v>
                </c:pt>
                <c:pt idx="2133">
                  <c:v>0.88423600000000002</c:v>
                </c:pt>
                <c:pt idx="2134">
                  <c:v>0.88420399999999999</c:v>
                </c:pt>
                <c:pt idx="2135">
                  <c:v>0.88417100000000004</c:v>
                </c:pt>
                <c:pt idx="2136">
                  <c:v>0.88413900000000001</c:v>
                </c:pt>
                <c:pt idx="2137">
                  <c:v>0.88410599999999995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4FF-4FD3-B45E-901E0A97DC84}"/>
            </c:ext>
          </c:extLst>
        </c:ser>
        <c:ser>
          <c:idx val="1"/>
          <c:order val="1"/>
          <c:tx>
            <c:strRef>
              <c:f>'计算Cycle_0_1DC_25@1'!$M$1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'计算Cycle_0_1DC_25@1'!$A$2:$A$2139</c:f>
              <c:numCache>
                <c:formatCode>General</c:formatCode>
                <c:ptCount val="2138"/>
                <c:pt idx="0">
                  <c:v>300</c:v>
                </c:pt>
                <c:pt idx="1">
                  <c:v>301</c:v>
                </c:pt>
                <c:pt idx="2">
                  <c:v>302</c:v>
                </c:pt>
                <c:pt idx="3">
                  <c:v>303</c:v>
                </c:pt>
                <c:pt idx="4">
                  <c:v>304</c:v>
                </c:pt>
                <c:pt idx="5">
                  <c:v>305</c:v>
                </c:pt>
                <c:pt idx="6">
                  <c:v>306</c:v>
                </c:pt>
                <c:pt idx="7">
                  <c:v>307</c:v>
                </c:pt>
                <c:pt idx="8">
                  <c:v>308</c:v>
                </c:pt>
                <c:pt idx="9">
                  <c:v>309</c:v>
                </c:pt>
                <c:pt idx="10">
                  <c:v>310</c:v>
                </c:pt>
                <c:pt idx="11">
                  <c:v>311</c:v>
                </c:pt>
                <c:pt idx="12">
                  <c:v>312</c:v>
                </c:pt>
                <c:pt idx="13">
                  <c:v>313</c:v>
                </c:pt>
                <c:pt idx="14">
                  <c:v>314</c:v>
                </c:pt>
                <c:pt idx="15">
                  <c:v>315</c:v>
                </c:pt>
                <c:pt idx="16">
                  <c:v>316</c:v>
                </c:pt>
                <c:pt idx="17">
                  <c:v>317</c:v>
                </c:pt>
                <c:pt idx="18">
                  <c:v>318</c:v>
                </c:pt>
                <c:pt idx="19">
                  <c:v>319</c:v>
                </c:pt>
                <c:pt idx="20">
                  <c:v>320</c:v>
                </c:pt>
                <c:pt idx="21">
                  <c:v>321</c:v>
                </c:pt>
                <c:pt idx="22">
                  <c:v>322</c:v>
                </c:pt>
                <c:pt idx="23">
                  <c:v>323</c:v>
                </c:pt>
                <c:pt idx="24">
                  <c:v>324</c:v>
                </c:pt>
                <c:pt idx="25">
                  <c:v>325</c:v>
                </c:pt>
                <c:pt idx="26">
                  <c:v>326</c:v>
                </c:pt>
                <c:pt idx="27">
                  <c:v>327</c:v>
                </c:pt>
                <c:pt idx="28">
                  <c:v>328</c:v>
                </c:pt>
                <c:pt idx="29">
                  <c:v>329</c:v>
                </c:pt>
                <c:pt idx="30">
                  <c:v>330</c:v>
                </c:pt>
                <c:pt idx="31">
                  <c:v>331</c:v>
                </c:pt>
                <c:pt idx="32">
                  <c:v>332</c:v>
                </c:pt>
                <c:pt idx="33">
                  <c:v>333</c:v>
                </c:pt>
                <c:pt idx="34">
                  <c:v>334</c:v>
                </c:pt>
                <c:pt idx="35">
                  <c:v>335</c:v>
                </c:pt>
                <c:pt idx="36">
                  <c:v>336</c:v>
                </c:pt>
                <c:pt idx="37">
                  <c:v>337</c:v>
                </c:pt>
                <c:pt idx="38">
                  <c:v>338</c:v>
                </c:pt>
                <c:pt idx="39">
                  <c:v>339</c:v>
                </c:pt>
                <c:pt idx="40">
                  <c:v>340</c:v>
                </c:pt>
                <c:pt idx="41">
                  <c:v>341</c:v>
                </c:pt>
                <c:pt idx="42">
                  <c:v>342</c:v>
                </c:pt>
                <c:pt idx="43">
                  <c:v>343</c:v>
                </c:pt>
                <c:pt idx="44">
                  <c:v>344</c:v>
                </c:pt>
                <c:pt idx="45">
                  <c:v>345</c:v>
                </c:pt>
                <c:pt idx="46">
                  <c:v>346</c:v>
                </c:pt>
                <c:pt idx="47">
                  <c:v>347</c:v>
                </c:pt>
                <c:pt idx="48">
                  <c:v>348</c:v>
                </c:pt>
                <c:pt idx="49">
                  <c:v>349</c:v>
                </c:pt>
                <c:pt idx="50">
                  <c:v>350</c:v>
                </c:pt>
                <c:pt idx="51">
                  <c:v>351</c:v>
                </c:pt>
                <c:pt idx="52">
                  <c:v>352</c:v>
                </c:pt>
                <c:pt idx="53">
                  <c:v>353</c:v>
                </c:pt>
                <c:pt idx="54">
                  <c:v>354</c:v>
                </c:pt>
                <c:pt idx="55">
                  <c:v>355</c:v>
                </c:pt>
                <c:pt idx="56">
                  <c:v>356</c:v>
                </c:pt>
                <c:pt idx="57">
                  <c:v>357</c:v>
                </c:pt>
                <c:pt idx="58">
                  <c:v>358</c:v>
                </c:pt>
                <c:pt idx="59">
                  <c:v>359</c:v>
                </c:pt>
                <c:pt idx="60">
                  <c:v>360</c:v>
                </c:pt>
                <c:pt idx="61">
                  <c:v>361</c:v>
                </c:pt>
                <c:pt idx="62">
                  <c:v>362</c:v>
                </c:pt>
                <c:pt idx="63">
                  <c:v>363</c:v>
                </c:pt>
                <c:pt idx="64">
                  <c:v>364</c:v>
                </c:pt>
                <c:pt idx="65">
                  <c:v>365</c:v>
                </c:pt>
                <c:pt idx="66">
                  <c:v>366</c:v>
                </c:pt>
                <c:pt idx="67">
                  <c:v>367</c:v>
                </c:pt>
                <c:pt idx="68">
                  <c:v>368</c:v>
                </c:pt>
                <c:pt idx="69">
                  <c:v>369</c:v>
                </c:pt>
                <c:pt idx="70">
                  <c:v>370</c:v>
                </c:pt>
                <c:pt idx="71">
                  <c:v>371</c:v>
                </c:pt>
                <c:pt idx="72">
                  <c:v>372</c:v>
                </c:pt>
                <c:pt idx="73">
                  <c:v>373</c:v>
                </c:pt>
                <c:pt idx="74">
                  <c:v>374</c:v>
                </c:pt>
                <c:pt idx="75">
                  <c:v>375</c:v>
                </c:pt>
                <c:pt idx="76">
                  <c:v>376</c:v>
                </c:pt>
                <c:pt idx="77">
                  <c:v>377</c:v>
                </c:pt>
                <c:pt idx="78">
                  <c:v>378</c:v>
                </c:pt>
                <c:pt idx="79">
                  <c:v>379</c:v>
                </c:pt>
                <c:pt idx="80">
                  <c:v>380</c:v>
                </c:pt>
                <c:pt idx="81">
                  <c:v>381</c:v>
                </c:pt>
                <c:pt idx="82">
                  <c:v>382</c:v>
                </c:pt>
                <c:pt idx="83">
                  <c:v>383</c:v>
                </c:pt>
                <c:pt idx="84">
                  <c:v>384</c:v>
                </c:pt>
                <c:pt idx="85">
                  <c:v>385</c:v>
                </c:pt>
                <c:pt idx="86">
                  <c:v>386</c:v>
                </c:pt>
                <c:pt idx="87">
                  <c:v>387</c:v>
                </c:pt>
                <c:pt idx="88">
                  <c:v>388</c:v>
                </c:pt>
                <c:pt idx="89">
                  <c:v>389</c:v>
                </c:pt>
                <c:pt idx="90">
                  <c:v>390</c:v>
                </c:pt>
                <c:pt idx="91">
                  <c:v>391</c:v>
                </c:pt>
                <c:pt idx="92">
                  <c:v>392</c:v>
                </c:pt>
                <c:pt idx="93">
                  <c:v>393</c:v>
                </c:pt>
                <c:pt idx="94">
                  <c:v>394</c:v>
                </c:pt>
                <c:pt idx="95">
                  <c:v>395</c:v>
                </c:pt>
                <c:pt idx="96">
                  <c:v>396</c:v>
                </c:pt>
                <c:pt idx="97">
                  <c:v>397</c:v>
                </c:pt>
                <c:pt idx="98">
                  <c:v>398</c:v>
                </c:pt>
                <c:pt idx="99">
                  <c:v>399</c:v>
                </c:pt>
                <c:pt idx="100">
                  <c:v>400</c:v>
                </c:pt>
                <c:pt idx="101">
                  <c:v>401</c:v>
                </c:pt>
                <c:pt idx="102">
                  <c:v>402</c:v>
                </c:pt>
                <c:pt idx="103">
                  <c:v>403</c:v>
                </c:pt>
                <c:pt idx="104">
                  <c:v>404</c:v>
                </c:pt>
                <c:pt idx="105">
                  <c:v>405</c:v>
                </c:pt>
                <c:pt idx="106">
                  <c:v>406</c:v>
                </c:pt>
                <c:pt idx="107">
                  <c:v>407</c:v>
                </c:pt>
                <c:pt idx="108">
                  <c:v>408</c:v>
                </c:pt>
                <c:pt idx="109">
                  <c:v>409</c:v>
                </c:pt>
                <c:pt idx="110">
                  <c:v>410</c:v>
                </c:pt>
                <c:pt idx="111">
                  <c:v>411</c:v>
                </c:pt>
                <c:pt idx="112">
                  <c:v>412</c:v>
                </c:pt>
                <c:pt idx="113">
                  <c:v>413</c:v>
                </c:pt>
                <c:pt idx="114">
                  <c:v>414</c:v>
                </c:pt>
                <c:pt idx="115">
                  <c:v>415</c:v>
                </c:pt>
                <c:pt idx="116">
                  <c:v>416</c:v>
                </c:pt>
                <c:pt idx="117">
                  <c:v>417</c:v>
                </c:pt>
                <c:pt idx="118">
                  <c:v>418</c:v>
                </c:pt>
                <c:pt idx="119">
                  <c:v>419</c:v>
                </c:pt>
                <c:pt idx="120">
                  <c:v>420</c:v>
                </c:pt>
                <c:pt idx="121">
                  <c:v>421</c:v>
                </c:pt>
                <c:pt idx="122">
                  <c:v>422</c:v>
                </c:pt>
                <c:pt idx="123">
                  <c:v>423</c:v>
                </c:pt>
                <c:pt idx="124">
                  <c:v>424</c:v>
                </c:pt>
                <c:pt idx="125">
                  <c:v>425</c:v>
                </c:pt>
                <c:pt idx="126">
                  <c:v>426</c:v>
                </c:pt>
                <c:pt idx="127">
                  <c:v>427</c:v>
                </c:pt>
                <c:pt idx="128">
                  <c:v>428</c:v>
                </c:pt>
                <c:pt idx="129">
                  <c:v>429</c:v>
                </c:pt>
                <c:pt idx="130">
                  <c:v>430</c:v>
                </c:pt>
                <c:pt idx="131">
                  <c:v>431</c:v>
                </c:pt>
                <c:pt idx="132">
                  <c:v>432</c:v>
                </c:pt>
                <c:pt idx="133">
                  <c:v>433</c:v>
                </c:pt>
                <c:pt idx="134">
                  <c:v>434</c:v>
                </c:pt>
                <c:pt idx="135">
                  <c:v>435</c:v>
                </c:pt>
                <c:pt idx="136">
                  <c:v>436</c:v>
                </c:pt>
                <c:pt idx="137">
                  <c:v>437</c:v>
                </c:pt>
                <c:pt idx="138">
                  <c:v>438</c:v>
                </c:pt>
                <c:pt idx="139">
                  <c:v>439</c:v>
                </c:pt>
                <c:pt idx="140">
                  <c:v>440</c:v>
                </c:pt>
                <c:pt idx="141">
                  <c:v>441</c:v>
                </c:pt>
                <c:pt idx="142">
                  <c:v>442</c:v>
                </c:pt>
                <c:pt idx="143">
                  <c:v>443</c:v>
                </c:pt>
                <c:pt idx="144">
                  <c:v>444</c:v>
                </c:pt>
                <c:pt idx="145">
                  <c:v>445</c:v>
                </c:pt>
                <c:pt idx="146">
                  <c:v>446</c:v>
                </c:pt>
                <c:pt idx="147">
                  <c:v>447</c:v>
                </c:pt>
                <c:pt idx="148">
                  <c:v>448</c:v>
                </c:pt>
                <c:pt idx="149">
                  <c:v>449</c:v>
                </c:pt>
                <c:pt idx="150">
                  <c:v>450</c:v>
                </c:pt>
                <c:pt idx="151">
                  <c:v>451</c:v>
                </c:pt>
                <c:pt idx="152">
                  <c:v>452</c:v>
                </c:pt>
                <c:pt idx="153">
                  <c:v>453</c:v>
                </c:pt>
                <c:pt idx="154">
                  <c:v>454</c:v>
                </c:pt>
                <c:pt idx="155">
                  <c:v>455</c:v>
                </c:pt>
                <c:pt idx="156">
                  <c:v>456</c:v>
                </c:pt>
                <c:pt idx="157">
                  <c:v>457</c:v>
                </c:pt>
                <c:pt idx="158">
                  <c:v>458</c:v>
                </c:pt>
                <c:pt idx="159">
                  <c:v>459</c:v>
                </c:pt>
                <c:pt idx="160">
                  <c:v>460</c:v>
                </c:pt>
                <c:pt idx="161">
                  <c:v>461</c:v>
                </c:pt>
                <c:pt idx="162">
                  <c:v>462</c:v>
                </c:pt>
                <c:pt idx="163">
                  <c:v>463</c:v>
                </c:pt>
                <c:pt idx="164">
                  <c:v>464</c:v>
                </c:pt>
                <c:pt idx="165">
                  <c:v>465</c:v>
                </c:pt>
                <c:pt idx="166">
                  <c:v>466</c:v>
                </c:pt>
                <c:pt idx="167">
                  <c:v>467</c:v>
                </c:pt>
                <c:pt idx="168">
                  <c:v>468</c:v>
                </c:pt>
                <c:pt idx="169">
                  <c:v>469</c:v>
                </c:pt>
                <c:pt idx="170">
                  <c:v>470</c:v>
                </c:pt>
                <c:pt idx="171">
                  <c:v>471</c:v>
                </c:pt>
                <c:pt idx="172">
                  <c:v>472</c:v>
                </c:pt>
                <c:pt idx="173">
                  <c:v>473</c:v>
                </c:pt>
                <c:pt idx="174">
                  <c:v>474</c:v>
                </c:pt>
                <c:pt idx="175">
                  <c:v>475</c:v>
                </c:pt>
                <c:pt idx="176">
                  <c:v>476</c:v>
                </c:pt>
                <c:pt idx="177">
                  <c:v>477</c:v>
                </c:pt>
                <c:pt idx="178">
                  <c:v>478</c:v>
                </c:pt>
                <c:pt idx="179">
                  <c:v>479</c:v>
                </c:pt>
                <c:pt idx="180">
                  <c:v>480</c:v>
                </c:pt>
                <c:pt idx="181">
                  <c:v>481</c:v>
                </c:pt>
                <c:pt idx="182">
                  <c:v>482</c:v>
                </c:pt>
                <c:pt idx="183">
                  <c:v>483</c:v>
                </c:pt>
                <c:pt idx="184">
                  <c:v>484</c:v>
                </c:pt>
                <c:pt idx="185">
                  <c:v>485</c:v>
                </c:pt>
                <c:pt idx="186">
                  <c:v>486</c:v>
                </c:pt>
                <c:pt idx="187">
                  <c:v>487</c:v>
                </c:pt>
                <c:pt idx="188">
                  <c:v>488</c:v>
                </c:pt>
                <c:pt idx="189">
                  <c:v>489</c:v>
                </c:pt>
                <c:pt idx="190">
                  <c:v>490</c:v>
                </c:pt>
                <c:pt idx="191">
                  <c:v>491</c:v>
                </c:pt>
                <c:pt idx="192">
                  <c:v>492</c:v>
                </c:pt>
                <c:pt idx="193">
                  <c:v>493</c:v>
                </c:pt>
                <c:pt idx="194">
                  <c:v>494</c:v>
                </c:pt>
                <c:pt idx="195">
                  <c:v>495</c:v>
                </c:pt>
                <c:pt idx="196">
                  <c:v>496</c:v>
                </c:pt>
                <c:pt idx="197">
                  <c:v>497</c:v>
                </c:pt>
                <c:pt idx="198">
                  <c:v>498</c:v>
                </c:pt>
                <c:pt idx="199">
                  <c:v>499</c:v>
                </c:pt>
                <c:pt idx="200">
                  <c:v>500</c:v>
                </c:pt>
                <c:pt idx="201">
                  <c:v>501</c:v>
                </c:pt>
                <c:pt idx="202">
                  <c:v>502</c:v>
                </c:pt>
                <c:pt idx="203">
                  <c:v>503</c:v>
                </c:pt>
                <c:pt idx="204">
                  <c:v>504</c:v>
                </c:pt>
                <c:pt idx="205">
                  <c:v>505</c:v>
                </c:pt>
                <c:pt idx="206">
                  <c:v>506</c:v>
                </c:pt>
                <c:pt idx="207">
                  <c:v>507</c:v>
                </c:pt>
                <c:pt idx="208">
                  <c:v>508</c:v>
                </c:pt>
                <c:pt idx="209">
                  <c:v>509</c:v>
                </c:pt>
                <c:pt idx="210">
                  <c:v>510</c:v>
                </c:pt>
                <c:pt idx="211">
                  <c:v>511</c:v>
                </c:pt>
                <c:pt idx="212">
                  <c:v>512</c:v>
                </c:pt>
                <c:pt idx="213">
                  <c:v>513</c:v>
                </c:pt>
                <c:pt idx="214">
                  <c:v>514</c:v>
                </c:pt>
                <c:pt idx="215">
                  <c:v>515</c:v>
                </c:pt>
                <c:pt idx="216">
                  <c:v>516</c:v>
                </c:pt>
                <c:pt idx="217">
                  <c:v>517</c:v>
                </c:pt>
                <c:pt idx="218">
                  <c:v>518</c:v>
                </c:pt>
                <c:pt idx="219">
                  <c:v>519</c:v>
                </c:pt>
                <c:pt idx="220">
                  <c:v>520</c:v>
                </c:pt>
                <c:pt idx="221">
                  <c:v>521</c:v>
                </c:pt>
                <c:pt idx="222">
                  <c:v>522</c:v>
                </c:pt>
                <c:pt idx="223">
                  <c:v>523</c:v>
                </c:pt>
                <c:pt idx="224">
                  <c:v>524</c:v>
                </c:pt>
                <c:pt idx="225">
                  <c:v>525</c:v>
                </c:pt>
                <c:pt idx="226">
                  <c:v>526</c:v>
                </c:pt>
                <c:pt idx="227">
                  <c:v>527</c:v>
                </c:pt>
                <c:pt idx="228">
                  <c:v>528</c:v>
                </c:pt>
                <c:pt idx="229">
                  <c:v>529</c:v>
                </c:pt>
                <c:pt idx="230">
                  <c:v>530</c:v>
                </c:pt>
                <c:pt idx="231">
                  <c:v>531</c:v>
                </c:pt>
                <c:pt idx="232">
                  <c:v>532</c:v>
                </c:pt>
                <c:pt idx="233">
                  <c:v>533</c:v>
                </c:pt>
                <c:pt idx="234">
                  <c:v>534</c:v>
                </c:pt>
                <c:pt idx="235">
                  <c:v>535</c:v>
                </c:pt>
                <c:pt idx="236">
                  <c:v>536</c:v>
                </c:pt>
                <c:pt idx="237">
                  <c:v>537</c:v>
                </c:pt>
                <c:pt idx="238">
                  <c:v>538</c:v>
                </c:pt>
                <c:pt idx="239">
                  <c:v>539</c:v>
                </c:pt>
                <c:pt idx="240">
                  <c:v>540</c:v>
                </c:pt>
                <c:pt idx="241">
                  <c:v>541</c:v>
                </c:pt>
                <c:pt idx="242">
                  <c:v>542</c:v>
                </c:pt>
                <c:pt idx="243">
                  <c:v>543</c:v>
                </c:pt>
                <c:pt idx="244">
                  <c:v>544</c:v>
                </c:pt>
                <c:pt idx="245">
                  <c:v>545</c:v>
                </c:pt>
                <c:pt idx="246">
                  <c:v>546</c:v>
                </c:pt>
                <c:pt idx="247">
                  <c:v>547</c:v>
                </c:pt>
                <c:pt idx="248">
                  <c:v>548</c:v>
                </c:pt>
                <c:pt idx="249">
                  <c:v>549</c:v>
                </c:pt>
                <c:pt idx="250">
                  <c:v>550</c:v>
                </c:pt>
                <c:pt idx="251">
                  <c:v>551</c:v>
                </c:pt>
                <c:pt idx="252">
                  <c:v>552</c:v>
                </c:pt>
                <c:pt idx="253">
                  <c:v>553</c:v>
                </c:pt>
                <c:pt idx="254">
                  <c:v>554</c:v>
                </c:pt>
                <c:pt idx="255">
                  <c:v>555</c:v>
                </c:pt>
                <c:pt idx="256">
                  <c:v>556</c:v>
                </c:pt>
                <c:pt idx="257">
                  <c:v>557</c:v>
                </c:pt>
                <c:pt idx="258">
                  <c:v>558</c:v>
                </c:pt>
                <c:pt idx="259">
                  <c:v>559</c:v>
                </c:pt>
                <c:pt idx="260">
                  <c:v>560</c:v>
                </c:pt>
                <c:pt idx="261">
                  <c:v>561</c:v>
                </c:pt>
                <c:pt idx="262">
                  <c:v>562</c:v>
                </c:pt>
                <c:pt idx="263">
                  <c:v>563</c:v>
                </c:pt>
                <c:pt idx="264">
                  <c:v>564</c:v>
                </c:pt>
                <c:pt idx="265">
                  <c:v>565</c:v>
                </c:pt>
                <c:pt idx="266">
                  <c:v>566</c:v>
                </c:pt>
                <c:pt idx="267">
                  <c:v>567</c:v>
                </c:pt>
                <c:pt idx="268">
                  <c:v>568</c:v>
                </c:pt>
                <c:pt idx="269">
                  <c:v>569</c:v>
                </c:pt>
                <c:pt idx="270">
                  <c:v>570</c:v>
                </c:pt>
                <c:pt idx="271">
                  <c:v>571</c:v>
                </c:pt>
                <c:pt idx="272">
                  <c:v>572</c:v>
                </c:pt>
                <c:pt idx="273">
                  <c:v>573</c:v>
                </c:pt>
                <c:pt idx="274">
                  <c:v>574</c:v>
                </c:pt>
                <c:pt idx="275">
                  <c:v>575</c:v>
                </c:pt>
                <c:pt idx="276">
                  <c:v>576</c:v>
                </c:pt>
                <c:pt idx="277">
                  <c:v>577</c:v>
                </c:pt>
                <c:pt idx="278">
                  <c:v>578</c:v>
                </c:pt>
                <c:pt idx="279">
                  <c:v>579</c:v>
                </c:pt>
                <c:pt idx="280">
                  <c:v>580</c:v>
                </c:pt>
                <c:pt idx="281">
                  <c:v>581</c:v>
                </c:pt>
                <c:pt idx="282">
                  <c:v>582</c:v>
                </c:pt>
                <c:pt idx="283">
                  <c:v>583</c:v>
                </c:pt>
                <c:pt idx="284">
                  <c:v>584</c:v>
                </c:pt>
                <c:pt idx="285">
                  <c:v>585</c:v>
                </c:pt>
                <c:pt idx="286">
                  <c:v>586</c:v>
                </c:pt>
                <c:pt idx="287">
                  <c:v>587</c:v>
                </c:pt>
                <c:pt idx="288">
                  <c:v>588</c:v>
                </c:pt>
                <c:pt idx="289">
                  <c:v>589</c:v>
                </c:pt>
                <c:pt idx="290">
                  <c:v>590</c:v>
                </c:pt>
                <c:pt idx="291">
                  <c:v>591</c:v>
                </c:pt>
                <c:pt idx="292">
                  <c:v>592</c:v>
                </c:pt>
                <c:pt idx="293">
                  <c:v>593</c:v>
                </c:pt>
                <c:pt idx="294">
                  <c:v>594</c:v>
                </c:pt>
                <c:pt idx="295">
                  <c:v>595</c:v>
                </c:pt>
                <c:pt idx="296">
                  <c:v>596</c:v>
                </c:pt>
                <c:pt idx="297">
                  <c:v>597</c:v>
                </c:pt>
                <c:pt idx="298">
                  <c:v>598</c:v>
                </c:pt>
                <c:pt idx="299">
                  <c:v>599</c:v>
                </c:pt>
                <c:pt idx="300">
                  <c:v>600</c:v>
                </c:pt>
                <c:pt idx="301">
                  <c:v>601</c:v>
                </c:pt>
                <c:pt idx="302">
                  <c:v>602</c:v>
                </c:pt>
                <c:pt idx="303">
                  <c:v>603</c:v>
                </c:pt>
                <c:pt idx="304">
                  <c:v>604</c:v>
                </c:pt>
                <c:pt idx="305">
                  <c:v>605</c:v>
                </c:pt>
                <c:pt idx="306">
                  <c:v>606</c:v>
                </c:pt>
                <c:pt idx="307">
                  <c:v>607</c:v>
                </c:pt>
                <c:pt idx="308">
                  <c:v>608</c:v>
                </c:pt>
                <c:pt idx="309">
                  <c:v>609</c:v>
                </c:pt>
                <c:pt idx="310">
                  <c:v>610</c:v>
                </c:pt>
                <c:pt idx="311">
                  <c:v>611</c:v>
                </c:pt>
                <c:pt idx="312">
                  <c:v>612</c:v>
                </c:pt>
                <c:pt idx="313">
                  <c:v>613</c:v>
                </c:pt>
                <c:pt idx="314">
                  <c:v>614</c:v>
                </c:pt>
                <c:pt idx="315">
                  <c:v>615</c:v>
                </c:pt>
                <c:pt idx="316">
                  <c:v>616</c:v>
                </c:pt>
                <c:pt idx="317">
                  <c:v>617</c:v>
                </c:pt>
                <c:pt idx="318">
                  <c:v>618</c:v>
                </c:pt>
                <c:pt idx="319">
                  <c:v>619</c:v>
                </c:pt>
                <c:pt idx="320">
                  <c:v>620</c:v>
                </c:pt>
                <c:pt idx="321">
                  <c:v>621</c:v>
                </c:pt>
                <c:pt idx="322">
                  <c:v>622</c:v>
                </c:pt>
                <c:pt idx="323">
                  <c:v>623</c:v>
                </c:pt>
                <c:pt idx="324">
                  <c:v>624</c:v>
                </c:pt>
                <c:pt idx="325">
                  <c:v>625</c:v>
                </c:pt>
                <c:pt idx="326">
                  <c:v>626</c:v>
                </c:pt>
                <c:pt idx="327">
                  <c:v>627</c:v>
                </c:pt>
                <c:pt idx="328">
                  <c:v>628</c:v>
                </c:pt>
                <c:pt idx="329">
                  <c:v>629</c:v>
                </c:pt>
                <c:pt idx="330">
                  <c:v>630</c:v>
                </c:pt>
                <c:pt idx="331">
                  <c:v>631</c:v>
                </c:pt>
                <c:pt idx="332">
                  <c:v>632</c:v>
                </c:pt>
                <c:pt idx="333">
                  <c:v>633</c:v>
                </c:pt>
                <c:pt idx="334">
                  <c:v>634</c:v>
                </c:pt>
                <c:pt idx="335">
                  <c:v>635</c:v>
                </c:pt>
                <c:pt idx="336">
                  <c:v>636</c:v>
                </c:pt>
                <c:pt idx="337">
                  <c:v>637</c:v>
                </c:pt>
                <c:pt idx="338">
                  <c:v>638</c:v>
                </c:pt>
                <c:pt idx="339">
                  <c:v>639</c:v>
                </c:pt>
                <c:pt idx="340">
                  <c:v>640</c:v>
                </c:pt>
                <c:pt idx="341">
                  <c:v>641</c:v>
                </c:pt>
                <c:pt idx="342">
                  <c:v>642</c:v>
                </c:pt>
                <c:pt idx="343">
                  <c:v>643</c:v>
                </c:pt>
                <c:pt idx="344">
                  <c:v>644</c:v>
                </c:pt>
                <c:pt idx="345">
                  <c:v>645</c:v>
                </c:pt>
                <c:pt idx="346">
                  <c:v>646</c:v>
                </c:pt>
                <c:pt idx="347">
                  <c:v>647</c:v>
                </c:pt>
                <c:pt idx="348">
                  <c:v>648</c:v>
                </c:pt>
                <c:pt idx="349">
                  <c:v>649</c:v>
                </c:pt>
                <c:pt idx="350">
                  <c:v>650</c:v>
                </c:pt>
                <c:pt idx="351">
                  <c:v>651</c:v>
                </c:pt>
                <c:pt idx="352">
                  <c:v>652</c:v>
                </c:pt>
                <c:pt idx="353">
                  <c:v>653</c:v>
                </c:pt>
                <c:pt idx="354">
                  <c:v>654</c:v>
                </c:pt>
                <c:pt idx="355">
                  <c:v>655</c:v>
                </c:pt>
                <c:pt idx="356">
                  <c:v>656</c:v>
                </c:pt>
                <c:pt idx="357">
                  <c:v>657</c:v>
                </c:pt>
                <c:pt idx="358">
                  <c:v>658</c:v>
                </c:pt>
                <c:pt idx="359">
                  <c:v>659</c:v>
                </c:pt>
                <c:pt idx="360">
                  <c:v>660</c:v>
                </c:pt>
                <c:pt idx="361">
                  <c:v>661</c:v>
                </c:pt>
                <c:pt idx="362">
                  <c:v>662</c:v>
                </c:pt>
                <c:pt idx="363">
                  <c:v>663</c:v>
                </c:pt>
                <c:pt idx="364">
                  <c:v>664</c:v>
                </c:pt>
                <c:pt idx="365">
                  <c:v>665</c:v>
                </c:pt>
                <c:pt idx="366">
                  <c:v>666</c:v>
                </c:pt>
                <c:pt idx="367">
                  <c:v>667</c:v>
                </c:pt>
                <c:pt idx="368">
                  <c:v>668</c:v>
                </c:pt>
                <c:pt idx="369">
                  <c:v>669</c:v>
                </c:pt>
                <c:pt idx="370">
                  <c:v>670</c:v>
                </c:pt>
                <c:pt idx="371">
                  <c:v>671</c:v>
                </c:pt>
                <c:pt idx="372">
                  <c:v>672</c:v>
                </c:pt>
                <c:pt idx="373">
                  <c:v>673</c:v>
                </c:pt>
                <c:pt idx="374">
                  <c:v>674</c:v>
                </c:pt>
                <c:pt idx="375">
                  <c:v>675</c:v>
                </c:pt>
                <c:pt idx="376">
                  <c:v>676</c:v>
                </c:pt>
                <c:pt idx="377">
                  <c:v>677</c:v>
                </c:pt>
                <c:pt idx="378">
                  <c:v>678</c:v>
                </c:pt>
                <c:pt idx="379">
                  <c:v>679</c:v>
                </c:pt>
                <c:pt idx="380">
                  <c:v>680</c:v>
                </c:pt>
                <c:pt idx="381">
                  <c:v>681</c:v>
                </c:pt>
                <c:pt idx="382">
                  <c:v>682</c:v>
                </c:pt>
                <c:pt idx="383">
                  <c:v>683</c:v>
                </c:pt>
                <c:pt idx="384">
                  <c:v>684</c:v>
                </c:pt>
                <c:pt idx="385">
                  <c:v>685</c:v>
                </c:pt>
                <c:pt idx="386">
                  <c:v>686</c:v>
                </c:pt>
                <c:pt idx="387">
                  <c:v>687</c:v>
                </c:pt>
                <c:pt idx="388">
                  <c:v>688</c:v>
                </c:pt>
                <c:pt idx="389">
                  <c:v>689</c:v>
                </c:pt>
                <c:pt idx="390">
                  <c:v>690</c:v>
                </c:pt>
                <c:pt idx="391">
                  <c:v>691</c:v>
                </c:pt>
                <c:pt idx="392">
                  <c:v>692</c:v>
                </c:pt>
                <c:pt idx="393">
                  <c:v>693</c:v>
                </c:pt>
                <c:pt idx="394">
                  <c:v>694</c:v>
                </c:pt>
                <c:pt idx="395">
                  <c:v>695</c:v>
                </c:pt>
                <c:pt idx="396">
                  <c:v>696</c:v>
                </c:pt>
                <c:pt idx="397">
                  <c:v>697</c:v>
                </c:pt>
                <c:pt idx="398">
                  <c:v>698</c:v>
                </c:pt>
                <c:pt idx="399">
                  <c:v>699</c:v>
                </c:pt>
                <c:pt idx="400">
                  <c:v>700</c:v>
                </c:pt>
                <c:pt idx="401">
                  <c:v>701</c:v>
                </c:pt>
                <c:pt idx="402">
                  <c:v>702</c:v>
                </c:pt>
                <c:pt idx="403">
                  <c:v>703</c:v>
                </c:pt>
                <c:pt idx="404">
                  <c:v>704</c:v>
                </c:pt>
                <c:pt idx="405">
                  <c:v>705</c:v>
                </c:pt>
                <c:pt idx="406">
                  <c:v>706</c:v>
                </c:pt>
                <c:pt idx="407">
                  <c:v>707</c:v>
                </c:pt>
                <c:pt idx="408">
                  <c:v>708</c:v>
                </c:pt>
                <c:pt idx="409">
                  <c:v>709</c:v>
                </c:pt>
                <c:pt idx="410">
                  <c:v>710</c:v>
                </c:pt>
                <c:pt idx="411">
                  <c:v>711</c:v>
                </c:pt>
                <c:pt idx="412">
                  <c:v>712</c:v>
                </c:pt>
                <c:pt idx="413">
                  <c:v>713</c:v>
                </c:pt>
                <c:pt idx="414">
                  <c:v>714</c:v>
                </c:pt>
                <c:pt idx="415">
                  <c:v>715</c:v>
                </c:pt>
                <c:pt idx="416">
                  <c:v>716</c:v>
                </c:pt>
                <c:pt idx="417">
                  <c:v>717</c:v>
                </c:pt>
                <c:pt idx="418">
                  <c:v>718</c:v>
                </c:pt>
                <c:pt idx="419">
                  <c:v>719</c:v>
                </c:pt>
                <c:pt idx="420">
                  <c:v>720</c:v>
                </c:pt>
                <c:pt idx="421">
                  <c:v>721</c:v>
                </c:pt>
                <c:pt idx="422">
                  <c:v>722</c:v>
                </c:pt>
                <c:pt idx="423">
                  <c:v>723</c:v>
                </c:pt>
                <c:pt idx="424">
                  <c:v>724</c:v>
                </c:pt>
                <c:pt idx="425">
                  <c:v>725</c:v>
                </c:pt>
                <c:pt idx="426">
                  <c:v>726</c:v>
                </c:pt>
                <c:pt idx="427">
                  <c:v>727</c:v>
                </c:pt>
                <c:pt idx="428">
                  <c:v>728</c:v>
                </c:pt>
                <c:pt idx="429">
                  <c:v>729</c:v>
                </c:pt>
                <c:pt idx="430">
                  <c:v>730</c:v>
                </c:pt>
                <c:pt idx="431">
                  <c:v>731</c:v>
                </c:pt>
                <c:pt idx="432">
                  <c:v>732</c:v>
                </c:pt>
                <c:pt idx="433">
                  <c:v>733</c:v>
                </c:pt>
                <c:pt idx="434">
                  <c:v>734</c:v>
                </c:pt>
                <c:pt idx="435">
                  <c:v>735</c:v>
                </c:pt>
                <c:pt idx="436">
                  <c:v>736</c:v>
                </c:pt>
                <c:pt idx="437">
                  <c:v>737</c:v>
                </c:pt>
                <c:pt idx="438">
                  <c:v>738</c:v>
                </c:pt>
                <c:pt idx="439">
                  <c:v>739</c:v>
                </c:pt>
                <c:pt idx="440">
                  <c:v>740</c:v>
                </c:pt>
                <c:pt idx="441">
                  <c:v>741</c:v>
                </c:pt>
                <c:pt idx="442">
                  <c:v>742</c:v>
                </c:pt>
                <c:pt idx="443">
                  <c:v>743</c:v>
                </c:pt>
                <c:pt idx="444">
                  <c:v>744</c:v>
                </c:pt>
                <c:pt idx="445">
                  <c:v>745</c:v>
                </c:pt>
                <c:pt idx="446">
                  <c:v>746</c:v>
                </c:pt>
                <c:pt idx="447">
                  <c:v>747</c:v>
                </c:pt>
                <c:pt idx="448">
                  <c:v>748</c:v>
                </c:pt>
                <c:pt idx="449">
                  <c:v>749</c:v>
                </c:pt>
                <c:pt idx="450">
                  <c:v>750</c:v>
                </c:pt>
                <c:pt idx="451">
                  <c:v>751</c:v>
                </c:pt>
                <c:pt idx="452">
                  <c:v>752</c:v>
                </c:pt>
                <c:pt idx="453">
                  <c:v>753</c:v>
                </c:pt>
                <c:pt idx="454">
                  <c:v>754</c:v>
                </c:pt>
                <c:pt idx="455">
                  <c:v>755</c:v>
                </c:pt>
                <c:pt idx="456">
                  <c:v>756</c:v>
                </c:pt>
                <c:pt idx="457">
                  <c:v>757</c:v>
                </c:pt>
                <c:pt idx="458">
                  <c:v>758</c:v>
                </c:pt>
                <c:pt idx="459">
                  <c:v>759</c:v>
                </c:pt>
                <c:pt idx="460">
                  <c:v>760</c:v>
                </c:pt>
                <c:pt idx="461">
                  <c:v>761</c:v>
                </c:pt>
                <c:pt idx="462">
                  <c:v>762</c:v>
                </c:pt>
                <c:pt idx="463">
                  <c:v>763</c:v>
                </c:pt>
                <c:pt idx="464">
                  <c:v>764</c:v>
                </c:pt>
                <c:pt idx="465">
                  <c:v>765</c:v>
                </c:pt>
                <c:pt idx="466">
                  <c:v>766</c:v>
                </c:pt>
                <c:pt idx="467">
                  <c:v>767</c:v>
                </c:pt>
                <c:pt idx="468">
                  <c:v>768</c:v>
                </c:pt>
                <c:pt idx="469">
                  <c:v>769</c:v>
                </c:pt>
                <c:pt idx="470">
                  <c:v>770</c:v>
                </c:pt>
                <c:pt idx="471">
                  <c:v>771</c:v>
                </c:pt>
                <c:pt idx="472">
                  <c:v>772</c:v>
                </c:pt>
                <c:pt idx="473">
                  <c:v>773</c:v>
                </c:pt>
                <c:pt idx="474">
                  <c:v>774</c:v>
                </c:pt>
                <c:pt idx="475">
                  <c:v>775</c:v>
                </c:pt>
                <c:pt idx="476">
                  <c:v>776</c:v>
                </c:pt>
                <c:pt idx="477">
                  <c:v>777</c:v>
                </c:pt>
                <c:pt idx="478">
                  <c:v>778</c:v>
                </c:pt>
                <c:pt idx="479">
                  <c:v>779</c:v>
                </c:pt>
                <c:pt idx="480">
                  <c:v>780</c:v>
                </c:pt>
                <c:pt idx="481">
                  <c:v>781</c:v>
                </c:pt>
                <c:pt idx="482">
                  <c:v>782</c:v>
                </c:pt>
                <c:pt idx="483">
                  <c:v>783</c:v>
                </c:pt>
                <c:pt idx="484">
                  <c:v>784</c:v>
                </c:pt>
                <c:pt idx="485">
                  <c:v>785</c:v>
                </c:pt>
                <c:pt idx="486">
                  <c:v>786</c:v>
                </c:pt>
                <c:pt idx="487">
                  <c:v>787</c:v>
                </c:pt>
                <c:pt idx="488">
                  <c:v>788</c:v>
                </c:pt>
                <c:pt idx="489">
                  <c:v>789</c:v>
                </c:pt>
                <c:pt idx="490">
                  <c:v>790</c:v>
                </c:pt>
                <c:pt idx="491">
                  <c:v>791</c:v>
                </c:pt>
                <c:pt idx="492">
                  <c:v>792</c:v>
                </c:pt>
                <c:pt idx="493">
                  <c:v>793</c:v>
                </c:pt>
                <c:pt idx="494">
                  <c:v>794</c:v>
                </c:pt>
                <c:pt idx="495">
                  <c:v>795</c:v>
                </c:pt>
                <c:pt idx="496">
                  <c:v>796</c:v>
                </c:pt>
                <c:pt idx="497">
                  <c:v>797</c:v>
                </c:pt>
                <c:pt idx="498">
                  <c:v>798</c:v>
                </c:pt>
                <c:pt idx="499">
                  <c:v>799</c:v>
                </c:pt>
                <c:pt idx="500">
                  <c:v>800</c:v>
                </c:pt>
                <c:pt idx="501">
                  <c:v>801</c:v>
                </c:pt>
                <c:pt idx="502">
                  <c:v>802</c:v>
                </c:pt>
                <c:pt idx="503">
                  <c:v>803</c:v>
                </c:pt>
                <c:pt idx="504">
                  <c:v>804</c:v>
                </c:pt>
                <c:pt idx="505">
                  <c:v>805</c:v>
                </c:pt>
                <c:pt idx="506">
                  <c:v>806</c:v>
                </c:pt>
                <c:pt idx="507">
                  <c:v>807</c:v>
                </c:pt>
                <c:pt idx="508">
                  <c:v>808</c:v>
                </c:pt>
                <c:pt idx="509">
                  <c:v>809</c:v>
                </c:pt>
                <c:pt idx="510">
                  <c:v>810</c:v>
                </c:pt>
                <c:pt idx="511">
                  <c:v>811</c:v>
                </c:pt>
                <c:pt idx="512">
                  <c:v>812</c:v>
                </c:pt>
                <c:pt idx="513">
                  <c:v>813</c:v>
                </c:pt>
                <c:pt idx="514">
                  <c:v>814</c:v>
                </c:pt>
                <c:pt idx="515">
                  <c:v>815</c:v>
                </c:pt>
                <c:pt idx="516">
                  <c:v>816</c:v>
                </c:pt>
                <c:pt idx="517">
                  <c:v>817</c:v>
                </c:pt>
                <c:pt idx="518">
                  <c:v>818</c:v>
                </c:pt>
                <c:pt idx="519">
                  <c:v>819</c:v>
                </c:pt>
                <c:pt idx="520">
                  <c:v>820</c:v>
                </c:pt>
                <c:pt idx="521">
                  <c:v>821</c:v>
                </c:pt>
                <c:pt idx="522">
                  <c:v>822</c:v>
                </c:pt>
                <c:pt idx="523">
                  <c:v>823</c:v>
                </c:pt>
                <c:pt idx="524">
                  <c:v>824</c:v>
                </c:pt>
                <c:pt idx="525">
                  <c:v>825</c:v>
                </c:pt>
                <c:pt idx="526">
                  <c:v>826</c:v>
                </c:pt>
                <c:pt idx="527">
                  <c:v>827</c:v>
                </c:pt>
                <c:pt idx="528">
                  <c:v>828</c:v>
                </c:pt>
                <c:pt idx="529">
                  <c:v>829</c:v>
                </c:pt>
                <c:pt idx="530">
                  <c:v>830</c:v>
                </c:pt>
                <c:pt idx="531">
                  <c:v>831</c:v>
                </c:pt>
                <c:pt idx="532">
                  <c:v>832</c:v>
                </c:pt>
                <c:pt idx="533">
                  <c:v>833</c:v>
                </c:pt>
                <c:pt idx="534">
                  <c:v>834</c:v>
                </c:pt>
                <c:pt idx="535">
                  <c:v>835</c:v>
                </c:pt>
                <c:pt idx="536">
                  <c:v>836</c:v>
                </c:pt>
                <c:pt idx="537">
                  <c:v>837</c:v>
                </c:pt>
                <c:pt idx="538">
                  <c:v>838</c:v>
                </c:pt>
                <c:pt idx="539">
                  <c:v>839</c:v>
                </c:pt>
                <c:pt idx="540">
                  <c:v>840</c:v>
                </c:pt>
                <c:pt idx="541">
                  <c:v>841</c:v>
                </c:pt>
                <c:pt idx="542">
                  <c:v>842</c:v>
                </c:pt>
                <c:pt idx="543">
                  <c:v>843</c:v>
                </c:pt>
                <c:pt idx="544">
                  <c:v>844</c:v>
                </c:pt>
                <c:pt idx="545">
                  <c:v>845</c:v>
                </c:pt>
                <c:pt idx="546">
                  <c:v>846</c:v>
                </c:pt>
                <c:pt idx="547">
                  <c:v>847</c:v>
                </c:pt>
                <c:pt idx="548">
                  <c:v>848</c:v>
                </c:pt>
                <c:pt idx="549">
                  <c:v>849</c:v>
                </c:pt>
                <c:pt idx="550">
                  <c:v>850</c:v>
                </c:pt>
                <c:pt idx="551">
                  <c:v>851</c:v>
                </c:pt>
                <c:pt idx="552">
                  <c:v>852</c:v>
                </c:pt>
                <c:pt idx="553">
                  <c:v>853</c:v>
                </c:pt>
                <c:pt idx="554">
                  <c:v>854</c:v>
                </c:pt>
                <c:pt idx="555">
                  <c:v>855</c:v>
                </c:pt>
                <c:pt idx="556">
                  <c:v>856</c:v>
                </c:pt>
                <c:pt idx="557">
                  <c:v>857</c:v>
                </c:pt>
                <c:pt idx="558">
                  <c:v>858</c:v>
                </c:pt>
                <c:pt idx="559">
                  <c:v>859</c:v>
                </c:pt>
                <c:pt idx="560">
                  <c:v>860</c:v>
                </c:pt>
                <c:pt idx="561">
                  <c:v>861</c:v>
                </c:pt>
                <c:pt idx="562">
                  <c:v>862</c:v>
                </c:pt>
                <c:pt idx="563">
                  <c:v>863</c:v>
                </c:pt>
                <c:pt idx="564">
                  <c:v>864</c:v>
                </c:pt>
                <c:pt idx="565">
                  <c:v>865</c:v>
                </c:pt>
                <c:pt idx="566">
                  <c:v>866</c:v>
                </c:pt>
                <c:pt idx="567">
                  <c:v>867</c:v>
                </c:pt>
                <c:pt idx="568">
                  <c:v>868</c:v>
                </c:pt>
                <c:pt idx="569">
                  <c:v>869</c:v>
                </c:pt>
                <c:pt idx="570">
                  <c:v>870</c:v>
                </c:pt>
                <c:pt idx="571">
                  <c:v>871</c:v>
                </c:pt>
                <c:pt idx="572">
                  <c:v>872</c:v>
                </c:pt>
                <c:pt idx="573">
                  <c:v>873</c:v>
                </c:pt>
                <c:pt idx="574">
                  <c:v>874</c:v>
                </c:pt>
                <c:pt idx="575">
                  <c:v>875</c:v>
                </c:pt>
                <c:pt idx="576">
                  <c:v>876</c:v>
                </c:pt>
                <c:pt idx="577">
                  <c:v>877</c:v>
                </c:pt>
                <c:pt idx="578">
                  <c:v>878</c:v>
                </c:pt>
                <c:pt idx="579">
                  <c:v>879</c:v>
                </c:pt>
                <c:pt idx="580">
                  <c:v>880</c:v>
                </c:pt>
                <c:pt idx="581">
                  <c:v>881</c:v>
                </c:pt>
                <c:pt idx="582">
                  <c:v>882</c:v>
                </c:pt>
                <c:pt idx="583">
                  <c:v>883</c:v>
                </c:pt>
                <c:pt idx="584">
                  <c:v>884</c:v>
                </c:pt>
                <c:pt idx="585">
                  <c:v>885</c:v>
                </c:pt>
                <c:pt idx="586">
                  <c:v>886</c:v>
                </c:pt>
                <c:pt idx="587">
                  <c:v>887</c:v>
                </c:pt>
                <c:pt idx="588">
                  <c:v>888</c:v>
                </c:pt>
                <c:pt idx="589">
                  <c:v>889</c:v>
                </c:pt>
                <c:pt idx="590">
                  <c:v>890</c:v>
                </c:pt>
                <c:pt idx="591">
                  <c:v>891</c:v>
                </c:pt>
                <c:pt idx="592">
                  <c:v>892</c:v>
                </c:pt>
                <c:pt idx="593">
                  <c:v>893</c:v>
                </c:pt>
                <c:pt idx="594">
                  <c:v>894</c:v>
                </c:pt>
                <c:pt idx="595">
                  <c:v>895</c:v>
                </c:pt>
                <c:pt idx="596">
                  <c:v>896</c:v>
                </c:pt>
                <c:pt idx="597">
                  <c:v>897</c:v>
                </c:pt>
                <c:pt idx="598">
                  <c:v>898</c:v>
                </c:pt>
                <c:pt idx="599">
                  <c:v>899</c:v>
                </c:pt>
                <c:pt idx="600">
                  <c:v>900</c:v>
                </c:pt>
                <c:pt idx="601">
                  <c:v>901</c:v>
                </c:pt>
                <c:pt idx="602">
                  <c:v>902</c:v>
                </c:pt>
                <c:pt idx="603">
                  <c:v>903</c:v>
                </c:pt>
                <c:pt idx="604">
                  <c:v>904</c:v>
                </c:pt>
                <c:pt idx="605">
                  <c:v>905</c:v>
                </c:pt>
                <c:pt idx="606">
                  <c:v>906</c:v>
                </c:pt>
                <c:pt idx="607">
                  <c:v>907</c:v>
                </c:pt>
                <c:pt idx="608">
                  <c:v>908</c:v>
                </c:pt>
                <c:pt idx="609">
                  <c:v>909</c:v>
                </c:pt>
                <c:pt idx="610">
                  <c:v>910</c:v>
                </c:pt>
                <c:pt idx="611">
                  <c:v>911</c:v>
                </c:pt>
                <c:pt idx="612">
                  <c:v>912</c:v>
                </c:pt>
                <c:pt idx="613">
                  <c:v>913</c:v>
                </c:pt>
                <c:pt idx="614">
                  <c:v>914</c:v>
                </c:pt>
                <c:pt idx="615">
                  <c:v>915</c:v>
                </c:pt>
                <c:pt idx="616">
                  <c:v>916</c:v>
                </c:pt>
                <c:pt idx="617">
                  <c:v>917</c:v>
                </c:pt>
                <c:pt idx="618">
                  <c:v>918</c:v>
                </c:pt>
                <c:pt idx="619">
                  <c:v>919</c:v>
                </c:pt>
                <c:pt idx="620">
                  <c:v>920</c:v>
                </c:pt>
                <c:pt idx="621">
                  <c:v>921</c:v>
                </c:pt>
                <c:pt idx="622">
                  <c:v>922</c:v>
                </c:pt>
                <c:pt idx="623">
                  <c:v>923</c:v>
                </c:pt>
                <c:pt idx="624">
                  <c:v>924</c:v>
                </c:pt>
                <c:pt idx="625">
                  <c:v>925</c:v>
                </c:pt>
                <c:pt idx="626">
                  <c:v>926</c:v>
                </c:pt>
                <c:pt idx="627">
                  <c:v>927</c:v>
                </c:pt>
                <c:pt idx="628">
                  <c:v>928</c:v>
                </c:pt>
                <c:pt idx="629">
                  <c:v>929</c:v>
                </c:pt>
                <c:pt idx="630">
                  <c:v>930</c:v>
                </c:pt>
                <c:pt idx="631">
                  <c:v>931</c:v>
                </c:pt>
                <c:pt idx="632">
                  <c:v>932</c:v>
                </c:pt>
                <c:pt idx="633">
                  <c:v>933</c:v>
                </c:pt>
                <c:pt idx="634">
                  <c:v>934</c:v>
                </c:pt>
                <c:pt idx="635">
                  <c:v>935</c:v>
                </c:pt>
                <c:pt idx="636">
                  <c:v>936</c:v>
                </c:pt>
                <c:pt idx="637">
                  <c:v>937</c:v>
                </c:pt>
                <c:pt idx="638">
                  <c:v>938</c:v>
                </c:pt>
                <c:pt idx="639">
                  <c:v>939</c:v>
                </c:pt>
                <c:pt idx="640">
                  <c:v>940</c:v>
                </c:pt>
                <c:pt idx="641">
                  <c:v>941</c:v>
                </c:pt>
                <c:pt idx="642">
                  <c:v>942</c:v>
                </c:pt>
                <c:pt idx="643">
                  <c:v>943</c:v>
                </c:pt>
                <c:pt idx="644">
                  <c:v>944</c:v>
                </c:pt>
                <c:pt idx="645">
                  <c:v>945</c:v>
                </c:pt>
                <c:pt idx="646">
                  <c:v>946</c:v>
                </c:pt>
                <c:pt idx="647">
                  <c:v>947</c:v>
                </c:pt>
                <c:pt idx="648">
                  <c:v>948</c:v>
                </c:pt>
                <c:pt idx="649">
                  <c:v>949</c:v>
                </c:pt>
                <c:pt idx="650">
                  <c:v>950</c:v>
                </c:pt>
                <c:pt idx="651">
                  <c:v>951</c:v>
                </c:pt>
                <c:pt idx="652">
                  <c:v>952</c:v>
                </c:pt>
                <c:pt idx="653">
                  <c:v>953</c:v>
                </c:pt>
                <c:pt idx="654">
                  <c:v>954</c:v>
                </c:pt>
                <c:pt idx="655">
                  <c:v>955</c:v>
                </c:pt>
                <c:pt idx="656">
                  <c:v>956</c:v>
                </c:pt>
                <c:pt idx="657">
                  <c:v>957</c:v>
                </c:pt>
                <c:pt idx="658">
                  <c:v>958</c:v>
                </c:pt>
                <c:pt idx="659">
                  <c:v>959</c:v>
                </c:pt>
                <c:pt idx="660">
                  <c:v>960</c:v>
                </c:pt>
                <c:pt idx="661">
                  <c:v>961</c:v>
                </c:pt>
                <c:pt idx="662">
                  <c:v>962</c:v>
                </c:pt>
                <c:pt idx="663">
                  <c:v>963</c:v>
                </c:pt>
                <c:pt idx="664">
                  <c:v>964</c:v>
                </c:pt>
                <c:pt idx="665">
                  <c:v>965</c:v>
                </c:pt>
                <c:pt idx="666">
                  <c:v>966</c:v>
                </c:pt>
                <c:pt idx="667">
                  <c:v>967</c:v>
                </c:pt>
                <c:pt idx="668">
                  <c:v>968</c:v>
                </c:pt>
                <c:pt idx="669">
                  <c:v>969</c:v>
                </c:pt>
                <c:pt idx="670">
                  <c:v>970</c:v>
                </c:pt>
                <c:pt idx="671">
                  <c:v>971</c:v>
                </c:pt>
                <c:pt idx="672">
                  <c:v>972</c:v>
                </c:pt>
                <c:pt idx="673">
                  <c:v>973</c:v>
                </c:pt>
                <c:pt idx="674">
                  <c:v>974</c:v>
                </c:pt>
                <c:pt idx="675">
                  <c:v>975</c:v>
                </c:pt>
                <c:pt idx="676">
                  <c:v>976</c:v>
                </c:pt>
                <c:pt idx="677">
                  <c:v>977</c:v>
                </c:pt>
                <c:pt idx="678">
                  <c:v>978</c:v>
                </c:pt>
                <c:pt idx="679">
                  <c:v>979</c:v>
                </c:pt>
                <c:pt idx="680">
                  <c:v>980</c:v>
                </c:pt>
                <c:pt idx="681">
                  <c:v>981</c:v>
                </c:pt>
                <c:pt idx="682">
                  <c:v>982</c:v>
                </c:pt>
                <c:pt idx="683">
                  <c:v>983</c:v>
                </c:pt>
                <c:pt idx="684">
                  <c:v>984</c:v>
                </c:pt>
                <c:pt idx="685">
                  <c:v>985</c:v>
                </c:pt>
                <c:pt idx="686">
                  <c:v>986</c:v>
                </c:pt>
                <c:pt idx="687">
                  <c:v>987</c:v>
                </c:pt>
                <c:pt idx="688">
                  <c:v>988</c:v>
                </c:pt>
                <c:pt idx="689">
                  <c:v>989</c:v>
                </c:pt>
                <c:pt idx="690">
                  <c:v>990</c:v>
                </c:pt>
                <c:pt idx="691">
                  <c:v>991</c:v>
                </c:pt>
                <c:pt idx="692">
                  <c:v>992</c:v>
                </c:pt>
                <c:pt idx="693">
                  <c:v>993</c:v>
                </c:pt>
                <c:pt idx="694">
                  <c:v>994</c:v>
                </c:pt>
                <c:pt idx="695">
                  <c:v>995</c:v>
                </c:pt>
                <c:pt idx="696">
                  <c:v>996</c:v>
                </c:pt>
                <c:pt idx="697">
                  <c:v>997</c:v>
                </c:pt>
                <c:pt idx="698">
                  <c:v>998</c:v>
                </c:pt>
                <c:pt idx="699">
                  <c:v>999</c:v>
                </c:pt>
                <c:pt idx="700">
                  <c:v>1000</c:v>
                </c:pt>
                <c:pt idx="701">
                  <c:v>1001</c:v>
                </c:pt>
                <c:pt idx="702">
                  <c:v>1002</c:v>
                </c:pt>
                <c:pt idx="703">
                  <c:v>1003</c:v>
                </c:pt>
                <c:pt idx="704">
                  <c:v>1004</c:v>
                </c:pt>
                <c:pt idx="705">
                  <c:v>1005</c:v>
                </c:pt>
                <c:pt idx="706">
                  <c:v>1006</c:v>
                </c:pt>
                <c:pt idx="707">
                  <c:v>1007</c:v>
                </c:pt>
                <c:pt idx="708">
                  <c:v>1008</c:v>
                </c:pt>
                <c:pt idx="709">
                  <c:v>1009</c:v>
                </c:pt>
                <c:pt idx="710">
                  <c:v>1010</c:v>
                </c:pt>
                <c:pt idx="711">
                  <c:v>1011</c:v>
                </c:pt>
                <c:pt idx="712">
                  <c:v>1012</c:v>
                </c:pt>
                <c:pt idx="713">
                  <c:v>1013</c:v>
                </c:pt>
                <c:pt idx="714">
                  <c:v>1014</c:v>
                </c:pt>
                <c:pt idx="715">
                  <c:v>1015</c:v>
                </c:pt>
                <c:pt idx="716">
                  <c:v>1016</c:v>
                </c:pt>
                <c:pt idx="717">
                  <c:v>1017</c:v>
                </c:pt>
                <c:pt idx="718">
                  <c:v>1018</c:v>
                </c:pt>
                <c:pt idx="719">
                  <c:v>1019</c:v>
                </c:pt>
                <c:pt idx="720">
                  <c:v>1020</c:v>
                </c:pt>
                <c:pt idx="721">
                  <c:v>1021</c:v>
                </c:pt>
                <c:pt idx="722">
                  <c:v>1022</c:v>
                </c:pt>
                <c:pt idx="723">
                  <c:v>1023</c:v>
                </c:pt>
                <c:pt idx="724">
                  <c:v>1024</c:v>
                </c:pt>
                <c:pt idx="725">
                  <c:v>1025</c:v>
                </c:pt>
                <c:pt idx="726">
                  <c:v>1026</c:v>
                </c:pt>
                <c:pt idx="727">
                  <c:v>1027</c:v>
                </c:pt>
                <c:pt idx="728">
                  <c:v>1028</c:v>
                </c:pt>
                <c:pt idx="729">
                  <c:v>1029</c:v>
                </c:pt>
                <c:pt idx="730">
                  <c:v>1030</c:v>
                </c:pt>
                <c:pt idx="731">
                  <c:v>1031</c:v>
                </c:pt>
                <c:pt idx="732">
                  <c:v>1032</c:v>
                </c:pt>
                <c:pt idx="733">
                  <c:v>1033</c:v>
                </c:pt>
                <c:pt idx="734">
                  <c:v>1034</c:v>
                </c:pt>
                <c:pt idx="735">
                  <c:v>1035</c:v>
                </c:pt>
                <c:pt idx="736">
                  <c:v>1036</c:v>
                </c:pt>
                <c:pt idx="737">
                  <c:v>1037</c:v>
                </c:pt>
                <c:pt idx="738">
                  <c:v>1038</c:v>
                </c:pt>
                <c:pt idx="739">
                  <c:v>1039</c:v>
                </c:pt>
                <c:pt idx="740">
                  <c:v>1040</c:v>
                </c:pt>
                <c:pt idx="741">
                  <c:v>1041</c:v>
                </c:pt>
                <c:pt idx="742">
                  <c:v>1042</c:v>
                </c:pt>
                <c:pt idx="743">
                  <c:v>1043</c:v>
                </c:pt>
                <c:pt idx="744">
                  <c:v>1044</c:v>
                </c:pt>
                <c:pt idx="745">
                  <c:v>1045</c:v>
                </c:pt>
                <c:pt idx="746">
                  <c:v>1046</c:v>
                </c:pt>
                <c:pt idx="747">
                  <c:v>1047</c:v>
                </c:pt>
                <c:pt idx="748">
                  <c:v>1048</c:v>
                </c:pt>
                <c:pt idx="749">
                  <c:v>1049</c:v>
                </c:pt>
                <c:pt idx="750">
                  <c:v>1050</c:v>
                </c:pt>
                <c:pt idx="751">
                  <c:v>1051</c:v>
                </c:pt>
                <c:pt idx="752">
                  <c:v>1052</c:v>
                </c:pt>
                <c:pt idx="753">
                  <c:v>1053</c:v>
                </c:pt>
                <c:pt idx="754">
                  <c:v>1054</c:v>
                </c:pt>
                <c:pt idx="755">
                  <c:v>1055</c:v>
                </c:pt>
                <c:pt idx="756">
                  <c:v>1056</c:v>
                </c:pt>
                <c:pt idx="757">
                  <c:v>1057</c:v>
                </c:pt>
                <c:pt idx="758">
                  <c:v>1058</c:v>
                </c:pt>
                <c:pt idx="759">
                  <c:v>1059</c:v>
                </c:pt>
                <c:pt idx="760">
                  <c:v>1060</c:v>
                </c:pt>
                <c:pt idx="761">
                  <c:v>1061</c:v>
                </c:pt>
                <c:pt idx="762">
                  <c:v>1062</c:v>
                </c:pt>
                <c:pt idx="763">
                  <c:v>1063</c:v>
                </c:pt>
                <c:pt idx="764">
                  <c:v>1064</c:v>
                </c:pt>
                <c:pt idx="765">
                  <c:v>1065</c:v>
                </c:pt>
                <c:pt idx="766">
                  <c:v>1066</c:v>
                </c:pt>
                <c:pt idx="767">
                  <c:v>1067</c:v>
                </c:pt>
                <c:pt idx="768">
                  <c:v>1068</c:v>
                </c:pt>
                <c:pt idx="769">
                  <c:v>1069</c:v>
                </c:pt>
                <c:pt idx="770">
                  <c:v>1070</c:v>
                </c:pt>
                <c:pt idx="771">
                  <c:v>1071</c:v>
                </c:pt>
                <c:pt idx="772">
                  <c:v>1072</c:v>
                </c:pt>
                <c:pt idx="773">
                  <c:v>1073</c:v>
                </c:pt>
                <c:pt idx="774">
                  <c:v>1074</c:v>
                </c:pt>
                <c:pt idx="775">
                  <c:v>1075</c:v>
                </c:pt>
                <c:pt idx="776">
                  <c:v>1076</c:v>
                </c:pt>
                <c:pt idx="777">
                  <c:v>1077</c:v>
                </c:pt>
                <c:pt idx="778">
                  <c:v>1078</c:v>
                </c:pt>
                <c:pt idx="779">
                  <c:v>1079</c:v>
                </c:pt>
                <c:pt idx="780">
                  <c:v>1080</c:v>
                </c:pt>
                <c:pt idx="781">
                  <c:v>1081</c:v>
                </c:pt>
                <c:pt idx="782">
                  <c:v>1082</c:v>
                </c:pt>
                <c:pt idx="783">
                  <c:v>1083</c:v>
                </c:pt>
                <c:pt idx="784">
                  <c:v>1084</c:v>
                </c:pt>
                <c:pt idx="785">
                  <c:v>1085</c:v>
                </c:pt>
                <c:pt idx="786">
                  <c:v>1086</c:v>
                </c:pt>
                <c:pt idx="787">
                  <c:v>1087</c:v>
                </c:pt>
                <c:pt idx="788">
                  <c:v>1088</c:v>
                </c:pt>
                <c:pt idx="789">
                  <c:v>1089</c:v>
                </c:pt>
                <c:pt idx="790">
                  <c:v>1090</c:v>
                </c:pt>
                <c:pt idx="791">
                  <c:v>1091</c:v>
                </c:pt>
                <c:pt idx="792">
                  <c:v>1092</c:v>
                </c:pt>
                <c:pt idx="793">
                  <c:v>1093</c:v>
                </c:pt>
                <c:pt idx="794">
                  <c:v>1094</c:v>
                </c:pt>
                <c:pt idx="795">
                  <c:v>1095</c:v>
                </c:pt>
                <c:pt idx="796">
                  <c:v>1096</c:v>
                </c:pt>
                <c:pt idx="797">
                  <c:v>1097</c:v>
                </c:pt>
                <c:pt idx="798">
                  <c:v>1098</c:v>
                </c:pt>
                <c:pt idx="799">
                  <c:v>1099</c:v>
                </c:pt>
                <c:pt idx="800">
                  <c:v>1100</c:v>
                </c:pt>
                <c:pt idx="801">
                  <c:v>1101</c:v>
                </c:pt>
                <c:pt idx="802">
                  <c:v>1102</c:v>
                </c:pt>
                <c:pt idx="803">
                  <c:v>1103</c:v>
                </c:pt>
                <c:pt idx="804">
                  <c:v>1104</c:v>
                </c:pt>
                <c:pt idx="805">
                  <c:v>1105</c:v>
                </c:pt>
                <c:pt idx="806">
                  <c:v>1106</c:v>
                </c:pt>
                <c:pt idx="807">
                  <c:v>1107</c:v>
                </c:pt>
                <c:pt idx="808">
                  <c:v>1108</c:v>
                </c:pt>
                <c:pt idx="809">
                  <c:v>1109</c:v>
                </c:pt>
                <c:pt idx="810">
                  <c:v>1110</c:v>
                </c:pt>
                <c:pt idx="811">
                  <c:v>1111</c:v>
                </c:pt>
                <c:pt idx="812">
                  <c:v>1112</c:v>
                </c:pt>
                <c:pt idx="813">
                  <c:v>1113</c:v>
                </c:pt>
                <c:pt idx="814">
                  <c:v>1114</c:v>
                </c:pt>
                <c:pt idx="815">
                  <c:v>1115</c:v>
                </c:pt>
                <c:pt idx="816">
                  <c:v>1116</c:v>
                </c:pt>
                <c:pt idx="817">
                  <c:v>1117</c:v>
                </c:pt>
                <c:pt idx="818">
                  <c:v>1118</c:v>
                </c:pt>
                <c:pt idx="819">
                  <c:v>1119</c:v>
                </c:pt>
                <c:pt idx="820">
                  <c:v>1120</c:v>
                </c:pt>
                <c:pt idx="821">
                  <c:v>1121</c:v>
                </c:pt>
                <c:pt idx="822">
                  <c:v>1122</c:v>
                </c:pt>
                <c:pt idx="823">
                  <c:v>1123</c:v>
                </c:pt>
                <c:pt idx="824">
                  <c:v>1124</c:v>
                </c:pt>
                <c:pt idx="825">
                  <c:v>1125</c:v>
                </c:pt>
                <c:pt idx="826">
                  <c:v>1126</c:v>
                </c:pt>
                <c:pt idx="827">
                  <c:v>1127</c:v>
                </c:pt>
                <c:pt idx="828">
                  <c:v>1128</c:v>
                </c:pt>
                <c:pt idx="829">
                  <c:v>1129</c:v>
                </c:pt>
                <c:pt idx="830">
                  <c:v>1130</c:v>
                </c:pt>
                <c:pt idx="831">
                  <c:v>1131</c:v>
                </c:pt>
                <c:pt idx="832">
                  <c:v>1132</c:v>
                </c:pt>
                <c:pt idx="833">
                  <c:v>1133</c:v>
                </c:pt>
                <c:pt idx="834">
                  <c:v>1134</c:v>
                </c:pt>
                <c:pt idx="835">
                  <c:v>1135</c:v>
                </c:pt>
                <c:pt idx="836">
                  <c:v>1136</c:v>
                </c:pt>
                <c:pt idx="837">
                  <c:v>1137</c:v>
                </c:pt>
                <c:pt idx="838">
                  <c:v>1138</c:v>
                </c:pt>
                <c:pt idx="839">
                  <c:v>1139</c:v>
                </c:pt>
                <c:pt idx="840">
                  <c:v>1140</c:v>
                </c:pt>
                <c:pt idx="841">
                  <c:v>1141</c:v>
                </c:pt>
                <c:pt idx="842">
                  <c:v>1142</c:v>
                </c:pt>
                <c:pt idx="843">
                  <c:v>1143</c:v>
                </c:pt>
                <c:pt idx="844">
                  <c:v>1144</c:v>
                </c:pt>
                <c:pt idx="845">
                  <c:v>1145</c:v>
                </c:pt>
                <c:pt idx="846">
                  <c:v>1146</c:v>
                </c:pt>
                <c:pt idx="847">
                  <c:v>1147</c:v>
                </c:pt>
                <c:pt idx="848">
                  <c:v>1148</c:v>
                </c:pt>
                <c:pt idx="849">
                  <c:v>1149</c:v>
                </c:pt>
                <c:pt idx="850">
                  <c:v>1150</c:v>
                </c:pt>
                <c:pt idx="851">
                  <c:v>1151</c:v>
                </c:pt>
                <c:pt idx="852">
                  <c:v>1152</c:v>
                </c:pt>
                <c:pt idx="853">
                  <c:v>1153</c:v>
                </c:pt>
                <c:pt idx="854">
                  <c:v>1154</c:v>
                </c:pt>
                <c:pt idx="855">
                  <c:v>1155</c:v>
                </c:pt>
                <c:pt idx="856">
                  <c:v>1156</c:v>
                </c:pt>
                <c:pt idx="857">
                  <c:v>1157</c:v>
                </c:pt>
                <c:pt idx="858">
                  <c:v>1158</c:v>
                </c:pt>
                <c:pt idx="859">
                  <c:v>1159</c:v>
                </c:pt>
                <c:pt idx="860">
                  <c:v>1160</c:v>
                </c:pt>
                <c:pt idx="861">
                  <c:v>1161</c:v>
                </c:pt>
                <c:pt idx="862">
                  <c:v>1162</c:v>
                </c:pt>
                <c:pt idx="863">
                  <c:v>1163</c:v>
                </c:pt>
                <c:pt idx="864">
                  <c:v>1164</c:v>
                </c:pt>
                <c:pt idx="865">
                  <c:v>1165</c:v>
                </c:pt>
                <c:pt idx="866">
                  <c:v>1166</c:v>
                </c:pt>
                <c:pt idx="867">
                  <c:v>1167</c:v>
                </c:pt>
                <c:pt idx="868">
                  <c:v>1168</c:v>
                </c:pt>
                <c:pt idx="869">
                  <c:v>1169</c:v>
                </c:pt>
                <c:pt idx="870">
                  <c:v>1170</c:v>
                </c:pt>
                <c:pt idx="871">
                  <c:v>1171</c:v>
                </c:pt>
                <c:pt idx="872">
                  <c:v>1172</c:v>
                </c:pt>
                <c:pt idx="873">
                  <c:v>1173</c:v>
                </c:pt>
                <c:pt idx="874">
                  <c:v>1174</c:v>
                </c:pt>
                <c:pt idx="875">
                  <c:v>1175</c:v>
                </c:pt>
                <c:pt idx="876">
                  <c:v>1176</c:v>
                </c:pt>
                <c:pt idx="877">
                  <c:v>1177</c:v>
                </c:pt>
                <c:pt idx="878">
                  <c:v>1178</c:v>
                </c:pt>
                <c:pt idx="879">
                  <c:v>1179</c:v>
                </c:pt>
                <c:pt idx="880">
                  <c:v>1180</c:v>
                </c:pt>
                <c:pt idx="881">
                  <c:v>1181</c:v>
                </c:pt>
                <c:pt idx="882">
                  <c:v>1182</c:v>
                </c:pt>
                <c:pt idx="883">
                  <c:v>1183</c:v>
                </c:pt>
                <c:pt idx="884">
                  <c:v>1184</c:v>
                </c:pt>
                <c:pt idx="885">
                  <c:v>1185</c:v>
                </c:pt>
                <c:pt idx="886">
                  <c:v>1186</c:v>
                </c:pt>
                <c:pt idx="887">
                  <c:v>1187</c:v>
                </c:pt>
                <c:pt idx="888">
                  <c:v>1188</c:v>
                </c:pt>
                <c:pt idx="889">
                  <c:v>1189</c:v>
                </c:pt>
                <c:pt idx="890">
                  <c:v>1190</c:v>
                </c:pt>
                <c:pt idx="891">
                  <c:v>1191</c:v>
                </c:pt>
                <c:pt idx="892">
                  <c:v>1192</c:v>
                </c:pt>
                <c:pt idx="893">
                  <c:v>1193</c:v>
                </c:pt>
                <c:pt idx="894">
                  <c:v>1194</c:v>
                </c:pt>
                <c:pt idx="895">
                  <c:v>1195</c:v>
                </c:pt>
                <c:pt idx="896">
                  <c:v>1196</c:v>
                </c:pt>
                <c:pt idx="897">
                  <c:v>1197</c:v>
                </c:pt>
                <c:pt idx="898">
                  <c:v>1198</c:v>
                </c:pt>
                <c:pt idx="899">
                  <c:v>1199</c:v>
                </c:pt>
                <c:pt idx="900">
                  <c:v>1200</c:v>
                </c:pt>
                <c:pt idx="901">
                  <c:v>1201</c:v>
                </c:pt>
                <c:pt idx="902">
                  <c:v>1202</c:v>
                </c:pt>
                <c:pt idx="903">
                  <c:v>1203</c:v>
                </c:pt>
                <c:pt idx="904">
                  <c:v>1204</c:v>
                </c:pt>
                <c:pt idx="905">
                  <c:v>1205</c:v>
                </c:pt>
                <c:pt idx="906">
                  <c:v>1206</c:v>
                </c:pt>
                <c:pt idx="907">
                  <c:v>1207</c:v>
                </c:pt>
                <c:pt idx="908">
                  <c:v>1208</c:v>
                </c:pt>
                <c:pt idx="909">
                  <c:v>1209</c:v>
                </c:pt>
                <c:pt idx="910">
                  <c:v>1210</c:v>
                </c:pt>
                <c:pt idx="911">
                  <c:v>1211</c:v>
                </c:pt>
                <c:pt idx="912">
                  <c:v>1212</c:v>
                </c:pt>
                <c:pt idx="913">
                  <c:v>1213</c:v>
                </c:pt>
                <c:pt idx="914">
                  <c:v>1214</c:v>
                </c:pt>
                <c:pt idx="915">
                  <c:v>1215</c:v>
                </c:pt>
                <c:pt idx="916">
                  <c:v>1216</c:v>
                </c:pt>
                <c:pt idx="917">
                  <c:v>1217</c:v>
                </c:pt>
                <c:pt idx="918">
                  <c:v>1218</c:v>
                </c:pt>
                <c:pt idx="919">
                  <c:v>1219</c:v>
                </c:pt>
                <c:pt idx="920">
                  <c:v>1220</c:v>
                </c:pt>
                <c:pt idx="921">
                  <c:v>1221</c:v>
                </c:pt>
                <c:pt idx="922">
                  <c:v>1222</c:v>
                </c:pt>
                <c:pt idx="923">
                  <c:v>1223</c:v>
                </c:pt>
                <c:pt idx="924">
                  <c:v>1224</c:v>
                </c:pt>
                <c:pt idx="925">
                  <c:v>1225</c:v>
                </c:pt>
                <c:pt idx="926">
                  <c:v>1226</c:v>
                </c:pt>
                <c:pt idx="927">
                  <c:v>1227</c:v>
                </c:pt>
                <c:pt idx="928">
                  <c:v>1228</c:v>
                </c:pt>
                <c:pt idx="929">
                  <c:v>1229</c:v>
                </c:pt>
                <c:pt idx="930">
                  <c:v>1230</c:v>
                </c:pt>
                <c:pt idx="931">
                  <c:v>1231</c:v>
                </c:pt>
                <c:pt idx="932">
                  <c:v>1232</c:v>
                </c:pt>
                <c:pt idx="933">
                  <c:v>1233</c:v>
                </c:pt>
                <c:pt idx="934">
                  <c:v>1234</c:v>
                </c:pt>
                <c:pt idx="935">
                  <c:v>1235</c:v>
                </c:pt>
                <c:pt idx="936">
                  <c:v>1236</c:v>
                </c:pt>
                <c:pt idx="937">
                  <c:v>1237</c:v>
                </c:pt>
                <c:pt idx="938">
                  <c:v>1238</c:v>
                </c:pt>
                <c:pt idx="939">
                  <c:v>1239</c:v>
                </c:pt>
                <c:pt idx="940">
                  <c:v>1240</c:v>
                </c:pt>
                <c:pt idx="941">
                  <c:v>1241</c:v>
                </c:pt>
                <c:pt idx="942">
                  <c:v>1242</c:v>
                </c:pt>
                <c:pt idx="943">
                  <c:v>1243</c:v>
                </c:pt>
                <c:pt idx="944">
                  <c:v>1244</c:v>
                </c:pt>
                <c:pt idx="945">
                  <c:v>1245</c:v>
                </c:pt>
                <c:pt idx="946">
                  <c:v>1246</c:v>
                </c:pt>
                <c:pt idx="947">
                  <c:v>1247</c:v>
                </c:pt>
                <c:pt idx="948">
                  <c:v>1248</c:v>
                </c:pt>
                <c:pt idx="949">
                  <c:v>1249</c:v>
                </c:pt>
                <c:pt idx="950">
                  <c:v>1250</c:v>
                </c:pt>
                <c:pt idx="951">
                  <c:v>1251</c:v>
                </c:pt>
                <c:pt idx="952">
                  <c:v>1252</c:v>
                </c:pt>
                <c:pt idx="953">
                  <c:v>1253</c:v>
                </c:pt>
                <c:pt idx="954">
                  <c:v>1254</c:v>
                </c:pt>
                <c:pt idx="955">
                  <c:v>1255</c:v>
                </c:pt>
                <c:pt idx="956">
                  <c:v>1256</c:v>
                </c:pt>
                <c:pt idx="957">
                  <c:v>1257</c:v>
                </c:pt>
                <c:pt idx="958">
                  <c:v>1258</c:v>
                </c:pt>
                <c:pt idx="959">
                  <c:v>1259</c:v>
                </c:pt>
                <c:pt idx="960">
                  <c:v>1260</c:v>
                </c:pt>
                <c:pt idx="961">
                  <c:v>1261</c:v>
                </c:pt>
                <c:pt idx="962">
                  <c:v>1262</c:v>
                </c:pt>
                <c:pt idx="963">
                  <c:v>1263</c:v>
                </c:pt>
                <c:pt idx="964">
                  <c:v>1264</c:v>
                </c:pt>
                <c:pt idx="965">
                  <c:v>1265</c:v>
                </c:pt>
                <c:pt idx="966">
                  <c:v>1266</c:v>
                </c:pt>
                <c:pt idx="967">
                  <c:v>1267</c:v>
                </c:pt>
                <c:pt idx="968">
                  <c:v>1268</c:v>
                </c:pt>
                <c:pt idx="969">
                  <c:v>1269</c:v>
                </c:pt>
                <c:pt idx="970">
                  <c:v>1270</c:v>
                </c:pt>
                <c:pt idx="971">
                  <c:v>1271</c:v>
                </c:pt>
                <c:pt idx="972">
                  <c:v>1272</c:v>
                </c:pt>
                <c:pt idx="973">
                  <c:v>1273</c:v>
                </c:pt>
                <c:pt idx="974">
                  <c:v>1274</c:v>
                </c:pt>
                <c:pt idx="975">
                  <c:v>1275</c:v>
                </c:pt>
                <c:pt idx="976">
                  <c:v>1276</c:v>
                </c:pt>
                <c:pt idx="977">
                  <c:v>1277</c:v>
                </c:pt>
                <c:pt idx="978">
                  <c:v>1278</c:v>
                </c:pt>
                <c:pt idx="979">
                  <c:v>1279</c:v>
                </c:pt>
                <c:pt idx="980">
                  <c:v>1280</c:v>
                </c:pt>
                <c:pt idx="981">
                  <c:v>1281</c:v>
                </c:pt>
                <c:pt idx="982">
                  <c:v>1282</c:v>
                </c:pt>
                <c:pt idx="983">
                  <c:v>1283</c:v>
                </c:pt>
                <c:pt idx="984">
                  <c:v>1284</c:v>
                </c:pt>
                <c:pt idx="985">
                  <c:v>1285</c:v>
                </c:pt>
                <c:pt idx="986">
                  <c:v>1286</c:v>
                </c:pt>
                <c:pt idx="987">
                  <c:v>1287</c:v>
                </c:pt>
                <c:pt idx="988">
                  <c:v>1288</c:v>
                </c:pt>
                <c:pt idx="989">
                  <c:v>1289</c:v>
                </c:pt>
                <c:pt idx="990">
                  <c:v>1290</c:v>
                </c:pt>
                <c:pt idx="991">
                  <c:v>1291</c:v>
                </c:pt>
                <c:pt idx="992">
                  <c:v>1292</c:v>
                </c:pt>
                <c:pt idx="993">
                  <c:v>1293</c:v>
                </c:pt>
                <c:pt idx="994">
                  <c:v>1294</c:v>
                </c:pt>
                <c:pt idx="995">
                  <c:v>1295</c:v>
                </c:pt>
                <c:pt idx="996">
                  <c:v>1296</c:v>
                </c:pt>
                <c:pt idx="997">
                  <c:v>1297</c:v>
                </c:pt>
                <c:pt idx="998">
                  <c:v>1298</c:v>
                </c:pt>
                <c:pt idx="999">
                  <c:v>1299</c:v>
                </c:pt>
                <c:pt idx="1000">
                  <c:v>1300</c:v>
                </c:pt>
                <c:pt idx="1001">
                  <c:v>1301</c:v>
                </c:pt>
                <c:pt idx="1002">
                  <c:v>1302</c:v>
                </c:pt>
                <c:pt idx="1003">
                  <c:v>1303</c:v>
                </c:pt>
                <c:pt idx="1004">
                  <c:v>1304</c:v>
                </c:pt>
                <c:pt idx="1005">
                  <c:v>1305</c:v>
                </c:pt>
                <c:pt idx="1006">
                  <c:v>1306</c:v>
                </c:pt>
                <c:pt idx="1007">
                  <c:v>1307</c:v>
                </c:pt>
                <c:pt idx="1008">
                  <c:v>1308</c:v>
                </c:pt>
                <c:pt idx="1009">
                  <c:v>1309</c:v>
                </c:pt>
                <c:pt idx="1010">
                  <c:v>1310</c:v>
                </c:pt>
                <c:pt idx="1011">
                  <c:v>1311</c:v>
                </c:pt>
                <c:pt idx="1012">
                  <c:v>1312</c:v>
                </c:pt>
                <c:pt idx="1013">
                  <c:v>1313</c:v>
                </c:pt>
                <c:pt idx="1014">
                  <c:v>1314</c:v>
                </c:pt>
                <c:pt idx="1015">
                  <c:v>1315</c:v>
                </c:pt>
                <c:pt idx="1016">
                  <c:v>1316</c:v>
                </c:pt>
                <c:pt idx="1017">
                  <c:v>1317</c:v>
                </c:pt>
                <c:pt idx="1018">
                  <c:v>1318</c:v>
                </c:pt>
                <c:pt idx="1019">
                  <c:v>1319</c:v>
                </c:pt>
                <c:pt idx="1020">
                  <c:v>1320</c:v>
                </c:pt>
                <c:pt idx="1021">
                  <c:v>1321</c:v>
                </c:pt>
                <c:pt idx="1022">
                  <c:v>1322</c:v>
                </c:pt>
                <c:pt idx="1023">
                  <c:v>1323</c:v>
                </c:pt>
                <c:pt idx="1024">
                  <c:v>1324</c:v>
                </c:pt>
                <c:pt idx="1025">
                  <c:v>1325</c:v>
                </c:pt>
                <c:pt idx="1026">
                  <c:v>1326</c:v>
                </c:pt>
                <c:pt idx="1027">
                  <c:v>1327</c:v>
                </c:pt>
                <c:pt idx="1028">
                  <c:v>1328</c:v>
                </c:pt>
                <c:pt idx="1029">
                  <c:v>1329</c:v>
                </c:pt>
                <c:pt idx="1030">
                  <c:v>1330</c:v>
                </c:pt>
                <c:pt idx="1031">
                  <c:v>1331</c:v>
                </c:pt>
                <c:pt idx="1032">
                  <c:v>1332</c:v>
                </c:pt>
                <c:pt idx="1033">
                  <c:v>1333</c:v>
                </c:pt>
                <c:pt idx="1034">
                  <c:v>1334</c:v>
                </c:pt>
                <c:pt idx="1035">
                  <c:v>1335</c:v>
                </c:pt>
                <c:pt idx="1036">
                  <c:v>1336</c:v>
                </c:pt>
                <c:pt idx="1037">
                  <c:v>1337</c:v>
                </c:pt>
                <c:pt idx="1038">
                  <c:v>1338</c:v>
                </c:pt>
                <c:pt idx="1039">
                  <c:v>1339</c:v>
                </c:pt>
                <c:pt idx="1040">
                  <c:v>1340</c:v>
                </c:pt>
                <c:pt idx="1041">
                  <c:v>1341</c:v>
                </c:pt>
                <c:pt idx="1042">
                  <c:v>1342</c:v>
                </c:pt>
                <c:pt idx="1043">
                  <c:v>1343</c:v>
                </c:pt>
                <c:pt idx="1044">
                  <c:v>1344</c:v>
                </c:pt>
                <c:pt idx="1045">
                  <c:v>1345</c:v>
                </c:pt>
                <c:pt idx="1046">
                  <c:v>1346</c:v>
                </c:pt>
                <c:pt idx="1047">
                  <c:v>1347</c:v>
                </c:pt>
                <c:pt idx="1048">
                  <c:v>1348</c:v>
                </c:pt>
                <c:pt idx="1049">
                  <c:v>1349</c:v>
                </c:pt>
                <c:pt idx="1050">
                  <c:v>1350</c:v>
                </c:pt>
                <c:pt idx="1051">
                  <c:v>1351</c:v>
                </c:pt>
                <c:pt idx="1052">
                  <c:v>1352</c:v>
                </c:pt>
                <c:pt idx="1053">
                  <c:v>1353</c:v>
                </c:pt>
                <c:pt idx="1054">
                  <c:v>1354</c:v>
                </c:pt>
                <c:pt idx="1055">
                  <c:v>1355</c:v>
                </c:pt>
                <c:pt idx="1056">
                  <c:v>1356</c:v>
                </c:pt>
                <c:pt idx="1057">
                  <c:v>1357</c:v>
                </c:pt>
                <c:pt idx="1058">
                  <c:v>1358</c:v>
                </c:pt>
                <c:pt idx="1059">
                  <c:v>1359</c:v>
                </c:pt>
                <c:pt idx="1060">
                  <c:v>1360</c:v>
                </c:pt>
                <c:pt idx="1061">
                  <c:v>1361</c:v>
                </c:pt>
                <c:pt idx="1062">
                  <c:v>1362</c:v>
                </c:pt>
                <c:pt idx="1063">
                  <c:v>1363</c:v>
                </c:pt>
                <c:pt idx="1064">
                  <c:v>1364</c:v>
                </c:pt>
                <c:pt idx="1065">
                  <c:v>1365</c:v>
                </c:pt>
                <c:pt idx="1066">
                  <c:v>1366</c:v>
                </c:pt>
                <c:pt idx="1067">
                  <c:v>1367</c:v>
                </c:pt>
                <c:pt idx="1068">
                  <c:v>1368</c:v>
                </c:pt>
                <c:pt idx="1069">
                  <c:v>1369</c:v>
                </c:pt>
                <c:pt idx="1070">
                  <c:v>1370</c:v>
                </c:pt>
                <c:pt idx="1071">
                  <c:v>1371</c:v>
                </c:pt>
                <c:pt idx="1072">
                  <c:v>1372</c:v>
                </c:pt>
                <c:pt idx="1073">
                  <c:v>1373</c:v>
                </c:pt>
                <c:pt idx="1074">
                  <c:v>1374</c:v>
                </c:pt>
                <c:pt idx="1075">
                  <c:v>1375</c:v>
                </c:pt>
                <c:pt idx="1076">
                  <c:v>1376</c:v>
                </c:pt>
                <c:pt idx="1077">
                  <c:v>1377</c:v>
                </c:pt>
                <c:pt idx="1078">
                  <c:v>1378</c:v>
                </c:pt>
                <c:pt idx="1079">
                  <c:v>1379</c:v>
                </c:pt>
                <c:pt idx="1080">
                  <c:v>1380</c:v>
                </c:pt>
                <c:pt idx="1081">
                  <c:v>1381</c:v>
                </c:pt>
                <c:pt idx="1082">
                  <c:v>1382</c:v>
                </c:pt>
                <c:pt idx="1083">
                  <c:v>1383</c:v>
                </c:pt>
                <c:pt idx="1084">
                  <c:v>1384</c:v>
                </c:pt>
                <c:pt idx="1085">
                  <c:v>1385</c:v>
                </c:pt>
                <c:pt idx="1086">
                  <c:v>1386</c:v>
                </c:pt>
                <c:pt idx="1087">
                  <c:v>1387</c:v>
                </c:pt>
                <c:pt idx="1088">
                  <c:v>1388</c:v>
                </c:pt>
                <c:pt idx="1089">
                  <c:v>1389</c:v>
                </c:pt>
                <c:pt idx="1090">
                  <c:v>1390</c:v>
                </c:pt>
                <c:pt idx="1091">
                  <c:v>1391</c:v>
                </c:pt>
                <c:pt idx="1092">
                  <c:v>1392</c:v>
                </c:pt>
                <c:pt idx="1093">
                  <c:v>1393</c:v>
                </c:pt>
                <c:pt idx="1094">
                  <c:v>1394</c:v>
                </c:pt>
                <c:pt idx="1095">
                  <c:v>1395</c:v>
                </c:pt>
                <c:pt idx="1096">
                  <c:v>1396</c:v>
                </c:pt>
                <c:pt idx="1097">
                  <c:v>1397</c:v>
                </c:pt>
                <c:pt idx="1098">
                  <c:v>1398</c:v>
                </c:pt>
                <c:pt idx="1099">
                  <c:v>1399</c:v>
                </c:pt>
                <c:pt idx="1100">
                  <c:v>1400</c:v>
                </c:pt>
                <c:pt idx="1101">
                  <c:v>1401</c:v>
                </c:pt>
                <c:pt idx="1102">
                  <c:v>1402</c:v>
                </c:pt>
                <c:pt idx="1103">
                  <c:v>1403</c:v>
                </c:pt>
                <c:pt idx="1104">
                  <c:v>1404</c:v>
                </c:pt>
                <c:pt idx="1105">
                  <c:v>1405</c:v>
                </c:pt>
                <c:pt idx="1106">
                  <c:v>1406</c:v>
                </c:pt>
                <c:pt idx="1107">
                  <c:v>1407</c:v>
                </c:pt>
                <c:pt idx="1108">
                  <c:v>1408</c:v>
                </c:pt>
                <c:pt idx="1109">
                  <c:v>1409</c:v>
                </c:pt>
                <c:pt idx="1110">
                  <c:v>1410</c:v>
                </c:pt>
                <c:pt idx="1111">
                  <c:v>1411</c:v>
                </c:pt>
                <c:pt idx="1112">
                  <c:v>1412</c:v>
                </c:pt>
                <c:pt idx="1113">
                  <c:v>1413</c:v>
                </c:pt>
                <c:pt idx="1114">
                  <c:v>1414</c:v>
                </c:pt>
                <c:pt idx="1115">
                  <c:v>1415</c:v>
                </c:pt>
                <c:pt idx="1116">
                  <c:v>1416</c:v>
                </c:pt>
                <c:pt idx="1117">
                  <c:v>1417</c:v>
                </c:pt>
                <c:pt idx="1118">
                  <c:v>1418</c:v>
                </c:pt>
                <c:pt idx="1119">
                  <c:v>1419</c:v>
                </c:pt>
                <c:pt idx="1120">
                  <c:v>1420</c:v>
                </c:pt>
                <c:pt idx="1121">
                  <c:v>1421</c:v>
                </c:pt>
                <c:pt idx="1122">
                  <c:v>1422</c:v>
                </c:pt>
                <c:pt idx="1123">
                  <c:v>1423</c:v>
                </c:pt>
                <c:pt idx="1124">
                  <c:v>1424</c:v>
                </c:pt>
                <c:pt idx="1125">
                  <c:v>1425</c:v>
                </c:pt>
                <c:pt idx="1126">
                  <c:v>1426</c:v>
                </c:pt>
                <c:pt idx="1127">
                  <c:v>1427</c:v>
                </c:pt>
                <c:pt idx="1128">
                  <c:v>1428</c:v>
                </c:pt>
                <c:pt idx="1129">
                  <c:v>1429</c:v>
                </c:pt>
                <c:pt idx="1130">
                  <c:v>1430</c:v>
                </c:pt>
                <c:pt idx="1131">
                  <c:v>1431</c:v>
                </c:pt>
                <c:pt idx="1132">
                  <c:v>1432</c:v>
                </c:pt>
                <c:pt idx="1133">
                  <c:v>1433</c:v>
                </c:pt>
                <c:pt idx="1134">
                  <c:v>1434</c:v>
                </c:pt>
                <c:pt idx="1135">
                  <c:v>1435</c:v>
                </c:pt>
                <c:pt idx="1136">
                  <c:v>1436</c:v>
                </c:pt>
                <c:pt idx="1137">
                  <c:v>1437</c:v>
                </c:pt>
                <c:pt idx="1138">
                  <c:v>1438</c:v>
                </c:pt>
                <c:pt idx="1139">
                  <c:v>1439</c:v>
                </c:pt>
                <c:pt idx="1140">
                  <c:v>1440</c:v>
                </c:pt>
                <c:pt idx="1141">
                  <c:v>1441</c:v>
                </c:pt>
                <c:pt idx="1142">
                  <c:v>1442</c:v>
                </c:pt>
                <c:pt idx="1143">
                  <c:v>1443</c:v>
                </c:pt>
                <c:pt idx="1144">
                  <c:v>1444</c:v>
                </c:pt>
                <c:pt idx="1145">
                  <c:v>1445</c:v>
                </c:pt>
                <c:pt idx="1146">
                  <c:v>1446</c:v>
                </c:pt>
                <c:pt idx="1147">
                  <c:v>1447</c:v>
                </c:pt>
                <c:pt idx="1148">
                  <c:v>1448</c:v>
                </c:pt>
                <c:pt idx="1149">
                  <c:v>1449</c:v>
                </c:pt>
                <c:pt idx="1150">
                  <c:v>1450</c:v>
                </c:pt>
                <c:pt idx="1151">
                  <c:v>1451</c:v>
                </c:pt>
                <c:pt idx="1152">
                  <c:v>1452</c:v>
                </c:pt>
                <c:pt idx="1153">
                  <c:v>1453</c:v>
                </c:pt>
                <c:pt idx="1154">
                  <c:v>1454</c:v>
                </c:pt>
                <c:pt idx="1155">
                  <c:v>1455</c:v>
                </c:pt>
                <c:pt idx="1156">
                  <c:v>1456</c:v>
                </c:pt>
                <c:pt idx="1157">
                  <c:v>1457</c:v>
                </c:pt>
                <c:pt idx="1158">
                  <c:v>1458</c:v>
                </c:pt>
                <c:pt idx="1159">
                  <c:v>1459</c:v>
                </c:pt>
                <c:pt idx="1160">
                  <c:v>1460</c:v>
                </c:pt>
                <c:pt idx="1161">
                  <c:v>1461</c:v>
                </c:pt>
                <c:pt idx="1162">
                  <c:v>1462</c:v>
                </c:pt>
                <c:pt idx="1163">
                  <c:v>1463</c:v>
                </c:pt>
                <c:pt idx="1164">
                  <c:v>1464</c:v>
                </c:pt>
                <c:pt idx="1165">
                  <c:v>1465</c:v>
                </c:pt>
                <c:pt idx="1166">
                  <c:v>1466</c:v>
                </c:pt>
                <c:pt idx="1167">
                  <c:v>1467</c:v>
                </c:pt>
                <c:pt idx="1168">
                  <c:v>1468</c:v>
                </c:pt>
                <c:pt idx="1169">
                  <c:v>1469</c:v>
                </c:pt>
                <c:pt idx="1170">
                  <c:v>1470</c:v>
                </c:pt>
                <c:pt idx="1171">
                  <c:v>1471</c:v>
                </c:pt>
                <c:pt idx="1172">
                  <c:v>1472</c:v>
                </c:pt>
                <c:pt idx="1173">
                  <c:v>1473</c:v>
                </c:pt>
                <c:pt idx="1174">
                  <c:v>1474</c:v>
                </c:pt>
                <c:pt idx="1175">
                  <c:v>1475</c:v>
                </c:pt>
                <c:pt idx="1176">
                  <c:v>1476</c:v>
                </c:pt>
                <c:pt idx="1177">
                  <c:v>1477</c:v>
                </c:pt>
                <c:pt idx="1178">
                  <c:v>1478</c:v>
                </c:pt>
                <c:pt idx="1179">
                  <c:v>1479</c:v>
                </c:pt>
                <c:pt idx="1180">
                  <c:v>1480</c:v>
                </c:pt>
                <c:pt idx="1181">
                  <c:v>1481</c:v>
                </c:pt>
                <c:pt idx="1182">
                  <c:v>1482</c:v>
                </c:pt>
                <c:pt idx="1183">
                  <c:v>1483</c:v>
                </c:pt>
                <c:pt idx="1184">
                  <c:v>1484</c:v>
                </c:pt>
                <c:pt idx="1185">
                  <c:v>1485</c:v>
                </c:pt>
                <c:pt idx="1186">
                  <c:v>1486</c:v>
                </c:pt>
                <c:pt idx="1187">
                  <c:v>1487</c:v>
                </c:pt>
                <c:pt idx="1188">
                  <c:v>1488</c:v>
                </c:pt>
                <c:pt idx="1189">
                  <c:v>1489</c:v>
                </c:pt>
                <c:pt idx="1190">
                  <c:v>1490</c:v>
                </c:pt>
                <c:pt idx="1191">
                  <c:v>1491</c:v>
                </c:pt>
                <c:pt idx="1192">
                  <c:v>1492</c:v>
                </c:pt>
                <c:pt idx="1193">
                  <c:v>1493</c:v>
                </c:pt>
                <c:pt idx="1194">
                  <c:v>1494</c:v>
                </c:pt>
                <c:pt idx="1195">
                  <c:v>1495</c:v>
                </c:pt>
                <c:pt idx="1196">
                  <c:v>1496</c:v>
                </c:pt>
                <c:pt idx="1197">
                  <c:v>1497</c:v>
                </c:pt>
                <c:pt idx="1198">
                  <c:v>1498</c:v>
                </c:pt>
                <c:pt idx="1199">
                  <c:v>1499</c:v>
                </c:pt>
                <c:pt idx="1200">
                  <c:v>1500</c:v>
                </c:pt>
                <c:pt idx="1201">
                  <c:v>1501</c:v>
                </c:pt>
                <c:pt idx="1202">
                  <c:v>1502</c:v>
                </c:pt>
                <c:pt idx="1203">
                  <c:v>1503</c:v>
                </c:pt>
                <c:pt idx="1204">
                  <c:v>1504</c:v>
                </c:pt>
                <c:pt idx="1205">
                  <c:v>1505</c:v>
                </c:pt>
                <c:pt idx="1206">
                  <c:v>1506</c:v>
                </c:pt>
                <c:pt idx="1207">
                  <c:v>1507</c:v>
                </c:pt>
                <c:pt idx="1208">
                  <c:v>1508</c:v>
                </c:pt>
                <c:pt idx="1209">
                  <c:v>1509</c:v>
                </c:pt>
                <c:pt idx="1210">
                  <c:v>1510</c:v>
                </c:pt>
                <c:pt idx="1211">
                  <c:v>1511</c:v>
                </c:pt>
                <c:pt idx="1212">
                  <c:v>1512</c:v>
                </c:pt>
                <c:pt idx="1213">
                  <c:v>1513</c:v>
                </c:pt>
                <c:pt idx="1214">
                  <c:v>1514</c:v>
                </c:pt>
                <c:pt idx="1215">
                  <c:v>1515</c:v>
                </c:pt>
                <c:pt idx="1216">
                  <c:v>1516</c:v>
                </c:pt>
                <c:pt idx="1217">
                  <c:v>1517</c:v>
                </c:pt>
                <c:pt idx="1218">
                  <c:v>1518</c:v>
                </c:pt>
                <c:pt idx="1219">
                  <c:v>1519</c:v>
                </c:pt>
                <c:pt idx="1220">
                  <c:v>1520</c:v>
                </c:pt>
                <c:pt idx="1221">
                  <c:v>1521</c:v>
                </c:pt>
                <c:pt idx="1222">
                  <c:v>1522</c:v>
                </c:pt>
                <c:pt idx="1223">
                  <c:v>1523</c:v>
                </c:pt>
                <c:pt idx="1224">
                  <c:v>1524</c:v>
                </c:pt>
                <c:pt idx="1225">
                  <c:v>1525</c:v>
                </c:pt>
                <c:pt idx="1226">
                  <c:v>1526</c:v>
                </c:pt>
                <c:pt idx="1227">
                  <c:v>1527</c:v>
                </c:pt>
                <c:pt idx="1228">
                  <c:v>1528</c:v>
                </c:pt>
                <c:pt idx="1229">
                  <c:v>1529</c:v>
                </c:pt>
                <c:pt idx="1230">
                  <c:v>1530</c:v>
                </c:pt>
                <c:pt idx="1231">
                  <c:v>1531</c:v>
                </c:pt>
                <c:pt idx="1232">
                  <c:v>1532</c:v>
                </c:pt>
                <c:pt idx="1233">
                  <c:v>1533</c:v>
                </c:pt>
                <c:pt idx="1234">
                  <c:v>1534</c:v>
                </c:pt>
                <c:pt idx="1235">
                  <c:v>1535</c:v>
                </c:pt>
                <c:pt idx="1236">
                  <c:v>1536</c:v>
                </c:pt>
                <c:pt idx="1237">
                  <c:v>1537</c:v>
                </c:pt>
                <c:pt idx="1238">
                  <c:v>1538</c:v>
                </c:pt>
                <c:pt idx="1239">
                  <c:v>1539</c:v>
                </c:pt>
                <c:pt idx="1240">
                  <c:v>1540</c:v>
                </c:pt>
                <c:pt idx="1241">
                  <c:v>1541</c:v>
                </c:pt>
                <c:pt idx="1242">
                  <c:v>1542</c:v>
                </c:pt>
                <c:pt idx="1243">
                  <c:v>1543</c:v>
                </c:pt>
                <c:pt idx="1244">
                  <c:v>1544</c:v>
                </c:pt>
                <c:pt idx="1245">
                  <c:v>1545</c:v>
                </c:pt>
                <c:pt idx="1246">
                  <c:v>1546</c:v>
                </c:pt>
                <c:pt idx="1247">
                  <c:v>1547</c:v>
                </c:pt>
                <c:pt idx="1248">
                  <c:v>1548</c:v>
                </c:pt>
                <c:pt idx="1249">
                  <c:v>1549</c:v>
                </c:pt>
                <c:pt idx="1250">
                  <c:v>1550</c:v>
                </c:pt>
                <c:pt idx="1251">
                  <c:v>1551</c:v>
                </c:pt>
                <c:pt idx="1252">
                  <c:v>1552</c:v>
                </c:pt>
                <c:pt idx="1253">
                  <c:v>1553</c:v>
                </c:pt>
                <c:pt idx="1254">
                  <c:v>1554</c:v>
                </c:pt>
                <c:pt idx="1255">
                  <c:v>1555</c:v>
                </c:pt>
                <c:pt idx="1256">
                  <c:v>1556</c:v>
                </c:pt>
                <c:pt idx="1257">
                  <c:v>1557</c:v>
                </c:pt>
                <c:pt idx="1258">
                  <c:v>1558</c:v>
                </c:pt>
                <c:pt idx="1259">
                  <c:v>1559</c:v>
                </c:pt>
                <c:pt idx="1260">
                  <c:v>1560</c:v>
                </c:pt>
                <c:pt idx="1261">
                  <c:v>1561</c:v>
                </c:pt>
                <c:pt idx="1262">
                  <c:v>1562</c:v>
                </c:pt>
                <c:pt idx="1263">
                  <c:v>1563</c:v>
                </c:pt>
                <c:pt idx="1264">
                  <c:v>1564</c:v>
                </c:pt>
                <c:pt idx="1265">
                  <c:v>1565</c:v>
                </c:pt>
                <c:pt idx="1266">
                  <c:v>1566</c:v>
                </c:pt>
                <c:pt idx="1267">
                  <c:v>1567</c:v>
                </c:pt>
                <c:pt idx="1268">
                  <c:v>1568</c:v>
                </c:pt>
                <c:pt idx="1269">
                  <c:v>1569</c:v>
                </c:pt>
                <c:pt idx="1270">
                  <c:v>1570</c:v>
                </c:pt>
                <c:pt idx="1271">
                  <c:v>1571</c:v>
                </c:pt>
                <c:pt idx="1272">
                  <c:v>1572</c:v>
                </c:pt>
                <c:pt idx="1273">
                  <c:v>1573</c:v>
                </c:pt>
                <c:pt idx="1274">
                  <c:v>1574</c:v>
                </c:pt>
                <c:pt idx="1275">
                  <c:v>1575</c:v>
                </c:pt>
                <c:pt idx="1276">
                  <c:v>1576</c:v>
                </c:pt>
                <c:pt idx="1277">
                  <c:v>1577</c:v>
                </c:pt>
                <c:pt idx="1278">
                  <c:v>1578</c:v>
                </c:pt>
                <c:pt idx="1279">
                  <c:v>1579</c:v>
                </c:pt>
                <c:pt idx="1280">
                  <c:v>1580</c:v>
                </c:pt>
                <c:pt idx="1281">
                  <c:v>1581</c:v>
                </c:pt>
                <c:pt idx="1282">
                  <c:v>1582</c:v>
                </c:pt>
                <c:pt idx="1283">
                  <c:v>1583</c:v>
                </c:pt>
                <c:pt idx="1284">
                  <c:v>1584</c:v>
                </c:pt>
                <c:pt idx="1285">
                  <c:v>1585</c:v>
                </c:pt>
                <c:pt idx="1286">
                  <c:v>1586</c:v>
                </c:pt>
                <c:pt idx="1287">
                  <c:v>1587</c:v>
                </c:pt>
                <c:pt idx="1288">
                  <c:v>1588</c:v>
                </c:pt>
                <c:pt idx="1289">
                  <c:v>1589</c:v>
                </c:pt>
                <c:pt idx="1290">
                  <c:v>1590</c:v>
                </c:pt>
                <c:pt idx="1291">
                  <c:v>1591</c:v>
                </c:pt>
                <c:pt idx="1292">
                  <c:v>1592</c:v>
                </c:pt>
                <c:pt idx="1293">
                  <c:v>1593</c:v>
                </c:pt>
                <c:pt idx="1294">
                  <c:v>1594</c:v>
                </c:pt>
                <c:pt idx="1295">
                  <c:v>1595</c:v>
                </c:pt>
                <c:pt idx="1296">
                  <c:v>1596</c:v>
                </c:pt>
                <c:pt idx="1297">
                  <c:v>1597</c:v>
                </c:pt>
                <c:pt idx="1298">
                  <c:v>1598</c:v>
                </c:pt>
                <c:pt idx="1299">
                  <c:v>1599</c:v>
                </c:pt>
                <c:pt idx="1300">
                  <c:v>1600</c:v>
                </c:pt>
                <c:pt idx="1301">
                  <c:v>1601</c:v>
                </c:pt>
                <c:pt idx="1302">
                  <c:v>1602</c:v>
                </c:pt>
                <c:pt idx="1303">
                  <c:v>1603</c:v>
                </c:pt>
                <c:pt idx="1304">
                  <c:v>1604</c:v>
                </c:pt>
                <c:pt idx="1305">
                  <c:v>1605</c:v>
                </c:pt>
                <c:pt idx="1306">
                  <c:v>1606</c:v>
                </c:pt>
                <c:pt idx="1307">
                  <c:v>1607</c:v>
                </c:pt>
                <c:pt idx="1308">
                  <c:v>1608</c:v>
                </c:pt>
                <c:pt idx="1309">
                  <c:v>1609</c:v>
                </c:pt>
                <c:pt idx="1310">
                  <c:v>1610</c:v>
                </c:pt>
                <c:pt idx="1311">
                  <c:v>1611</c:v>
                </c:pt>
                <c:pt idx="1312">
                  <c:v>1612</c:v>
                </c:pt>
                <c:pt idx="1313">
                  <c:v>1613</c:v>
                </c:pt>
                <c:pt idx="1314">
                  <c:v>1614</c:v>
                </c:pt>
                <c:pt idx="1315">
                  <c:v>1615</c:v>
                </c:pt>
                <c:pt idx="1316">
                  <c:v>1616</c:v>
                </c:pt>
                <c:pt idx="1317">
                  <c:v>1617</c:v>
                </c:pt>
                <c:pt idx="1318">
                  <c:v>1618</c:v>
                </c:pt>
                <c:pt idx="1319">
                  <c:v>1619</c:v>
                </c:pt>
                <c:pt idx="1320">
                  <c:v>1620</c:v>
                </c:pt>
                <c:pt idx="1321">
                  <c:v>1621</c:v>
                </c:pt>
                <c:pt idx="1322">
                  <c:v>1622</c:v>
                </c:pt>
                <c:pt idx="1323">
                  <c:v>1623</c:v>
                </c:pt>
                <c:pt idx="1324">
                  <c:v>1624</c:v>
                </c:pt>
                <c:pt idx="1325">
                  <c:v>1625</c:v>
                </c:pt>
                <c:pt idx="1326">
                  <c:v>1626</c:v>
                </c:pt>
                <c:pt idx="1327">
                  <c:v>1627</c:v>
                </c:pt>
                <c:pt idx="1328">
                  <c:v>1628</c:v>
                </c:pt>
                <c:pt idx="1329">
                  <c:v>1629</c:v>
                </c:pt>
                <c:pt idx="1330">
                  <c:v>1630</c:v>
                </c:pt>
                <c:pt idx="1331">
                  <c:v>1631</c:v>
                </c:pt>
                <c:pt idx="1332">
                  <c:v>1632</c:v>
                </c:pt>
                <c:pt idx="1333">
                  <c:v>1633</c:v>
                </c:pt>
                <c:pt idx="1334">
                  <c:v>1634</c:v>
                </c:pt>
                <c:pt idx="1335">
                  <c:v>1635</c:v>
                </c:pt>
                <c:pt idx="1336">
                  <c:v>1636</c:v>
                </c:pt>
                <c:pt idx="1337">
                  <c:v>1637</c:v>
                </c:pt>
                <c:pt idx="1338">
                  <c:v>1638</c:v>
                </c:pt>
                <c:pt idx="1339">
                  <c:v>1639</c:v>
                </c:pt>
                <c:pt idx="1340">
                  <c:v>1640</c:v>
                </c:pt>
                <c:pt idx="1341">
                  <c:v>1641</c:v>
                </c:pt>
                <c:pt idx="1342">
                  <c:v>1642</c:v>
                </c:pt>
                <c:pt idx="1343">
                  <c:v>1643</c:v>
                </c:pt>
                <c:pt idx="1344">
                  <c:v>1644</c:v>
                </c:pt>
                <c:pt idx="1345">
                  <c:v>1645</c:v>
                </c:pt>
                <c:pt idx="1346">
                  <c:v>1646</c:v>
                </c:pt>
                <c:pt idx="1347">
                  <c:v>1647</c:v>
                </c:pt>
                <c:pt idx="1348">
                  <c:v>1648</c:v>
                </c:pt>
                <c:pt idx="1349">
                  <c:v>1649</c:v>
                </c:pt>
                <c:pt idx="1350">
                  <c:v>1650</c:v>
                </c:pt>
                <c:pt idx="1351">
                  <c:v>1651</c:v>
                </c:pt>
                <c:pt idx="1352">
                  <c:v>1652</c:v>
                </c:pt>
                <c:pt idx="1353">
                  <c:v>1653</c:v>
                </c:pt>
                <c:pt idx="1354">
                  <c:v>1654</c:v>
                </c:pt>
                <c:pt idx="1355">
                  <c:v>1655</c:v>
                </c:pt>
                <c:pt idx="1356">
                  <c:v>1656</c:v>
                </c:pt>
                <c:pt idx="1357">
                  <c:v>1657</c:v>
                </c:pt>
                <c:pt idx="1358">
                  <c:v>1658</c:v>
                </c:pt>
                <c:pt idx="1359">
                  <c:v>1659</c:v>
                </c:pt>
                <c:pt idx="1360">
                  <c:v>1660</c:v>
                </c:pt>
                <c:pt idx="1361">
                  <c:v>1661</c:v>
                </c:pt>
                <c:pt idx="1362">
                  <c:v>1662</c:v>
                </c:pt>
                <c:pt idx="1363">
                  <c:v>1663</c:v>
                </c:pt>
                <c:pt idx="1364">
                  <c:v>1664</c:v>
                </c:pt>
                <c:pt idx="1365">
                  <c:v>1665</c:v>
                </c:pt>
                <c:pt idx="1366">
                  <c:v>1666</c:v>
                </c:pt>
                <c:pt idx="1367">
                  <c:v>1667</c:v>
                </c:pt>
                <c:pt idx="1368">
                  <c:v>1668</c:v>
                </c:pt>
                <c:pt idx="1369">
                  <c:v>1669</c:v>
                </c:pt>
                <c:pt idx="1370">
                  <c:v>1670</c:v>
                </c:pt>
                <c:pt idx="1371">
                  <c:v>1671</c:v>
                </c:pt>
                <c:pt idx="1372">
                  <c:v>1672</c:v>
                </c:pt>
                <c:pt idx="1373">
                  <c:v>1673</c:v>
                </c:pt>
                <c:pt idx="1374">
                  <c:v>1674</c:v>
                </c:pt>
                <c:pt idx="1375">
                  <c:v>1675</c:v>
                </c:pt>
                <c:pt idx="1376">
                  <c:v>1676</c:v>
                </c:pt>
                <c:pt idx="1377">
                  <c:v>1677</c:v>
                </c:pt>
                <c:pt idx="1378">
                  <c:v>1678</c:v>
                </c:pt>
                <c:pt idx="1379">
                  <c:v>1679</c:v>
                </c:pt>
                <c:pt idx="1380">
                  <c:v>1680</c:v>
                </c:pt>
                <c:pt idx="1381">
                  <c:v>1681</c:v>
                </c:pt>
                <c:pt idx="1382">
                  <c:v>1682</c:v>
                </c:pt>
                <c:pt idx="1383">
                  <c:v>1683</c:v>
                </c:pt>
                <c:pt idx="1384">
                  <c:v>1684</c:v>
                </c:pt>
                <c:pt idx="1385">
                  <c:v>1685</c:v>
                </c:pt>
                <c:pt idx="1386">
                  <c:v>1686</c:v>
                </c:pt>
                <c:pt idx="1387">
                  <c:v>1687</c:v>
                </c:pt>
                <c:pt idx="1388">
                  <c:v>1688</c:v>
                </c:pt>
                <c:pt idx="1389">
                  <c:v>1689</c:v>
                </c:pt>
                <c:pt idx="1390">
                  <c:v>1690</c:v>
                </c:pt>
                <c:pt idx="1391">
                  <c:v>1691</c:v>
                </c:pt>
                <c:pt idx="1392">
                  <c:v>1692</c:v>
                </c:pt>
                <c:pt idx="1393">
                  <c:v>1693</c:v>
                </c:pt>
                <c:pt idx="1394">
                  <c:v>1694</c:v>
                </c:pt>
                <c:pt idx="1395">
                  <c:v>1695</c:v>
                </c:pt>
                <c:pt idx="1396">
                  <c:v>1696</c:v>
                </c:pt>
                <c:pt idx="1397">
                  <c:v>1697</c:v>
                </c:pt>
                <c:pt idx="1398">
                  <c:v>1698</c:v>
                </c:pt>
                <c:pt idx="1399">
                  <c:v>1699</c:v>
                </c:pt>
                <c:pt idx="1400">
                  <c:v>1700</c:v>
                </c:pt>
                <c:pt idx="1401">
                  <c:v>1701</c:v>
                </c:pt>
                <c:pt idx="1402">
                  <c:v>1702</c:v>
                </c:pt>
                <c:pt idx="1403">
                  <c:v>1703</c:v>
                </c:pt>
                <c:pt idx="1404">
                  <c:v>1704</c:v>
                </c:pt>
                <c:pt idx="1405">
                  <c:v>1705</c:v>
                </c:pt>
                <c:pt idx="1406">
                  <c:v>1706</c:v>
                </c:pt>
                <c:pt idx="1407">
                  <c:v>1707</c:v>
                </c:pt>
                <c:pt idx="1408">
                  <c:v>1708</c:v>
                </c:pt>
                <c:pt idx="1409">
                  <c:v>1709</c:v>
                </c:pt>
                <c:pt idx="1410">
                  <c:v>1710</c:v>
                </c:pt>
                <c:pt idx="1411">
                  <c:v>1711</c:v>
                </c:pt>
                <c:pt idx="1412">
                  <c:v>1712</c:v>
                </c:pt>
                <c:pt idx="1413">
                  <c:v>1713</c:v>
                </c:pt>
                <c:pt idx="1414">
                  <c:v>1714</c:v>
                </c:pt>
                <c:pt idx="1415">
                  <c:v>1715</c:v>
                </c:pt>
                <c:pt idx="1416">
                  <c:v>1716</c:v>
                </c:pt>
                <c:pt idx="1417">
                  <c:v>1717</c:v>
                </c:pt>
                <c:pt idx="1418">
                  <c:v>1718</c:v>
                </c:pt>
                <c:pt idx="1419">
                  <c:v>1719</c:v>
                </c:pt>
                <c:pt idx="1420">
                  <c:v>1720</c:v>
                </c:pt>
                <c:pt idx="1421">
                  <c:v>1721</c:v>
                </c:pt>
                <c:pt idx="1422">
                  <c:v>1722</c:v>
                </c:pt>
                <c:pt idx="1423">
                  <c:v>1723</c:v>
                </c:pt>
                <c:pt idx="1424">
                  <c:v>1724</c:v>
                </c:pt>
                <c:pt idx="1425">
                  <c:v>1725</c:v>
                </c:pt>
                <c:pt idx="1426">
                  <c:v>1726</c:v>
                </c:pt>
                <c:pt idx="1427">
                  <c:v>1727</c:v>
                </c:pt>
                <c:pt idx="1428">
                  <c:v>1728</c:v>
                </c:pt>
                <c:pt idx="1429">
                  <c:v>1729</c:v>
                </c:pt>
                <c:pt idx="1430">
                  <c:v>1730</c:v>
                </c:pt>
                <c:pt idx="1431">
                  <c:v>1731</c:v>
                </c:pt>
                <c:pt idx="1432">
                  <c:v>1732</c:v>
                </c:pt>
                <c:pt idx="1433">
                  <c:v>1733</c:v>
                </c:pt>
                <c:pt idx="1434">
                  <c:v>1734</c:v>
                </c:pt>
                <c:pt idx="1435">
                  <c:v>1735</c:v>
                </c:pt>
                <c:pt idx="1436">
                  <c:v>1736</c:v>
                </c:pt>
                <c:pt idx="1437">
                  <c:v>1737</c:v>
                </c:pt>
                <c:pt idx="1438">
                  <c:v>1738</c:v>
                </c:pt>
                <c:pt idx="1439">
                  <c:v>1739</c:v>
                </c:pt>
                <c:pt idx="1440">
                  <c:v>1740</c:v>
                </c:pt>
                <c:pt idx="1441">
                  <c:v>1741</c:v>
                </c:pt>
                <c:pt idx="1442">
                  <c:v>1742</c:v>
                </c:pt>
                <c:pt idx="1443">
                  <c:v>1743</c:v>
                </c:pt>
                <c:pt idx="1444">
                  <c:v>1744</c:v>
                </c:pt>
                <c:pt idx="1445">
                  <c:v>1745</c:v>
                </c:pt>
                <c:pt idx="1446">
                  <c:v>1746</c:v>
                </c:pt>
                <c:pt idx="1447">
                  <c:v>1747</c:v>
                </c:pt>
                <c:pt idx="1448">
                  <c:v>1748</c:v>
                </c:pt>
                <c:pt idx="1449">
                  <c:v>1749</c:v>
                </c:pt>
                <c:pt idx="1450">
                  <c:v>1750</c:v>
                </c:pt>
                <c:pt idx="1451">
                  <c:v>1751</c:v>
                </c:pt>
                <c:pt idx="1452">
                  <c:v>1752</c:v>
                </c:pt>
                <c:pt idx="1453">
                  <c:v>1753</c:v>
                </c:pt>
                <c:pt idx="1454">
                  <c:v>1754</c:v>
                </c:pt>
                <c:pt idx="1455">
                  <c:v>1755</c:v>
                </c:pt>
                <c:pt idx="1456">
                  <c:v>1756</c:v>
                </c:pt>
                <c:pt idx="1457">
                  <c:v>1757</c:v>
                </c:pt>
                <c:pt idx="1458">
                  <c:v>1758</c:v>
                </c:pt>
                <c:pt idx="1459">
                  <c:v>1759</c:v>
                </c:pt>
                <c:pt idx="1460">
                  <c:v>1760</c:v>
                </c:pt>
                <c:pt idx="1461">
                  <c:v>1761</c:v>
                </c:pt>
                <c:pt idx="1462">
                  <c:v>1762</c:v>
                </c:pt>
                <c:pt idx="1463">
                  <c:v>1763</c:v>
                </c:pt>
                <c:pt idx="1464">
                  <c:v>1764</c:v>
                </c:pt>
                <c:pt idx="1465">
                  <c:v>1765</c:v>
                </c:pt>
                <c:pt idx="1466">
                  <c:v>1766</c:v>
                </c:pt>
                <c:pt idx="1467">
                  <c:v>1767</c:v>
                </c:pt>
                <c:pt idx="1468">
                  <c:v>1768</c:v>
                </c:pt>
                <c:pt idx="1469">
                  <c:v>1769</c:v>
                </c:pt>
                <c:pt idx="1470">
                  <c:v>1770</c:v>
                </c:pt>
                <c:pt idx="1471">
                  <c:v>1771</c:v>
                </c:pt>
                <c:pt idx="1472">
                  <c:v>1772</c:v>
                </c:pt>
                <c:pt idx="1473">
                  <c:v>1773</c:v>
                </c:pt>
                <c:pt idx="1474">
                  <c:v>1774</c:v>
                </c:pt>
                <c:pt idx="1475">
                  <c:v>1775</c:v>
                </c:pt>
                <c:pt idx="1476">
                  <c:v>1776</c:v>
                </c:pt>
                <c:pt idx="1477">
                  <c:v>1777</c:v>
                </c:pt>
                <c:pt idx="1478">
                  <c:v>1778</c:v>
                </c:pt>
                <c:pt idx="1479">
                  <c:v>1779</c:v>
                </c:pt>
                <c:pt idx="1480">
                  <c:v>1780</c:v>
                </c:pt>
                <c:pt idx="1481">
                  <c:v>1781</c:v>
                </c:pt>
                <c:pt idx="1482">
                  <c:v>1782</c:v>
                </c:pt>
                <c:pt idx="1483">
                  <c:v>1783</c:v>
                </c:pt>
                <c:pt idx="1484">
                  <c:v>1784</c:v>
                </c:pt>
                <c:pt idx="1485">
                  <c:v>1785</c:v>
                </c:pt>
                <c:pt idx="1486">
                  <c:v>1786</c:v>
                </c:pt>
                <c:pt idx="1487">
                  <c:v>1787</c:v>
                </c:pt>
                <c:pt idx="1488">
                  <c:v>1788</c:v>
                </c:pt>
                <c:pt idx="1489">
                  <c:v>1789</c:v>
                </c:pt>
                <c:pt idx="1490">
                  <c:v>1790</c:v>
                </c:pt>
                <c:pt idx="1491">
                  <c:v>1791</c:v>
                </c:pt>
                <c:pt idx="1492">
                  <c:v>1792</c:v>
                </c:pt>
                <c:pt idx="1493">
                  <c:v>1793</c:v>
                </c:pt>
                <c:pt idx="1494">
                  <c:v>1794</c:v>
                </c:pt>
                <c:pt idx="1495">
                  <c:v>1795</c:v>
                </c:pt>
                <c:pt idx="1496">
                  <c:v>1796</c:v>
                </c:pt>
                <c:pt idx="1497">
                  <c:v>1797</c:v>
                </c:pt>
                <c:pt idx="1498">
                  <c:v>1798</c:v>
                </c:pt>
                <c:pt idx="1499">
                  <c:v>1799</c:v>
                </c:pt>
                <c:pt idx="1500">
                  <c:v>1800</c:v>
                </c:pt>
                <c:pt idx="1501">
                  <c:v>1801</c:v>
                </c:pt>
                <c:pt idx="1502">
                  <c:v>1802</c:v>
                </c:pt>
                <c:pt idx="1503">
                  <c:v>1803</c:v>
                </c:pt>
                <c:pt idx="1504">
                  <c:v>1804</c:v>
                </c:pt>
                <c:pt idx="1505">
                  <c:v>1805</c:v>
                </c:pt>
                <c:pt idx="1506">
                  <c:v>1806</c:v>
                </c:pt>
                <c:pt idx="1507">
                  <c:v>1807</c:v>
                </c:pt>
                <c:pt idx="1508">
                  <c:v>1808</c:v>
                </c:pt>
                <c:pt idx="1509">
                  <c:v>1809</c:v>
                </c:pt>
                <c:pt idx="1510">
                  <c:v>1810</c:v>
                </c:pt>
                <c:pt idx="1511">
                  <c:v>1811</c:v>
                </c:pt>
                <c:pt idx="1512">
                  <c:v>1812</c:v>
                </c:pt>
                <c:pt idx="1513">
                  <c:v>1813</c:v>
                </c:pt>
                <c:pt idx="1514">
                  <c:v>1814</c:v>
                </c:pt>
                <c:pt idx="1515">
                  <c:v>1815</c:v>
                </c:pt>
                <c:pt idx="1516">
                  <c:v>1816</c:v>
                </c:pt>
                <c:pt idx="1517">
                  <c:v>1817</c:v>
                </c:pt>
                <c:pt idx="1518">
                  <c:v>1818</c:v>
                </c:pt>
                <c:pt idx="1519">
                  <c:v>1819</c:v>
                </c:pt>
                <c:pt idx="1520">
                  <c:v>1820</c:v>
                </c:pt>
                <c:pt idx="1521">
                  <c:v>1821</c:v>
                </c:pt>
                <c:pt idx="1522">
                  <c:v>1822</c:v>
                </c:pt>
                <c:pt idx="1523">
                  <c:v>1823</c:v>
                </c:pt>
                <c:pt idx="1524">
                  <c:v>1824</c:v>
                </c:pt>
                <c:pt idx="1525">
                  <c:v>1825</c:v>
                </c:pt>
                <c:pt idx="1526">
                  <c:v>1826</c:v>
                </c:pt>
                <c:pt idx="1527">
                  <c:v>1827</c:v>
                </c:pt>
                <c:pt idx="1528">
                  <c:v>1828</c:v>
                </c:pt>
                <c:pt idx="1529">
                  <c:v>1829</c:v>
                </c:pt>
                <c:pt idx="1530">
                  <c:v>1830</c:v>
                </c:pt>
                <c:pt idx="1531">
                  <c:v>1831</c:v>
                </c:pt>
                <c:pt idx="1532">
                  <c:v>1832</c:v>
                </c:pt>
                <c:pt idx="1533">
                  <c:v>1833</c:v>
                </c:pt>
                <c:pt idx="1534">
                  <c:v>1834</c:v>
                </c:pt>
                <c:pt idx="1535">
                  <c:v>1835</c:v>
                </c:pt>
                <c:pt idx="1536">
                  <c:v>1836</c:v>
                </c:pt>
                <c:pt idx="1537">
                  <c:v>1837</c:v>
                </c:pt>
                <c:pt idx="1538">
                  <c:v>1838</c:v>
                </c:pt>
                <c:pt idx="1539">
                  <c:v>1839</c:v>
                </c:pt>
                <c:pt idx="1540">
                  <c:v>1840</c:v>
                </c:pt>
                <c:pt idx="1541">
                  <c:v>1841</c:v>
                </c:pt>
                <c:pt idx="1542">
                  <c:v>1842</c:v>
                </c:pt>
                <c:pt idx="1543">
                  <c:v>1843</c:v>
                </c:pt>
                <c:pt idx="1544">
                  <c:v>1844</c:v>
                </c:pt>
                <c:pt idx="1545">
                  <c:v>1845</c:v>
                </c:pt>
                <c:pt idx="1546">
                  <c:v>1846</c:v>
                </c:pt>
                <c:pt idx="1547">
                  <c:v>1847</c:v>
                </c:pt>
                <c:pt idx="1548">
                  <c:v>1848</c:v>
                </c:pt>
                <c:pt idx="1549">
                  <c:v>1849</c:v>
                </c:pt>
                <c:pt idx="1550">
                  <c:v>1850</c:v>
                </c:pt>
                <c:pt idx="1551">
                  <c:v>1851</c:v>
                </c:pt>
                <c:pt idx="1552">
                  <c:v>1852</c:v>
                </c:pt>
                <c:pt idx="1553">
                  <c:v>1853</c:v>
                </c:pt>
                <c:pt idx="1554">
                  <c:v>1854</c:v>
                </c:pt>
                <c:pt idx="1555">
                  <c:v>1855</c:v>
                </c:pt>
                <c:pt idx="1556">
                  <c:v>1856</c:v>
                </c:pt>
                <c:pt idx="1557">
                  <c:v>1857</c:v>
                </c:pt>
                <c:pt idx="1558">
                  <c:v>1858</c:v>
                </c:pt>
                <c:pt idx="1559">
                  <c:v>1859</c:v>
                </c:pt>
                <c:pt idx="1560">
                  <c:v>1860</c:v>
                </c:pt>
                <c:pt idx="1561">
                  <c:v>1861</c:v>
                </c:pt>
                <c:pt idx="1562">
                  <c:v>1862</c:v>
                </c:pt>
                <c:pt idx="1563">
                  <c:v>1863</c:v>
                </c:pt>
                <c:pt idx="1564">
                  <c:v>1864</c:v>
                </c:pt>
                <c:pt idx="1565">
                  <c:v>1865</c:v>
                </c:pt>
                <c:pt idx="1566">
                  <c:v>1866</c:v>
                </c:pt>
                <c:pt idx="1567">
                  <c:v>1867</c:v>
                </c:pt>
                <c:pt idx="1568">
                  <c:v>1868</c:v>
                </c:pt>
                <c:pt idx="1569">
                  <c:v>1869</c:v>
                </c:pt>
                <c:pt idx="1570">
                  <c:v>1870</c:v>
                </c:pt>
                <c:pt idx="1571">
                  <c:v>1871</c:v>
                </c:pt>
                <c:pt idx="1572">
                  <c:v>1872</c:v>
                </c:pt>
                <c:pt idx="1573">
                  <c:v>1873</c:v>
                </c:pt>
                <c:pt idx="1574">
                  <c:v>1874</c:v>
                </c:pt>
                <c:pt idx="1575">
                  <c:v>1875</c:v>
                </c:pt>
                <c:pt idx="1576">
                  <c:v>1876</c:v>
                </c:pt>
                <c:pt idx="1577">
                  <c:v>1877</c:v>
                </c:pt>
                <c:pt idx="1578">
                  <c:v>1878</c:v>
                </c:pt>
                <c:pt idx="1579">
                  <c:v>1879</c:v>
                </c:pt>
                <c:pt idx="1580">
                  <c:v>1880</c:v>
                </c:pt>
                <c:pt idx="1581">
                  <c:v>1881</c:v>
                </c:pt>
                <c:pt idx="1582">
                  <c:v>1882</c:v>
                </c:pt>
                <c:pt idx="1583">
                  <c:v>1883</c:v>
                </c:pt>
                <c:pt idx="1584">
                  <c:v>1884</c:v>
                </c:pt>
                <c:pt idx="1585">
                  <c:v>1885</c:v>
                </c:pt>
                <c:pt idx="1586">
                  <c:v>1886</c:v>
                </c:pt>
                <c:pt idx="1587">
                  <c:v>1887</c:v>
                </c:pt>
                <c:pt idx="1588">
                  <c:v>1888</c:v>
                </c:pt>
                <c:pt idx="1589">
                  <c:v>1889</c:v>
                </c:pt>
                <c:pt idx="1590">
                  <c:v>1890</c:v>
                </c:pt>
                <c:pt idx="1591">
                  <c:v>1891</c:v>
                </c:pt>
                <c:pt idx="1592">
                  <c:v>1892</c:v>
                </c:pt>
                <c:pt idx="1593">
                  <c:v>1893</c:v>
                </c:pt>
                <c:pt idx="1594">
                  <c:v>1894</c:v>
                </c:pt>
                <c:pt idx="1595">
                  <c:v>1895</c:v>
                </c:pt>
                <c:pt idx="1596">
                  <c:v>1896</c:v>
                </c:pt>
                <c:pt idx="1597">
                  <c:v>1897</c:v>
                </c:pt>
                <c:pt idx="1598">
                  <c:v>1898</c:v>
                </c:pt>
                <c:pt idx="1599">
                  <c:v>1899</c:v>
                </c:pt>
                <c:pt idx="1600">
                  <c:v>1900</c:v>
                </c:pt>
                <c:pt idx="1601">
                  <c:v>1901</c:v>
                </c:pt>
                <c:pt idx="1602">
                  <c:v>1902</c:v>
                </c:pt>
                <c:pt idx="1603">
                  <c:v>1903</c:v>
                </c:pt>
                <c:pt idx="1604">
                  <c:v>1904</c:v>
                </c:pt>
                <c:pt idx="1605">
                  <c:v>1905</c:v>
                </c:pt>
                <c:pt idx="1606">
                  <c:v>1906</c:v>
                </c:pt>
                <c:pt idx="1607">
                  <c:v>1907</c:v>
                </c:pt>
                <c:pt idx="1608">
                  <c:v>1908</c:v>
                </c:pt>
                <c:pt idx="1609">
                  <c:v>1909</c:v>
                </c:pt>
                <c:pt idx="1610">
                  <c:v>1910</c:v>
                </c:pt>
                <c:pt idx="1611">
                  <c:v>1911</c:v>
                </c:pt>
                <c:pt idx="1612">
                  <c:v>1912</c:v>
                </c:pt>
                <c:pt idx="1613">
                  <c:v>1913</c:v>
                </c:pt>
                <c:pt idx="1614">
                  <c:v>1914</c:v>
                </c:pt>
                <c:pt idx="1615">
                  <c:v>1915</c:v>
                </c:pt>
                <c:pt idx="1616">
                  <c:v>1916</c:v>
                </c:pt>
                <c:pt idx="1617">
                  <c:v>1917</c:v>
                </c:pt>
                <c:pt idx="1618">
                  <c:v>1918</c:v>
                </c:pt>
                <c:pt idx="1619">
                  <c:v>1919</c:v>
                </c:pt>
                <c:pt idx="1620">
                  <c:v>1920</c:v>
                </c:pt>
                <c:pt idx="1621">
                  <c:v>1921</c:v>
                </c:pt>
                <c:pt idx="1622">
                  <c:v>1922</c:v>
                </c:pt>
                <c:pt idx="1623">
                  <c:v>1923</c:v>
                </c:pt>
                <c:pt idx="1624">
                  <c:v>1924</c:v>
                </c:pt>
                <c:pt idx="1625">
                  <c:v>1925</c:v>
                </c:pt>
                <c:pt idx="1626">
                  <c:v>1926</c:v>
                </c:pt>
                <c:pt idx="1627">
                  <c:v>1927</c:v>
                </c:pt>
                <c:pt idx="1628">
                  <c:v>1928</c:v>
                </c:pt>
                <c:pt idx="1629">
                  <c:v>1929</c:v>
                </c:pt>
                <c:pt idx="1630">
                  <c:v>1930</c:v>
                </c:pt>
                <c:pt idx="1631">
                  <c:v>1931</c:v>
                </c:pt>
                <c:pt idx="1632">
                  <c:v>1932</c:v>
                </c:pt>
                <c:pt idx="1633">
                  <c:v>1933</c:v>
                </c:pt>
                <c:pt idx="1634">
                  <c:v>1934</c:v>
                </c:pt>
                <c:pt idx="1635">
                  <c:v>1935</c:v>
                </c:pt>
                <c:pt idx="1636">
                  <c:v>1936</c:v>
                </c:pt>
                <c:pt idx="1637">
                  <c:v>1937</c:v>
                </c:pt>
                <c:pt idx="1638">
                  <c:v>1938</c:v>
                </c:pt>
                <c:pt idx="1639">
                  <c:v>1939</c:v>
                </c:pt>
                <c:pt idx="1640">
                  <c:v>1940</c:v>
                </c:pt>
                <c:pt idx="1641">
                  <c:v>1941</c:v>
                </c:pt>
                <c:pt idx="1642">
                  <c:v>1942</c:v>
                </c:pt>
                <c:pt idx="1643">
                  <c:v>1943</c:v>
                </c:pt>
                <c:pt idx="1644">
                  <c:v>1944</c:v>
                </c:pt>
                <c:pt idx="1645">
                  <c:v>1945</c:v>
                </c:pt>
                <c:pt idx="1646">
                  <c:v>1946</c:v>
                </c:pt>
                <c:pt idx="1647">
                  <c:v>1947</c:v>
                </c:pt>
                <c:pt idx="1648">
                  <c:v>1948</c:v>
                </c:pt>
                <c:pt idx="1649">
                  <c:v>1949</c:v>
                </c:pt>
                <c:pt idx="1650">
                  <c:v>1950</c:v>
                </c:pt>
                <c:pt idx="1651">
                  <c:v>1951</c:v>
                </c:pt>
                <c:pt idx="1652">
                  <c:v>1952</c:v>
                </c:pt>
                <c:pt idx="1653">
                  <c:v>1953</c:v>
                </c:pt>
                <c:pt idx="1654">
                  <c:v>1954</c:v>
                </c:pt>
                <c:pt idx="1655">
                  <c:v>1955</c:v>
                </c:pt>
                <c:pt idx="1656">
                  <c:v>1956</c:v>
                </c:pt>
                <c:pt idx="1657">
                  <c:v>1957</c:v>
                </c:pt>
                <c:pt idx="1658">
                  <c:v>1958</c:v>
                </c:pt>
                <c:pt idx="1659">
                  <c:v>1959</c:v>
                </c:pt>
                <c:pt idx="1660">
                  <c:v>1960</c:v>
                </c:pt>
                <c:pt idx="1661">
                  <c:v>1961</c:v>
                </c:pt>
                <c:pt idx="1662">
                  <c:v>1962</c:v>
                </c:pt>
                <c:pt idx="1663">
                  <c:v>1963</c:v>
                </c:pt>
                <c:pt idx="1664">
                  <c:v>1964</c:v>
                </c:pt>
                <c:pt idx="1665">
                  <c:v>1965</c:v>
                </c:pt>
                <c:pt idx="1666">
                  <c:v>1966</c:v>
                </c:pt>
                <c:pt idx="1667">
                  <c:v>1967</c:v>
                </c:pt>
                <c:pt idx="1668">
                  <c:v>1968</c:v>
                </c:pt>
                <c:pt idx="1669">
                  <c:v>1969</c:v>
                </c:pt>
                <c:pt idx="1670">
                  <c:v>1970</c:v>
                </c:pt>
                <c:pt idx="1671">
                  <c:v>1971</c:v>
                </c:pt>
                <c:pt idx="1672">
                  <c:v>1972</c:v>
                </c:pt>
                <c:pt idx="1673">
                  <c:v>1973</c:v>
                </c:pt>
                <c:pt idx="1674">
                  <c:v>1974</c:v>
                </c:pt>
                <c:pt idx="1675">
                  <c:v>1975</c:v>
                </c:pt>
                <c:pt idx="1676">
                  <c:v>1976</c:v>
                </c:pt>
                <c:pt idx="1677">
                  <c:v>1977</c:v>
                </c:pt>
                <c:pt idx="1678">
                  <c:v>1978</c:v>
                </c:pt>
                <c:pt idx="1679">
                  <c:v>1979</c:v>
                </c:pt>
                <c:pt idx="1680">
                  <c:v>1980</c:v>
                </c:pt>
                <c:pt idx="1681">
                  <c:v>1981</c:v>
                </c:pt>
                <c:pt idx="1682">
                  <c:v>1982</c:v>
                </c:pt>
                <c:pt idx="1683">
                  <c:v>1983</c:v>
                </c:pt>
                <c:pt idx="1684">
                  <c:v>1984</c:v>
                </c:pt>
                <c:pt idx="1685">
                  <c:v>1985</c:v>
                </c:pt>
                <c:pt idx="1686">
                  <c:v>1986</c:v>
                </c:pt>
                <c:pt idx="1687">
                  <c:v>1987</c:v>
                </c:pt>
                <c:pt idx="1688">
                  <c:v>1988</c:v>
                </c:pt>
                <c:pt idx="1689">
                  <c:v>1989</c:v>
                </c:pt>
                <c:pt idx="1690">
                  <c:v>1990</c:v>
                </c:pt>
                <c:pt idx="1691">
                  <c:v>1991</c:v>
                </c:pt>
                <c:pt idx="1692">
                  <c:v>1992</c:v>
                </c:pt>
                <c:pt idx="1693">
                  <c:v>1993</c:v>
                </c:pt>
                <c:pt idx="1694">
                  <c:v>1994</c:v>
                </c:pt>
                <c:pt idx="1695">
                  <c:v>1995</c:v>
                </c:pt>
                <c:pt idx="1696">
                  <c:v>1996</c:v>
                </c:pt>
                <c:pt idx="1697">
                  <c:v>1997</c:v>
                </c:pt>
                <c:pt idx="1698">
                  <c:v>1998</c:v>
                </c:pt>
                <c:pt idx="1699">
                  <c:v>1999</c:v>
                </c:pt>
                <c:pt idx="1700">
                  <c:v>2000</c:v>
                </c:pt>
                <c:pt idx="1701">
                  <c:v>2001</c:v>
                </c:pt>
                <c:pt idx="1702">
                  <c:v>2002</c:v>
                </c:pt>
                <c:pt idx="1703">
                  <c:v>2003</c:v>
                </c:pt>
                <c:pt idx="1704">
                  <c:v>2004</c:v>
                </c:pt>
                <c:pt idx="1705">
                  <c:v>2005</c:v>
                </c:pt>
                <c:pt idx="1706">
                  <c:v>2006</c:v>
                </c:pt>
                <c:pt idx="1707">
                  <c:v>2007</c:v>
                </c:pt>
                <c:pt idx="1708">
                  <c:v>2008</c:v>
                </c:pt>
                <c:pt idx="1709">
                  <c:v>2009</c:v>
                </c:pt>
                <c:pt idx="1710">
                  <c:v>2010</c:v>
                </c:pt>
                <c:pt idx="1711">
                  <c:v>2011</c:v>
                </c:pt>
                <c:pt idx="1712">
                  <c:v>2012</c:v>
                </c:pt>
                <c:pt idx="1713">
                  <c:v>2013</c:v>
                </c:pt>
                <c:pt idx="1714">
                  <c:v>2014</c:v>
                </c:pt>
                <c:pt idx="1715">
                  <c:v>2015</c:v>
                </c:pt>
                <c:pt idx="1716">
                  <c:v>2016</c:v>
                </c:pt>
                <c:pt idx="1717">
                  <c:v>2017</c:v>
                </c:pt>
                <c:pt idx="1718">
                  <c:v>2018</c:v>
                </c:pt>
                <c:pt idx="1719">
                  <c:v>2019</c:v>
                </c:pt>
                <c:pt idx="1720">
                  <c:v>2020</c:v>
                </c:pt>
                <c:pt idx="1721">
                  <c:v>2021</c:v>
                </c:pt>
                <c:pt idx="1722">
                  <c:v>2022</c:v>
                </c:pt>
                <c:pt idx="1723">
                  <c:v>2023</c:v>
                </c:pt>
                <c:pt idx="1724">
                  <c:v>2024</c:v>
                </c:pt>
                <c:pt idx="1725">
                  <c:v>2025</c:v>
                </c:pt>
                <c:pt idx="1726">
                  <c:v>2026</c:v>
                </c:pt>
                <c:pt idx="1727">
                  <c:v>2027</c:v>
                </c:pt>
                <c:pt idx="1728">
                  <c:v>2028</c:v>
                </c:pt>
                <c:pt idx="1729">
                  <c:v>2029</c:v>
                </c:pt>
                <c:pt idx="1730">
                  <c:v>2030</c:v>
                </c:pt>
                <c:pt idx="1731">
                  <c:v>2031</c:v>
                </c:pt>
                <c:pt idx="1732">
                  <c:v>2032</c:v>
                </c:pt>
                <c:pt idx="1733">
                  <c:v>2033</c:v>
                </c:pt>
                <c:pt idx="1734">
                  <c:v>2034</c:v>
                </c:pt>
                <c:pt idx="1735">
                  <c:v>2035</c:v>
                </c:pt>
                <c:pt idx="1736">
                  <c:v>2036</c:v>
                </c:pt>
                <c:pt idx="1737">
                  <c:v>2037</c:v>
                </c:pt>
                <c:pt idx="1738">
                  <c:v>2038</c:v>
                </c:pt>
                <c:pt idx="1739">
                  <c:v>2039</c:v>
                </c:pt>
                <c:pt idx="1740">
                  <c:v>2040</c:v>
                </c:pt>
                <c:pt idx="1741">
                  <c:v>2041</c:v>
                </c:pt>
                <c:pt idx="1742">
                  <c:v>2042</c:v>
                </c:pt>
                <c:pt idx="1743">
                  <c:v>2043</c:v>
                </c:pt>
                <c:pt idx="1744">
                  <c:v>2044</c:v>
                </c:pt>
                <c:pt idx="1745">
                  <c:v>2045</c:v>
                </c:pt>
                <c:pt idx="1746">
                  <c:v>2046</c:v>
                </c:pt>
                <c:pt idx="1747">
                  <c:v>2047</c:v>
                </c:pt>
                <c:pt idx="1748">
                  <c:v>2048</c:v>
                </c:pt>
                <c:pt idx="1749">
                  <c:v>2049</c:v>
                </c:pt>
                <c:pt idx="1750">
                  <c:v>2050</c:v>
                </c:pt>
                <c:pt idx="1751">
                  <c:v>2051</c:v>
                </c:pt>
                <c:pt idx="1752">
                  <c:v>2052</c:v>
                </c:pt>
                <c:pt idx="1753">
                  <c:v>2053</c:v>
                </c:pt>
                <c:pt idx="1754">
                  <c:v>2054</c:v>
                </c:pt>
                <c:pt idx="1755">
                  <c:v>2055</c:v>
                </c:pt>
                <c:pt idx="1756">
                  <c:v>2056</c:v>
                </c:pt>
                <c:pt idx="1757">
                  <c:v>2057</c:v>
                </c:pt>
                <c:pt idx="1758">
                  <c:v>2058</c:v>
                </c:pt>
                <c:pt idx="1759">
                  <c:v>2059</c:v>
                </c:pt>
                <c:pt idx="1760">
                  <c:v>2060</c:v>
                </c:pt>
                <c:pt idx="1761">
                  <c:v>2061</c:v>
                </c:pt>
                <c:pt idx="1762">
                  <c:v>2062</c:v>
                </c:pt>
                <c:pt idx="1763">
                  <c:v>2063</c:v>
                </c:pt>
                <c:pt idx="1764">
                  <c:v>2064</c:v>
                </c:pt>
                <c:pt idx="1765">
                  <c:v>2065</c:v>
                </c:pt>
                <c:pt idx="1766">
                  <c:v>2066</c:v>
                </c:pt>
                <c:pt idx="1767">
                  <c:v>2067</c:v>
                </c:pt>
                <c:pt idx="1768">
                  <c:v>2068</c:v>
                </c:pt>
                <c:pt idx="1769">
                  <c:v>2069</c:v>
                </c:pt>
                <c:pt idx="1770">
                  <c:v>2070</c:v>
                </c:pt>
                <c:pt idx="1771">
                  <c:v>2071</c:v>
                </c:pt>
                <c:pt idx="1772">
                  <c:v>2072</c:v>
                </c:pt>
                <c:pt idx="1773">
                  <c:v>2073</c:v>
                </c:pt>
                <c:pt idx="1774">
                  <c:v>2074</c:v>
                </c:pt>
                <c:pt idx="1775">
                  <c:v>2075</c:v>
                </c:pt>
                <c:pt idx="1776">
                  <c:v>2076</c:v>
                </c:pt>
                <c:pt idx="1777">
                  <c:v>2077</c:v>
                </c:pt>
                <c:pt idx="1778">
                  <c:v>2078</c:v>
                </c:pt>
                <c:pt idx="1779">
                  <c:v>2079</c:v>
                </c:pt>
                <c:pt idx="1780">
                  <c:v>2080</c:v>
                </c:pt>
                <c:pt idx="1781">
                  <c:v>2081</c:v>
                </c:pt>
                <c:pt idx="1782">
                  <c:v>2082</c:v>
                </c:pt>
                <c:pt idx="1783">
                  <c:v>2083</c:v>
                </c:pt>
                <c:pt idx="1784">
                  <c:v>2084</c:v>
                </c:pt>
                <c:pt idx="1785">
                  <c:v>2085</c:v>
                </c:pt>
                <c:pt idx="1786">
                  <c:v>2086</c:v>
                </c:pt>
                <c:pt idx="1787">
                  <c:v>2087</c:v>
                </c:pt>
                <c:pt idx="1788">
                  <c:v>2088</c:v>
                </c:pt>
                <c:pt idx="1789">
                  <c:v>2089</c:v>
                </c:pt>
                <c:pt idx="1790">
                  <c:v>2090</c:v>
                </c:pt>
                <c:pt idx="1791">
                  <c:v>2091</c:v>
                </c:pt>
                <c:pt idx="1792">
                  <c:v>2092</c:v>
                </c:pt>
                <c:pt idx="1793">
                  <c:v>2093</c:v>
                </c:pt>
                <c:pt idx="1794">
                  <c:v>2094</c:v>
                </c:pt>
                <c:pt idx="1795">
                  <c:v>2095</c:v>
                </c:pt>
                <c:pt idx="1796">
                  <c:v>2096</c:v>
                </c:pt>
                <c:pt idx="1797">
                  <c:v>2097</c:v>
                </c:pt>
                <c:pt idx="1798">
                  <c:v>2098</c:v>
                </c:pt>
                <c:pt idx="1799">
                  <c:v>2099</c:v>
                </c:pt>
                <c:pt idx="1800">
                  <c:v>2100</c:v>
                </c:pt>
                <c:pt idx="1801">
                  <c:v>2101</c:v>
                </c:pt>
                <c:pt idx="1802">
                  <c:v>2102</c:v>
                </c:pt>
                <c:pt idx="1803">
                  <c:v>2103</c:v>
                </c:pt>
                <c:pt idx="1804">
                  <c:v>2104</c:v>
                </c:pt>
                <c:pt idx="1805">
                  <c:v>2105</c:v>
                </c:pt>
                <c:pt idx="1806">
                  <c:v>2106</c:v>
                </c:pt>
                <c:pt idx="1807">
                  <c:v>2107</c:v>
                </c:pt>
                <c:pt idx="1808">
                  <c:v>2108</c:v>
                </c:pt>
                <c:pt idx="1809">
                  <c:v>2109</c:v>
                </c:pt>
                <c:pt idx="1810">
                  <c:v>2110</c:v>
                </c:pt>
                <c:pt idx="1811">
                  <c:v>2111</c:v>
                </c:pt>
                <c:pt idx="1812">
                  <c:v>2112</c:v>
                </c:pt>
                <c:pt idx="1813">
                  <c:v>2113</c:v>
                </c:pt>
                <c:pt idx="1814">
                  <c:v>2114</c:v>
                </c:pt>
                <c:pt idx="1815">
                  <c:v>2115</c:v>
                </c:pt>
                <c:pt idx="1816">
                  <c:v>2116</c:v>
                </c:pt>
                <c:pt idx="1817">
                  <c:v>2117</c:v>
                </c:pt>
                <c:pt idx="1818">
                  <c:v>2118</c:v>
                </c:pt>
                <c:pt idx="1819">
                  <c:v>2119</c:v>
                </c:pt>
                <c:pt idx="1820">
                  <c:v>2120</c:v>
                </c:pt>
                <c:pt idx="1821">
                  <c:v>2121</c:v>
                </c:pt>
                <c:pt idx="1822">
                  <c:v>2122</c:v>
                </c:pt>
                <c:pt idx="1823">
                  <c:v>2123</c:v>
                </c:pt>
                <c:pt idx="1824">
                  <c:v>2124</c:v>
                </c:pt>
                <c:pt idx="1825">
                  <c:v>2125</c:v>
                </c:pt>
                <c:pt idx="1826">
                  <c:v>2126</c:v>
                </c:pt>
                <c:pt idx="1827">
                  <c:v>2127</c:v>
                </c:pt>
                <c:pt idx="1828">
                  <c:v>2128</c:v>
                </c:pt>
                <c:pt idx="1829">
                  <c:v>2129</c:v>
                </c:pt>
                <c:pt idx="1830">
                  <c:v>2130</c:v>
                </c:pt>
                <c:pt idx="1831">
                  <c:v>2131</c:v>
                </c:pt>
                <c:pt idx="1832">
                  <c:v>2132</c:v>
                </c:pt>
                <c:pt idx="1833">
                  <c:v>2133</c:v>
                </c:pt>
                <c:pt idx="1834">
                  <c:v>2134</c:v>
                </c:pt>
                <c:pt idx="1835">
                  <c:v>2135</c:v>
                </c:pt>
                <c:pt idx="1836">
                  <c:v>2136</c:v>
                </c:pt>
                <c:pt idx="1837">
                  <c:v>2137</c:v>
                </c:pt>
                <c:pt idx="1838">
                  <c:v>2138</c:v>
                </c:pt>
                <c:pt idx="1839">
                  <c:v>2139</c:v>
                </c:pt>
                <c:pt idx="1840">
                  <c:v>2140</c:v>
                </c:pt>
                <c:pt idx="1841">
                  <c:v>2141</c:v>
                </c:pt>
                <c:pt idx="1842">
                  <c:v>2142</c:v>
                </c:pt>
                <c:pt idx="1843">
                  <c:v>2143</c:v>
                </c:pt>
                <c:pt idx="1844">
                  <c:v>2144</c:v>
                </c:pt>
                <c:pt idx="1845">
                  <c:v>2145</c:v>
                </c:pt>
                <c:pt idx="1846">
                  <c:v>2146</c:v>
                </c:pt>
                <c:pt idx="1847">
                  <c:v>2147</c:v>
                </c:pt>
                <c:pt idx="1848">
                  <c:v>2148</c:v>
                </c:pt>
                <c:pt idx="1849">
                  <c:v>2149</c:v>
                </c:pt>
                <c:pt idx="1850">
                  <c:v>2150</c:v>
                </c:pt>
                <c:pt idx="1851">
                  <c:v>2151</c:v>
                </c:pt>
                <c:pt idx="1852">
                  <c:v>2152</c:v>
                </c:pt>
                <c:pt idx="1853">
                  <c:v>2153</c:v>
                </c:pt>
                <c:pt idx="1854">
                  <c:v>2154</c:v>
                </c:pt>
                <c:pt idx="1855">
                  <c:v>2155</c:v>
                </c:pt>
                <c:pt idx="1856">
                  <c:v>2156</c:v>
                </c:pt>
                <c:pt idx="1857">
                  <c:v>2157</c:v>
                </c:pt>
                <c:pt idx="1858">
                  <c:v>2158</c:v>
                </c:pt>
                <c:pt idx="1859">
                  <c:v>2159</c:v>
                </c:pt>
                <c:pt idx="1860">
                  <c:v>2160</c:v>
                </c:pt>
                <c:pt idx="1861">
                  <c:v>2161</c:v>
                </c:pt>
                <c:pt idx="1862">
                  <c:v>2162</c:v>
                </c:pt>
                <c:pt idx="1863">
                  <c:v>2163</c:v>
                </c:pt>
                <c:pt idx="1864">
                  <c:v>2164</c:v>
                </c:pt>
                <c:pt idx="1865">
                  <c:v>2165</c:v>
                </c:pt>
                <c:pt idx="1866">
                  <c:v>2166</c:v>
                </c:pt>
                <c:pt idx="1867">
                  <c:v>2167</c:v>
                </c:pt>
                <c:pt idx="1868">
                  <c:v>2168</c:v>
                </c:pt>
                <c:pt idx="1869">
                  <c:v>2169</c:v>
                </c:pt>
                <c:pt idx="1870">
                  <c:v>2170</c:v>
                </c:pt>
                <c:pt idx="1871">
                  <c:v>2171</c:v>
                </c:pt>
                <c:pt idx="1872">
                  <c:v>2172</c:v>
                </c:pt>
                <c:pt idx="1873">
                  <c:v>2173</c:v>
                </c:pt>
                <c:pt idx="1874">
                  <c:v>2174</c:v>
                </c:pt>
                <c:pt idx="1875">
                  <c:v>2175</c:v>
                </c:pt>
                <c:pt idx="1876">
                  <c:v>2176</c:v>
                </c:pt>
                <c:pt idx="1877">
                  <c:v>2177</c:v>
                </c:pt>
                <c:pt idx="1878">
                  <c:v>2178</c:v>
                </c:pt>
                <c:pt idx="1879">
                  <c:v>2179</c:v>
                </c:pt>
                <c:pt idx="1880">
                  <c:v>2180</c:v>
                </c:pt>
                <c:pt idx="1881">
                  <c:v>2181</c:v>
                </c:pt>
                <c:pt idx="1882">
                  <c:v>2182</c:v>
                </c:pt>
                <c:pt idx="1883">
                  <c:v>2183</c:v>
                </c:pt>
                <c:pt idx="1884">
                  <c:v>2184</c:v>
                </c:pt>
                <c:pt idx="1885">
                  <c:v>2185</c:v>
                </c:pt>
                <c:pt idx="1886">
                  <c:v>2186</c:v>
                </c:pt>
                <c:pt idx="1887">
                  <c:v>2187</c:v>
                </c:pt>
                <c:pt idx="1888">
                  <c:v>2188</c:v>
                </c:pt>
                <c:pt idx="1889">
                  <c:v>2189</c:v>
                </c:pt>
                <c:pt idx="1890">
                  <c:v>2190</c:v>
                </c:pt>
                <c:pt idx="1891">
                  <c:v>2191</c:v>
                </c:pt>
                <c:pt idx="1892">
                  <c:v>2192</c:v>
                </c:pt>
                <c:pt idx="1893">
                  <c:v>2193</c:v>
                </c:pt>
                <c:pt idx="1894">
                  <c:v>2194</c:v>
                </c:pt>
                <c:pt idx="1895">
                  <c:v>2195</c:v>
                </c:pt>
                <c:pt idx="1896">
                  <c:v>2196</c:v>
                </c:pt>
                <c:pt idx="1897">
                  <c:v>2197</c:v>
                </c:pt>
                <c:pt idx="1898">
                  <c:v>2198</c:v>
                </c:pt>
                <c:pt idx="1899">
                  <c:v>2199</c:v>
                </c:pt>
                <c:pt idx="1900">
                  <c:v>2200</c:v>
                </c:pt>
                <c:pt idx="1901">
                  <c:v>2201</c:v>
                </c:pt>
                <c:pt idx="1902">
                  <c:v>2202</c:v>
                </c:pt>
                <c:pt idx="1903">
                  <c:v>2203</c:v>
                </c:pt>
                <c:pt idx="1904">
                  <c:v>2204</c:v>
                </c:pt>
                <c:pt idx="1905">
                  <c:v>2205</c:v>
                </c:pt>
                <c:pt idx="1906">
                  <c:v>2206</c:v>
                </c:pt>
                <c:pt idx="1907">
                  <c:v>2207</c:v>
                </c:pt>
                <c:pt idx="1908">
                  <c:v>2208</c:v>
                </c:pt>
                <c:pt idx="1909">
                  <c:v>2209</c:v>
                </c:pt>
                <c:pt idx="1910">
                  <c:v>2210</c:v>
                </c:pt>
                <c:pt idx="1911">
                  <c:v>2211</c:v>
                </c:pt>
                <c:pt idx="1912">
                  <c:v>2212</c:v>
                </c:pt>
                <c:pt idx="1913">
                  <c:v>2213</c:v>
                </c:pt>
                <c:pt idx="1914">
                  <c:v>2214</c:v>
                </c:pt>
                <c:pt idx="1915">
                  <c:v>2215</c:v>
                </c:pt>
                <c:pt idx="1916">
                  <c:v>2216</c:v>
                </c:pt>
                <c:pt idx="1917">
                  <c:v>2217</c:v>
                </c:pt>
                <c:pt idx="1918">
                  <c:v>2218</c:v>
                </c:pt>
                <c:pt idx="1919">
                  <c:v>2219</c:v>
                </c:pt>
                <c:pt idx="1920">
                  <c:v>2220</c:v>
                </c:pt>
                <c:pt idx="1921">
                  <c:v>2221</c:v>
                </c:pt>
                <c:pt idx="1922">
                  <c:v>2222</c:v>
                </c:pt>
                <c:pt idx="1923">
                  <c:v>2223</c:v>
                </c:pt>
                <c:pt idx="1924">
                  <c:v>2224</c:v>
                </c:pt>
                <c:pt idx="1925">
                  <c:v>2225</c:v>
                </c:pt>
                <c:pt idx="1926">
                  <c:v>2226</c:v>
                </c:pt>
                <c:pt idx="1927">
                  <c:v>2227</c:v>
                </c:pt>
                <c:pt idx="1928">
                  <c:v>2228</c:v>
                </c:pt>
                <c:pt idx="1929">
                  <c:v>2229</c:v>
                </c:pt>
                <c:pt idx="1930">
                  <c:v>2230</c:v>
                </c:pt>
                <c:pt idx="1931">
                  <c:v>2231</c:v>
                </c:pt>
                <c:pt idx="1932">
                  <c:v>2232</c:v>
                </c:pt>
                <c:pt idx="1933">
                  <c:v>2233</c:v>
                </c:pt>
                <c:pt idx="1934">
                  <c:v>2234</c:v>
                </c:pt>
                <c:pt idx="1935">
                  <c:v>2235</c:v>
                </c:pt>
                <c:pt idx="1936">
                  <c:v>2236</c:v>
                </c:pt>
                <c:pt idx="1937">
                  <c:v>2237</c:v>
                </c:pt>
                <c:pt idx="1938">
                  <c:v>2238</c:v>
                </c:pt>
                <c:pt idx="1939">
                  <c:v>2239</c:v>
                </c:pt>
                <c:pt idx="1940">
                  <c:v>2240</c:v>
                </c:pt>
                <c:pt idx="1941">
                  <c:v>2241</c:v>
                </c:pt>
                <c:pt idx="1942">
                  <c:v>2242</c:v>
                </c:pt>
                <c:pt idx="1943">
                  <c:v>2243</c:v>
                </c:pt>
                <c:pt idx="1944">
                  <c:v>2244</c:v>
                </c:pt>
                <c:pt idx="1945">
                  <c:v>2245</c:v>
                </c:pt>
                <c:pt idx="1946">
                  <c:v>2246</c:v>
                </c:pt>
                <c:pt idx="1947">
                  <c:v>2247</c:v>
                </c:pt>
                <c:pt idx="1948">
                  <c:v>2248</c:v>
                </c:pt>
                <c:pt idx="1949">
                  <c:v>2249</c:v>
                </c:pt>
                <c:pt idx="1950">
                  <c:v>2250</c:v>
                </c:pt>
                <c:pt idx="1951">
                  <c:v>2251</c:v>
                </c:pt>
                <c:pt idx="1952">
                  <c:v>2252</c:v>
                </c:pt>
                <c:pt idx="1953">
                  <c:v>2253</c:v>
                </c:pt>
                <c:pt idx="1954">
                  <c:v>2254</c:v>
                </c:pt>
                <c:pt idx="1955">
                  <c:v>2255</c:v>
                </c:pt>
                <c:pt idx="1956">
                  <c:v>2256</c:v>
                </c:pt>
                <c:pt idx="1957">
                  <c:v>2257</c:v>
                </c:pt>
                <c:pt idx="1958">
                  <c:v>2258</c:v>
                </c:pt>
                <c:pt idx="1959">
                  <c:v>2259</c:v>
                </c:pt>
                <c:pt idx="1960">
                  <c:v>2260</c:v>
                </c:pt>
                <c:pt idx="1961">
                  <c:v>2261</c:v>
                </c:pt>
                <c:pt idx="1962">
                  <c:v>2262</c:v>
                </c:pt>
                <c:pt idx="1963">
                  <c:v>2263</c:v>
                </c:pt>
                <c:pt idx="1964">
                  <c:v>2264</c:v>
                </c:pt>
                <c:pt idx="1965">
                  <c:v>2265</c:v>
                </c:pt>
                <c:pt idx="1966">
                  <c:v>2266</c:v>
                </c:pt>
                <c:pt idx="1967">
                  <c:v>2267</c:v>
                </c:pt>
                <c:pt idx="1968">
                  <c:v>2268</c:v>
                </c:pt>
                <c:pt idx="1969">
                  <c:v>2269</c:v>
                </c:pt>
                <c:pt idx="1970">
                  <c:v>2270</c:v>
                </c:pt>
                <c:pt idx="1971">
                  <c:v>2271</c:v>
                </c:pt>
                <c:pt idx="1972">
                  <c:v>2272</c:v>
                </c:pt>
                <c:pt idx="1973">
                  <c:v>2273</c:v>
                </c:pt>
                <c:pt idx="1974">
                  <c:v>2274</c:v>
                </c:pt>
                <c:pt idx="1975">
                  <c:v>2275</c:v>
                </c:pt>
                <c:pt idx="1976">
                  <c:v>2276</c:v>
                </c:pt>
                <c:pt idx="1977">
                  <c:v>2277</c:v>
                </c:pt>
                <c:pt idx="1978">
                  <c:v>2278</c:v>
                </c:pt>
                <c:pt idx="1979">
                  <c:v>2279</c:v>
                </c:pt>
                <c:pt idx="1980">
                  <c:v>2280</c:v>
                </c:pt>
                <c:pt idx="1981">
                  <c:v>2281</c:v>
                </c:pt>
                <c:pt idx="1982">
                  <c:v>2282</c:v>
                </c:pt>
                <c:pt idx="1983">
                  <c:v>2283</c:v>
                </c:pt>
                <c:pt idx="1984">
                  <c:v>2284</c:v>
                </c:pt>
                <c:pt idx="1985">
                  <c:v>2285</c:v>
                </c:pt>
                <c:pt idx="1986">
                  <c:v>2286</c:v>
                </c:pt>
                <c:pt idx="1987">
                  <c:v>2287</c:v>
                </c:pt>
                <c:pt idx="1988">
                  <c:v>2288</c:v>
                </c:pt>
                <c:pt idx="1989">
                  <c:v>2289</c:v>
                </c:pt>
                <c:pt idx="1990">
                  <c:v>2290</c:v>
                </c:pt>
                <c:pt idx="1991">
                  <c:v>2291</c:v>
                </c:pt>
                <c:pt idx="1992">
                  <c:v>2292</c:v>
                </c:pt>
                <c:pt idx="1993">
                  <c:v>2293</c:v>
                </c:pt>
                <c:pt idx="1994">
                  <c:v>2294</c:v>
                </c:pt>
                <c:pt idx="1995">
                  <c:v>2295</c:v>
                </c:pt>
                <c:pt idx="1996">
                  <c:v>2296</c:v>
                </c:pt>
                <c:pt idx="1997">
                  <c:v>2297</c:v>
                </c:pt>
                <c:pt idx="1998">
                  <c:v>2298</c:v>
                </c:pt>
                <c:pt idx="1999">
                  <c:v>2299</c:v>
                </c:pt>
                <c:pt idx="2000">
                  <c:v>2300</c:v>
                </c:pt>
                <c:pt idx="2001">
                  <c:v>2301</c:v>
                </c:pt>
                <c:pt idx="2002">
                  <c:v>2302</c:v>
                </c:pt>
                <c:pt idx="2003">
                  <c:v>2303</c:v>
                </c:pt>
                <c:pt idx="2004">
                  <c:v>2304</c:v>
                </c:pt>
                <c:pt idx="2005">
                  <c:v>2305</c:v>
                </c:pt>
                <c:pt idx="2006">
                  <c:v>2306</c:v>
                </c:pt>
                <c:pt idx="2007">
                  <c:v>2307</c:v>
                </c:pt>
                <c:pt idx="2008">
                  <c:v>2308</c:v>
                </c:pt>
                <c:pt idx="2009">
                  <c:v>2309</c:v>
                </c:pt>
                <c:pt idx="2010">
                  <c:v>2310</c:v>
                </c:pt>
                <c:pt idx="2011">
                  <c:v>2311</c:v>
                </c:pt>
                <c:pt idx="2012">
                  <c:v>2312</c:v>
                </c:pt>
                <c:pt idx="2013">
                  <c:v>2313</c:v>
                </c:pt>
                <c:pt idx="2014">
                  <c:v>2314</c:v>
                </c:pt>
                <c:pt idx="2015">
                  <c:v>2315</c:v>
                </c:pt>
                <c:pt idx="2016">
                  <c:v>2316</c:v>
                </c:pt>
                <c:pt idx="2017">
                  <c:v>2317</c:v>
                </c:pt>
                <c:pt idx="2018">
                  <c:v>2318</c:v>
                </c:pt>
                <c:pt idx="2019">
                  <c:v>2319</c:v>
                </c:pt>
                <c:pt idx="2020">
                  <c:v>2320</c:v>
                </c:pt>
                <c:pt idx="2021">
                  <c:v>2321</c:v>
                </c:pt>
                <c:pt idx="2022">
                  <c:v>2322</c:v>
                </c:pt>
                <c:pt idx="2023">
                  <c:v>2323</c:v>
                </c:pt>
                <c:pt idx="2024">
                  <c:v>2324</c:v>
                </c:pt>
                <c:pt idx="2025">
                  <c:v>2325</c:v>
                </c:pt>
                <c:pt idx="2026">
                  <c:v>2326</c:v>
                </c:pt>
                <c:pt idx="2027">
                  <c:v>2327</c:v>
                </c:pt>
                <c:pt idx="2028">
                  <c:v>2328</c:v>
                </c:pt>
                <c:pt idx="2029">
                  <c:v>2329</c:v>
                </c:pt>
                <c:pt idx="2030">
                  <c:v>2330</c:v>
                </c:pt>
                <c:pt idx="2031">
                  <c:v>2331</c:v>
                </c:pt>
                <c:pt idx="2032">
                  <c:v>2332</c:v>
                </c:pt>
                <c:pt idx="2033">
                  <c:v>2333</c:v>
                </c:pt>
                <c:pt idx="2034">
                  <c:v>2334</c:v>
                </c:pt>
                <c:pt idx="2035">
                  <c:v>2335</c:v>
                </c:pt>
                <c:pt idx="2036">
                  <c:v>2336</c:v>
                </c:pt>
                <c:pt idx="2037">
                  <c:v>2337</c:v>
                </c:pt>
                <c:pt idx="2038">
                  <c:v>2338</c:v>
                </c:pt>
                <c:pt idx="2039">
                  <c:v>2339</c:v>
                </c:pt>
                <c:pt idx="2040">
                  <c:v>2340</c:v>
                </c:pt>
                <c:pt idx="2041">
                  <c:v>2341</c:v>
                </c:pt>
                <c:pt idx="2042">
                  <c:v>2342</c:v>
                </c:pt>
                <c:pt idx="2043">
                  <c:v>2343</c:v>
                </c:pt>
                <c:pt idx="2044">
                  <c:v>2344</c:v>
                </c:pt>
                <c:pt idx="2045">
                  <c:v>2345</c:v>
                </c:pt>
                <c:pt idx="2046">
                  <c:v>2346</c:v>
                </c:pt>
                <c:pt idx="2047">
                  <c:v>2347</c:v>
                </c:pt>
                <c:pt idx="2048">
                  <c:v>2348</c:v>
                </c:pt>
                <c:pt idx="2049">
                  <c:v>2349</c:v>
                </c:pt>
                <c:pt idx="2050">
                  <c:v>2350</c:v>
                </c:pt>
                <c:pt idx="2051">
                  <c:v>2351</c:v>
                </c:pt>
                <c:pt idx="2052">
                  <c:v>2352</c:v>
                </c:pt>
                <c:pt idx="2053">
                  <c:v>2353</c:v>
                </c:pt>
                <c:pt idx="2054">
                  <c:v>2354</c:v>
                </c:pt>
                <c:pt idx="2055">
                  <c:v>2355</c:v>
                </c:pt>
                <c:pt idx="2056">
                  <c:v>2356</c:v>
                </c:pt>
                <c:pt idx="2057">
                  <c:v>2357</c:v>
                </c:pt>
                <c:pt idx="2058">
                  <c:v>2358</c:v>
                </c:pt>
                <c:pt idx="2059">
                  <c:v>2359</c:v>
                </c:pt>
                <c:pt idx="2060">
                  <c:v>2360</c:v>
                </c:pt>
                <c:pt idx="2061">
                  <c:v>2361</c:v>
                </c:pt>
                <c:pt idx="2062">
                  <c:v>2362</c:v>
                </c:pt>
                <c:pt idx="2063">
                  <c:v>2363</c:v>
                </c:pt>
                <c:pt idx="2064">
                  <c:v>2364</c:v>
                </c:pt>
                <c:pt idx="2065">
                  <c:v>2365</c:v>
                </c:pt>
                <c:pt idx="2066">
                  <c:v>2366</c:v>
                </c:pt>
                <c:pt idx="2067">
                  <c:v>2367</c:v>
                </c:pt>
                <c:pt idx="2068">
                  <c:v>2368</c:v>
                </c:pt>
                <c:pt idx="2069">
                  <c:v>2369</c:v>
                </c:pt>
                <c:pt idx="2070">
                  <c:v>2370</c:v>
                </c:pt>
                <c:pt idx="2071">
                  <c:v>2371</c:v>
                </c:pt>
                <c:pt idx="2072">
                  <c:v>2372</c:v>
                </c:pt>
                <c:pt idx="2073">
                  <c:v>2373</c:v>
                </c:pt>
                <c:pt idx="2074">
                  <c:v>2374</c:v>
                </c:pt>
                <c:pt idx="2075">
                  <c:v>2375</c:v>
                </c:pt>
                <c:pt idx="2076">
                  <c:v>2376</c:v>
                </c:pt>
                <c:pt idx="2077">
                  <c:v>2377</c:v>
                </c:pt>
                <c:pt idx="2078">
                  <c:v>2378</c:v>
                </c:pt>
                <c:pt idx="2079">
                  <c:v>2379</c:v>
                </c:pt>
                <c:pt idx="2080">
                  <c:v>2380</c:v>
                </c:pt>
                <c:pt idx="2081">
                  <c:v>2381</c:v>
                </c:pt>
                <c:pt idx="2082">
                  <c:v>2382</c:v>
                </c:pt>
                <c:pt idx="2083">
                  <c:v>2383</c:v>
                </c:pt>
                <c:pt idx="2084">
                  <c:v>2384</c:v>
                </c:pt>
                <c:pt idx="2085">
                  <c:v>2385</c:v>
                </c:pt>
                <c:pt idx="2086">
                  <c:v>2386</c:v>
                </c:pt>
                <c:pt idx="2087">
                  <c:v>2387</c:v>
                </c:pt>
                <c:pt idx="2088">
                  <c:v>2388</c:v>
                </c:pt>
                <c:pt idx="2089">
                  <c:v>2389</c:v>
                </c:pt>
                <c:pt idx="2090">
                  <c:v>2390</c:v>
                </c:pt>
                <c:pt idx="2091">
                  <c:v>2391</c:v>
                </c:pt>
                <c:pt idx="2092">
                  <c:v>2392</c:v>
                </c:pt>
                <c:pt idx="2093">
                  <c:v>2393</c:v>
                </c:pt>
                <c:pt idx="2094">
                  <c:v>2394</c:v>
                </c:pt>
                <c:pt idx="2095">
                  <c:v>2395</c:v>
                </c:pt>
                <c:pt idx="2096">
                  <c:v>2396</c:v>
                </c:pt>
                <c:pt idx="2097">
                  <c:v>2397</c:v>
                </c:pt>
                <c:pt idx="2098">
                  <c:v>2398</c:v>
                </c:pt>
                <c:pt idx="2099">
                  <c:v>2399</c:v>
                </c:pt>
                <c:pt idx="2100">
                  <c:v>2400</c:v>
                </c:pt>
                <c:pt idx="2101">
                  <c:v>2401</c:v>
                </c:pt>
                <c:pt idx="2102">
                  <c:v>2402</c:v>
                </c:pt>
                <c:pt idx="2103">
                  <c:v>2403</c:v>
                </c:pt>
                <c:pt idx="2104">
                  <c:v>2404</c:v>
                </c:pt>
                <c:pt idx="2105">
                  <c:v>2405</c:v>
                </c:pt>
                <c:pt idx="2106">
                  <c:v>2406</c:v>
                </c:pt>
                <c:pt idx="2107">
                  <c:v>2407</c:v>
                </c:pt>
                <c:pt idx="2108">
                  <c:v>2408</c:v>
                </c:pt>
                <c:pt idx="2109">
                  <c:v>2409</c:v>
                </c:pt>
                <c:pt idx="2110">
                  <c:v>2410</c:v>
                </c:pt>
                <c:pt idx="2111">
                  <c:v>2411</c:v>
                </c:pt>
                <c:pt idx="2112">
                  <c:v>2412</c:v>
                </c:pt>
                <c:pt idx="2113">
                  <c:v>2413</c:v>
                </c:pt>
                <c:pt idx="2114">
                  <c:v>2414</c:v>
                </c:pt>
                <c:pt idx="2115">
                  <c:v>2415</c:v>
                </c:pt>
                <c:pt idx="2116">
                  <c:v>2416</c:v>
                </c:pt>
                <c:pt idx="2117">
                  <c:v>2417</c:v>
                </c:pt>
                <c:pt idx="2118">
                  <c:v>2418</c:v>
                </c:pt>
                <c:pt idx="2119">
                  <c:v>2419</c:v>
                </c:pt>
                <c:pt idx="2120">
                  <c:v>2420</c:v>
                </c:pt>
                <c:pt idx="2121">
                  <c:v>2421</c:v>
                </c:pt>
                <c:pt idx="2122">
                  <c:v>2422</c:v>
                </c:pt>
                <c:pt idx="2123">
                  <c:v>2423</c:v>
                </c:pt>
                <c:pt idx="2124">
                  <c:v>2424</c:v>
                </c:pt>
                <c:pt idx="2125">
                  <c:v>2425</c:v>
                </c:pt>
                <c:pt idx="2126">
                  <c:v>2426</c:v>
                </c:pt>
                <c:pt idx="2127">
                  <c:v>2427</c:v>
                </c:pt>
                <c:pt idx="2128">
                  <c:v>2428</c:v>
                </c:pt>
                <c:pt idx="2129">
                  <c:v>2429</c:v>
                </c:pt>
                <c:pt idx="2130">
                  <c:v>2430</c:v>
                </c:pt>
                <c:pt idx="2131">
                  <c:v>2431</c:v>
                </c:pt>
                <c:pt idx="2132">
                  <c:v>2432</c:v>
                </c:pt>
                <c:pt idx="2133">
                  <c:v>2433</c:v>
                </c:pt>
                <c:pt idx="2134">
                  <c:v>2434</c:v>
                </c:pt>
                <c:pt idx="2135">
                  <c:v>2435</c:v>
                </c:pt>
                <c:pt idx="2136">
                  <c:v>2436</c:v>
                </c:pt>
                <c:pt idx="2137">
                  <c:v>2437</c:v>
                </c:pt>
              </c:numCache>
            </c:numRef>
          </c:xVal>
          <c:yVal>
            <c:numRef>
              <c:f>'计算Cycle_0_1DC_25@1'!$M$2:$M$2139</c:f>
              <c:numCache>
                <c:formatCode>General</c:formatCode>
                <c:ptCount val="2138"/>
                <c:pt idx="0">
                  <c:v>0.97774098899999995</c:v>
                </c:pt>
                <c:pt idx="1">
                  <c:v>0.97788345700000001</c:v>
                </c:pt>
                <c:pt idx="2">
                  <c:v>0.97776812599999996</c:v>
                </c:pt>
                <c:pt idx="3">
                  <c:v>0.97769349900000002</c:v>
                </c:pt>
                <c:pt idx="4">
                  <c:v>0.97773759699999996</c:v>
                </c:pt>
                <c:pt idx="5">
                  <c:v>0.97779187099999998</c:v>
                </c:pt>
                <c:pt idx="6">
                  <c:v>0.97765618600000004</c:v>
                </c:pt>
                <c:pt idx="7">
                  <c:v>0.97703543100000001</c:v>
                </c:pt>
                <c:pt idx="8">
                  <c:v>0.97750014900000004</c:v>
                </c:pt>
                <c:pt idx="9">
                  <c:v>0.97756799100000003</c:v>
                </c:pt>
                <c:pt idx="10">
                  <c:v>0.97749675700000005</c:v>
                </c:pt>
                <c:pt idx="11">
                  <c:v>0.97737803300000003</c:v>
                </c:pt>
                <c:pt idx="12">
                  <c:v>0.97728305400000004</c:v>
                </c:pt>
                <c:pt idx="13">
                  <c:v>0.97721860400000005</c:v>
                </c:pt>
                <c:pt idx="14">
                  <c:v>0.97718129099999995</c:v>
                </c:pt>
                <c:pt idx="15">
                  <c:v>0.97707613599999998</c:v>
                </c:pt>
                <c:pt idx="16">
                  <c:v>0.977038823</c:v>
                </c:pt>
                <c:pt idx="17">
                  <c:v>0.97686582499999997</c:v>
                </c:pt>
                <c:pt idx="18">
                  <c:v>0.97699133299999996</c:v>
                </c:pt>
                <c:pt idx="19">
                  <c:v>0.97694384400000001</c:v>
                </c:pt>
                <c:pt idx="20">
                  <c:v>0.97673353299999999</c:v>
                </c:pt>
                <c:pt idx="21">
                  <c:v>0.97668265099999996</c:v>
                </c:pt>
                <c:pt idx="22">
                  <c:v>0.97667247499999998</c:v>
                </c:pt>
                <c:pt idx="23">
                  <c:v>0.97664194599999998</c:v>
                </c:pt>
                <c:pt idx="24">
                  <c:v>0.97644520400000001</c:v>
                </c:pt>
                <c:pt idx="25">
                  <c:v>0.97646894900000003</c:v>
                </c:pt>
                <c:pt idx="26">
                  <c:v>0.97630952000000004</c:v>
                </c:pt>
                <c:pt idx="27">
                  <c:v>0.97627559900000005</c:v>
                </c:pt>
                <c:pt idx="28">
                  <c:v>0.97626542199999999</c:v>
                </c:pt>
                <c:pt idx="29">
                  <c:v>0.97625524600000002</c:v>
                </c:pt>
                <c:pt idx="30">
                  <c:v>0.97609242500000004</c:v>
                </c:pt>
                <c:pt idx="31">
                  <c:v>0.97588550600000001</c:v>
                </c:pt>
                <c:pt idx="32">
                  <c:v>0.97560396100000002</c:v>
                </c:pt>
                <c:pt idx="33">
                  <c:v>0.97557004000000003</c:v>
                </c:pt>
                <c:pt idx="34">
                  <c:v>0.97553611900000003</c:v>
                </c:pt>
                <c:pt idx="35">
                  <c:v>0.97560056900000003</c:v>
                </c:pt>
                <c:pt idx="36">
                  <c:v>0.97554629599999998</c:v>
                </c:pt>
                <c:pt idx="37">
                  <c:v>0.97545810099999997</c:v>
                </c:pt>
                <c:pt idx="38">
                  <c:v>0.97546827700000005</c:v>
                </c:pt>
                <c:pt idx="39">
                  <c:v>0.97536651399999996</c:v>
                </c:pt>
                <c:pt idx="40">
                  <c:v>0.97533598499999996</c:v>
                </c:pt>
                <c:pt idx="41">
                  <c:v>0.97520030099999999</c:v>
                </c:pt>
                <c:pt idx="42">
                  <c:v>0.97503747900000004</c:v>
                </c:pt>
                <c:pt idx="43">
                  <c:v>0.97500016599999995</c:v>
                </c:pt>
                <c:pt idx="44">
                  <c:v>0.974888227</c:v>
                </c:pt>
                <c:pt idx="45">
                  <c:v>0.97483395299999998</c:v>
                </c:pt>
                <c:pt idx="46">
                  <c:v>0.97474575799999996</c:v>
                </c:pt>
                <c:pt idx="47">
                  <c:v>0.974793248</c:v>
                </c:pt>
                <c:pt idx="48">
                  <c:v>0.97474914999999995</c:v>
                </c:pt>
                <c:pt idx="49">
                  <c:v>0.97466095600000002</c:v>
                </c:pt>
                <c:pt idx="50">
                  <c:v>0.97448795799999999</c:v>
                </c:pt>
                <c:pt idx="51">
                  <c:v>0.97441672400000001</c:v>
                </c:pt>
                <c:pt idx="52">
                  <c:v>0.97418606100000005</c:v>
                </c:pt>
                <c:pt idx="53">
                  <c:v>0.97425390300000003</c:v>
                </c:pt>
                <c:pt idx="54">
                  <c:v>0.97414535499999999</c:v>
                </c:pt>
                <c:pt idx="55">
                  <c:v>0.97410804200000001</c:v>
                </c:pt>
                <c:pt idx="56">
                  <c:v>0.97402663199999995</c:v>
                </c:pt>
                <c:pt idx="57">
                  <c:v>0.97401306300000001</c:v>
                </c:pt>
                <c:pt idx="58">
                  <c:v>0.97405715999999998</c:v>
                </c:pt>
                <c:pt idx="59">
                  <c:v>0.97389773099999999</c:v>
                </c:pt>
                <c:pt idx="60">
                  <c:v>0.973924868</c:v>
                </c:pt>
                <c:pt idx="61">
                  <c:v>0.97374508699999995</c:v>
                </c:pt>
                <c:pt idx="62">
                  <c:v>0.97372134200000005</c:v>
                </c:pt>
                <c:pt idx="63">
                  <c:v>0.97355512899999996</c:v>
                </c:pt>
                <c:pt idx="64">
                  <c:v>0.97356869700000004</c:v>
                </c:pt>
                <c:pt idx="65">
                  <c:v>0.97338891500000002</c:v>
                </c:pt>
                <c:pt idx="66">
                  <c:v>0.97319895700000003</c:v>
                </c:pt>
                <c:pt idx="67">
                  <c:v>0.97277494399999997</c:v>
                </c:pt>
                <c:pt idx="68">
                  <c:v>0.97267657299999999</c:v>
                </c:pt>
                <c:pt idx="69">
                  <c:v>0.972734239</c:v>
                </c:pt>
                <c:pt idx="70">
                  <c:v>0.97267657299999999</c:v>
                </c:pt>
                <c:pt idx="71">
                  <c:v>0.97253410399999995</c:v>
                </c:pt>
                <c:pt idx="72">
                  <c:v>0.97245947799999999</c:v>
                </c:pt>
                <c:pt idx="73">
                  <c:v>0.97249679099999997</c:v>
                </c:pt>
                <c:pt idx="74">
                  <c:v>0.97246286999999998</c:v>
                </c:pt>
                <c:pt idx="75">
                  <c:v>0.97230344099999999</c:v>
                </c:pt>
                <c:pt idx="76">
                  <c:v>0.97250357499999995</c:v>
                </c:pt>
                <c:pt idx="77">
                  <c:v>0.972547673</c:v>
                </c:pt>
                <c:pt idx="78">
                  <c:v>0.97257481000000001</c:v>
                </c:pt>
                <c:pt idx="79">
                  <c:v>0.972578202</c:v>
                </c:pt>
                <c:pt idx="80">
                  <c:v>0.97241198799999995</c:v>
                </c:pt>
                <c:pt idx="81">
                  <c:v>0.97243234099999998</c:v>
                </c:pt>
                <c:pt idx="82">
                  <c:v>0.97233736199999998</c:v>
                </c:pt>
                <c:pt idx="83">
                  <c:v>0.97228987300000003</c:v>
                </c:pt>
                <c:pt idx="84">
                  <c:v>0.97222202999999996</c:v>
                </c:pt>
                <c:pt idx="85">
                  <c:v>0.97216775700000002</c:v>
                </c:pt>
                <c:pt idx="86">
                  <c:v>0.97204224900000002</c:v>
                </c:pt>
                <c:pt idx="87">
                  <c:v>0.97212705099999996</c:v>
                </c:pt>
                <c:pt idx="88">
                  <c:v>0.97192352500000001</c:v>
                </c:pt>
                <c:pt idx="89">
                  <c:v>0.97181158499999998</c:v>
                </c:pt>
                <c:pt idx="90">
                  <c:v>0.97174713499999998</c:v>
                </c:pt>
                <c:pt idx="91">
                  <c:v>0.97166911700000003</c:v>
                </c:pt>
                <c:pt idx="92">
                  <c:v>0.97163858800000003</c:v>
                </c:pt>
                <c:pt idx="93">
                  <c:v>0.97155717699999999</c:v>
                </c:pt>
                <c:pt idx="94">
                  <c:v>0.971523256</c:v>
                </c:pt>
                <c:pt idx="95">
                  <c:v>0.97144863000000004</c:v>
                </c:pt>
                <c:pt idx="96">
                  <c:v>0.97137739599999995</c:v>
                </c:pt>
                <c:pt idx="97">
                  <c:v>0.97124849599999996</c:v>
                </c:pt>
                <c:pt idx="98">
                  <c:v>0.97150290399999994</c:v>
                </c:pt>
                <c:pt idx="99">
                  <c:v>0.97145880600000001</c:v>
                </c:pt>
                <c:pt idx="100">
                  <c:v>0.97134008299999997</c:v>
                </c:pt>
                <c:pt idx="101">
                  <c:v>0.97113994800000003</c:v>
                </c:pt>
                <c:pt idx="102">
                  <c:v>0.97099069599999999</c:v>
                </c:pt>
                <c:pt idx="103">
                  <c:v>0.97089232400000003</c:v>
                </c:pt>
                <c:pt idx="104">
                  <c:v>0.97078377699999996</c:v>
                </c:pt>
                <c:pt idx="105">
                  <c:v>0.97076342400000004</c:v>
                </c:pt>
                <c:pt idx="106">
                  <c:v>0.97057685800000004</c:v>
                </c:pt>
                <c:pt idx="107">
                  <c:v>0.97067862199999999</c:v>
                </c:pt>
                <c:pt idx="108">
                  <c:v>0.97065148499999998</c:v>
                </c:pt>
                <c:pt idx="109">
                  <c:v>0.97048527200000001</c:v>
                </c:pt>
                <c:pt idx="110">
                  <c:v>0.97044456599999995</c:v>
                </c:pt>
                <c:pt idx="111">
                  <c:v>0.97017319800000001</c:v>
                </c:pt>
                <c:pt idx="112">
                  <c:v>0.97007482700000003</c:v>
                </c:pt>
                <c:pt idx="113">
                  <c:v>0.97014266900000001</c:v>
                </c:pt>
                <c:pt idx="114">
                  <c:v>0.970115532</c:v>
                </c:pt>
                <c:pt idx="115">
                  <c:v>0.97007821900000002</c:v>
                </c:pt>
                <c:pt idx="116">
                  <c:v>0.96999002400000001</c:v>
                </c:pt>
                <c:pt idx="117">
                  <c:v>0.96998663200000002</c:v>
                </c:pt>
                <c:pt idx="118">
                  <c:v>0.97001037700000003</c:v>
                </c:pt>
                <c:pt idx="119">
                  <c:v>0.96992218200000002</c:v>
                </c:pt>
                <c:pt idx="120">
                  <c:v>0.969928966</c:v>
                </c:pt>
                <c:pt idx="121">
                  <c:v>0.969745792</c:v>
                </c:pt>
                <c:pt idx="122">
                  <c:v>0.96969151799999997</c:v>
                </c:pt>
                <c:pt idx="123">
                  <c:v>0.96955244200000001</c:v>
                </c:pt>
                <c:pt idx="124">
                  <c:v>0.96948120800000004</c:v>
                </c:pt>
                <c:pt idx="125">
                  <c:v>0.96944728700000005</c:v>
                </c:pt>
                <c:pt idx="126">
                  <c:v>0.96931160199999999</c:v>
                </c:pt>
                <c:pt idx="127">
                  <c:v>0.969342131</c:v>
                </c:pt>
                <c:pt idx="128">
                  <c:v>0.96938283700000005</c:v>
                </c:pt>
                <c:pt idx="129">
                  <c:v>0.96932177900000005</c:v>
                </c:pt>
                <c:pt idx="130">
                  <c:v>0.96923019200000005</c:v>
                </c:pt>
                <c:pt idx="131">
                  <c:v>0.969121644</c:v>
                </c:pt>
                <c:pt idx="132">
                  <c:v>0.96896560799999998</c:v>
                </c:pt>
                <c:pt idx="133">
                  <c:v>0.96889098100000004</c:v>
                </c:pt>
                <c:pt idx="134">
                  <c:v>0.96891472599999995</c:v>
                </c:pt>
                <c:pt idx="135">
                  <c:v>0.96879261000000005</c:v>
                </c:pt>
                <c:pt idx="136">
                  <c:v>0.96877564999999999</c:v>
                </c:pt>
                <c:pt idx="137">
                  <c:v>0.96879939400000004</c:v>
                </c:pt>
                <c:pt idx="138">
                  <c:v>0.96877225700000003</c:v>
                </c:pt>
                <c:pt idx="139">
                  <c:v>0.96850088899999998</c:v>
                </c:pt>
                <c:pt idx="140">
                  <c:v>0.96855177000000003</c:v>
                </c:pt>
                <c:pt idx="141">
                  <c:v>0.96862639699999997</c:v>
                </c:pt>
                <c:pt idx="142">
                  <c:v>0.96856194699999998</c:v>
                </c:pt>
                <c:pt idx="143">
                  <c:v>0.96842287000000005</c:v>
                </c:pt>
                <c:pt idx="144">
                  <c:v>0.96835502799999995</c:v>
                </c:pt>
                <c:pt idx="145">
                  <c:v>0.96831771499999997</c:v>
                </c:pt>
                <c:pt idx="146">
                  <c:v>0.96820577600000002</c:v>
                </c:pt>
                <c:pt idx="147">
                  <c:v>0.96814132500000005</c:v>
                </c:pt>
                <c:pt idx="148">
                  <c:v>0.96800903299999996</c:v>
                </c:pt>
                <c:pt idx="149">
                  <c:v>0.96794119099999998</c:v>
                </c:pt>
                <c:pt idx="150">
                  <c:v>0.96792423100000002</c:v>
                </c:pt>
                <c:pt idx="151">
                  <c:v>0.96772070399999999</c:v>
                </c:pt>
                <c:pt idx="152">
                  <c:v>0.96760537300000005</c:v>
                </c:pt>
                <c:pt idx="153">
                  <c:v>0.96782585899999996</c:v>
                </c:pt>
                <c:pt idx="154">
                  <c:v>0.96777497800000001</c:v>
                </c:pt>
                <c:pt idx="155">
                  <c:v>0.96760197999999997</c:v>
                </c:pt>
                <c:pt idx="156">
                  <c:v>0.96752735400000001</c:v>
                </c:pt>
                <c:pt idx="157">
                  <c:v>0.96757823600000004</c:v>
                </c:pt>
                <c:pt idx="158">
                  <c:v>0.96760537300000005</c:v>
                </c:pt>
                <c:pt idx="159">
                  <c:v>0.96782585899999996</c:v>
                </c:pt>
                <c:pt idx="160">
                  <c:v>0.96777497800000001</c:v>
                </c:pt>
                <c:pt idx="161">
                  <c:v>0.96760197999999997</c:v>
                </c:pt>
                <c:pt idx="162">
                  <c:v>0.96752735400000001</c:v>
                </c:pt>
                <c:pt idx="163">
                  <c:v>0.96757823600000004</c:v>
                </c:pt>
                <c:pt idx="164">
                  <c:v>0.96760537300000005</c:v>
                </c:pt>
                <c:pt idx="165">
                  <c:v>0.96738827800000005</c:v>
                </c:pt>
                <c:pt idx="166">
                  <c:v>0.967127085</c:v>
                </c:pt>
                <c:pt idx="167">
                  <c:v>0.96714065400000004</c:v>
                </c:pt>
                <c:pt idx="168">
                  <c:v>0.96718475100000001</c:v>
                </c:pt>
                <c:pt idx="169">
                  <c:v>0.96721528000000001</c:v>
                </c:pt>
                <c:pt idx="170">
                  <c:v>0.96717457500000004</c:v>
                </c:pt>
                <c:pt idx="171">
                  <c:v>0.96703549899999997</c:v>
                </c:pt>
                <c:pt idx="172">
                  <c:v>0.967001577</c:v>
                </c:pt>
                <c:pt idx="173">
                  <c:v>0.96690999099999997</c:v>
                </c:pt>
                <c:pt idx="174">
                  <c:v>0.96688963800000005</c:v>
                </c:pt>
                <c:pt idx="175">
                  <c:v>0.96645544800000005</c:v>
                </c:pt>
                <c:pt idx="176">
                  <c:v>0.96648936900000004</c:v>
                </c:pt>
                <c:pt idx="177">
                  <c:v>0.96655042700000005</c:v>
                </c:pt>
                <c:pt idx="178">
                  <c:v>0.96692355900000004</c:v>
                </c:pt>
                <c:pt idx="179">
                  <c:v>0.96684554099999998</c:v>
                </c:pt>
                <c:pt idx="180">
                  <c:v>0.96679805100000005</c:v>
                </c:pt>
                <c:pt idx="181">
                  <c:v>0.96679805100000005</c:v>
                </c:pt>
                <c:pt idx="182">
                  <c:v>0.96657077999999996</c:v>
                </c:pt>
                <c:pt idx="183">
                  <c:v>0.96647919299999996</c:v>
                </c:pt>
                <c:pt idx="184">
                  <c:v>0.96672681699999996</c:v>
                </c:pt>
                <c:pt idx="185">
                  <c:v>0.96639099799999995</c:v>
                </c:pt>
                <c:pt idx="186">
                  <c:v>0.96643170300000003</c:v>
                </c:pt>
                <c:pt idx="187">
                  <c:v>0.96618068700000004</c:v>
                </c:pt>
                <c:pt idx="188">
                  <c:v>0.96614337400000005</c:v>
                </c:pt>
                <c:pt idx="189">
                  <c:v>0.96616372699999997</c:v>
                </c:pt>
                <c:pt idx="190">
                  <c:v>0.96610945299999995</c:v>
                </c:pt>
                <c:pt idx="191">
                  <c:v>0.966061964</c:v>
                </c:pt>
                <c:pt idx="192">
                  <c:v>0.96601447399999996</c:v>
                </c:pt>
                <c:pt idx="193">
                  <c:v>0.96598394499999995</c:v>
                </c:pt>
                <c:pt idx="194">
                  <c:v>0.96569900799999997</c:v>
                </c:pt>
                <c:pt idx="195">
                  <c:v>0.96561420600000003</c:v>
                </c:pt>
                <c:pt idx="196">
                  <c:v>0.96577363500000002</c:v>
                </c:pt>
                <c:pt idx="197">
                  <c:v>0.965719361</c:v>
                </c:pt>
                <c:pt idx="198">
                  <c:v>0.965563324</c:v>
                </c:pt>
                <c:pt idx="199">
                  <c:v>0.96549887400000001</c:v>
                </c:pt>
                <c:pt idx="200">
                  <c:v>0.96543103200000002</c:v>
                </c:pt>
                <c:pt idx="201">
                  <c:v>0.96535979800000005</c:v>
                </c:pt>
                <c:pt idx="202">
                  <c:v>0.96529534800000005</c:v>
                </c:pt>
                <c:pt idx="203">
                  <c:v>0.96533944500000002</c:v>
                </c:pt>
                <c:pt idx="204">
                  <c:v>0.96515287900000002</c:v>
                </c:pt>
                <c:pt idx="205">
                  <c:v>0.96501040999999999</c:v>
                </c:pt>
                <c:pt idx="206">
                  <c:v>0.96492900000000004</c:v>
                </c:pt>
                <c:pt idx="207">
                  <c:v>0.96490864700000001</c:v>
                </c:pt>
                <c:pt idx="208">
                  <c:v>0.96497648899999999</c:v>
                </c:pt>
                <c:pt idx="209">
                  <c:v>0.96489847100000004</c:v>
                </c:pt>
                <c:pt idx="210">
                  <c:v>0.96475939499999996</c:v>
                </c:pt>
                <c:pt idx="211">
                  <c:v>0.96477635500000003</c:v>
                </c:pt>
                <c:pt idx="212">
                  <c:v>0.96468476800000003</c:v>
                </c:pt>
                <c:pt idx="213">
                  <c:v>0.96459318100000002</c:v>
                </c:pt>
                <c:pt idx="214">
                  <c:v>0.96435573399999996</c:v>
                </c:pt>
                <c:pt idx="215">
                  <c:v>0.96437608600000002</c:v>
                </c:pt>
                <c:pt idx="216">
                  <c:v>0.96433538100000005</c:v>
                </c:pt>
                <c:pt idx="217">
                  <c:v>0.96442018399999996</c:v>
                </c:pt>
                <c:pt idx="218">
                  <c:v>0.96438965499999996</c:v>
                </c:pt>
                <c:pt idx="219">
                  <c:v>0.96433538100000005</c:v>
                </c:pt>
                <c:pt idx="220">
                  <c:v>0.96409793399999999</c:v>
                </c:pt>
                <c:pt idx="221">
                  <c:v>0.96417595199999995</c:v>
                </c:pt>
                <c:pt idx="222">
                  <c:v>0.96417255999999996</c:v>
                </c:pt>
                <c:pt idx="223">
                  <c:v>0.96405383600000005</c:v>
                </c:pt>
                <c:pt idx="224">
                  <c:v>0.96383674100000005</c:v>
                </c:pt>
                <c:pt idx="225">
                  <c:v>0.96363660699999998</c:v>
                </c:pt>
                <c:pt idx="226">
                  <c:v>0.96386387799999995</c:v>
                </c:pt>
                <c:pt idx="227">
                  <c:v>0.96392493599999995</c:v>
                </c:pt>
                <c:pt idx="228">
                  <c:v>0.96365017500000005</c:v>
                </c:pt>
                <c:pt idx="229">
                  <c:v>0.96375533099999999</c:v>
                </c:pt>
                <c:pt idx="230">
                  <c:v>0.96369766499999998</c:v>
                </c:pt>
                <c:pt idx="231">
                  <c:v>0.96357215699999998</c:v>
                </c:pt>
                <c:pt idx="232">
                  <c:v>0.96362303900000001</c:v>
                </c:pt>
                <c:pt idx="233">
                  <c:v>0.96356198100000001</c:v>
                </c:pt>
                <c:pt idx="234">
                  <c:v>0.96320920200000004</c:v>
                </c:pt>
                <c:pt idx="235">
                  <c:v>0.96304637999999998</c:v>
                </c:pt>
                <c:pt idx="236">
                  <c:v>0.96314135899999997</c:v>
                </c:pt>
                <c:pt idx="237">
                  <c:v>0.96329400399999998</c:v>
                </c:pt>
                <c:pt idx="238">
                  <c:v>0.96323633799999997</c:v>
                </c:pt>
                <c:pt idx="239">
                  <c:v>0.96301245899999999</c:v>
                </c:pt>
                <c:pt idx="240">
                  <c:v>0.96300228300000001</c:v>
                </c:pt>
                <c:pt idx="241">
                  <c:v>0.962883559</c:v>
                </c:pt>
                <c:pt idx="242">
                  <c:v>0.96278518800000001</c:v>
                </c:pt>
                <c:pt idx="243">
                  <c:v>0.96278518800000001</c:v>
                </c:pt>
                <c:pt idx="244">
                  <c:v>0.96282928599999995</c:v>
                </c:pt>
                <c:pt idx="245">
                  <c:v>0.96256130900000003</c:v>
                </c:pt>
                <c:pt idx="246">
                  <c:v>0.96250364300000002</c:v>
                </c:pt>
                <c:pt idx="247">
                  <c:v>0.96249685900000004</c:v>
                </c:pt>
                <c:pt idx="248">
                  <c:v>0.96250703500000001</c:v>
                </c:pt>
                <c:pt idx="249">
                  <c:v>0.96243580100000004</c:v>
                </c:pt>
                <c:pt idx="250">
                  <c:v>0.96246972200000003</c:v>
                </c:pt>
                <c:pt idx="251">
                  <c:v>0.96235439099999998</c:v>
                </c:pt>
                <c:pt idx="252">
                  <c:v>0.96233743000000005</c:v>
                </c:pt>
                <c:pt idx="253">
                  <c:v>0.96233064599999996</c:v>
                </c:pt>
                <c:pt idx="254">
                  <c:v>0.96232046900000001</c:v>
                </c:pt>
                <c:pt idx="255">
                  <c:v>0.96203214000000004</c:v>
                </c:pt>
                <c:pt idx="256">
                  <c:v>0.96194394599999999</c:v>
                </c:pt>
                <c:pt idx="257">
                  <c:v>0.96187610300000004</c:v>
                </c:pt>
                <c:pt idx="258">
                  <c:v>0.961879496</c:v>
                </c:pt>
                <c:pt idx="259">
                  <c:v>0.96167596899999996</c:v>
                </c:pt>
                <c:pt idx="260">
                  <c:v>0.96159116600000005</c:v>
                </c:pt>
                <c:pt idx="261">
                  <c:v>0.96158777399999995</c:v>
                </c:pt>
                <c:pt idx="262">
                  <c:v>0.96134693500000001</c:v>
                </c:pt>
                <c:pt idx="263">
                  <c:v>0.96137067899999995</c:v>
                </c:pt>
                <c:pt idx="264">
                  <c:v>0.96138763999999999</c:v>
                </c:pt>
                <c:pt idx="265">
                  <c:v>0.96120107399999999</c:v>
                </c:pt>
                <c:pt idx="266">
                  <c:v>0.96095344999999999</c:v>
                </c:pt>
                <c:pt idx="267">
                  <c:v>0.96067190499999999</c:v>
                </c:pt>
                <c:pt idx="268">
                  <c:v>0.96059388700000004</c:v>
                </c:pt>
                <c:pt idx="269">
                  <c:v>0.96043106600000006</c:v>
                </c:pt>
                <c:pt idx="270">
                  <c:v>0.96038357600000002</c:v>
                </c:pt>
                <c:pt idx="271">
                  <c:v>0.96053622100000002</c:v>
                </c:pt>
                <c:pt idx="272">
                  <c:v>0.96044124200000003</c:v>
                </c:pt>
                <c:pt idx="273">
                  <c:v>0.96066512100000001</c:v>
                </c:pt>
                <c:pt idx="274">
                  <c:v>0.96062780800000003</c:v>
                </c:pt>
                <c:pt idx="275">
                  <c:v>0.96053622100000002</c:v>
                </c:pt>
                <c:pt idx="276">
                  <c:v>0.96055657400000005</c:v>
                </c:pt>
                <c:pt idx="277">
                  <c:v>0.96058371099999995</c:v>
                </c:pt>
                <c:pt idx="278">
                  <c:v>0.96049890800000004</c:v>
                </c:pt>
                <c:pt idx="279">
                  <c:v>0.96048533899999999</c:v>
                </c:pt>
                <c:pt idx="280">
                  <c:v>0.96034626300000003</c:v>
                </c:pt>
                <c:pt idx="281">
                  <c:v>0.96024449999999995</c:v>
                </c:pt>
                <c:pt idx="282">
                  <c:v>0.96019022600000004</c:v>
                </c:pt>
                <c:pt idx="283">
                  <c:v>0.96009185500000005</c:v>
                </c:pt>
                <c:pt idx="284">
                  <c:v>0.95989511299999997</c:v>
                </c:pt>
                <c:pt idx="285">
                  <c:v>0.95994260200000003</c:v>
                </c:pt>
                <c:pt idx="286">
                  <c:v>0.95999348399999995</c:v>
                </c:pt>
                <c:pt idx="287">
                  <c:v>0.95994938699999999</c:v>
                </c:pt>
                <c:pt idx="288">
                  <c:v>0.95985779999999998</c:v>
                </c:pt>
                <c:pt idx="289">
                  <c:v>0.95979334999999999</c:v>
                </c:pt>
                <c:pt idx="290">
                  <c:v>0.95976282099999999</c:v>
                </c:pt>
                <c:pt idx="291">
                  <c:v>0.95966105700000004</c:v>
                </c:pt>
                <c:pt idx="292">
                  <c:v>0.95965427299999995</c:v>
                </c:pt>
                <c:pt idx="293">
                  <c:v>0.95956947000000004</c:v>
                </c:pt>
                <c:pt idx="294">
                  <c:v>0.95955590199999996</c:v>
                </c:pt>
                <c:pt idx="295">
                  <c:v>0.95939986499999996</c:v>
                </c:pt>
                <c:pt idx="296">
                  <c:v>0.95928453300000005</c:v>
                </c:pt>
                <c:pt idx="297">
                  <c:v>0.95938290500000001</c:v>
                </c:pt>
                <c:pt idx="298">
                  <c:v>0.95921669099999995</c:v>
                </c:pt>
                <c:pt idx="299">
                  <c:v>0.95931845500000001</c:v>
                </c:pt>
                <c:pt idx="300">
                  <c:v>0.95915902600000003</c:v>
                </c:pt>
                <c:pt idx="301">
                  <c:v>0.95918616199999995</c:v>
                </c:pt>
                <c:pt idx="302">
                  <c:v>0.959108144</c:v>
                </c:pt>
                <c:pt idx="303">
                  <c:v>0.95909118299999996</c:v>
                </c:pt>
                <c:pt idx="304">
                  <c:v>0.95908779099999997</c:v>
                </c:pt>
                <c:pt idx="305">
                  <c:v>0.95901994899999998</c:v>
                </c:pt>
                <c:pt idx="306">
                  <c:v>0.95908100699999999</c:v>
                </c:pt>
                <c:pt idx="307">
                  <c:v>0.95878928600000002</c:v>
                </c:pt>
                <c:pt idx="308">
                  <c:v>0.95878250200000004</c:v>
                </c:pt>
                <c:pt idx="309">
                  <c:v>0.958609504</c:v>
                </c:pt>
                <c:pt idx="310">
                  <c:v>0.95870787499999999</c:v>
                </c:pt>
                <c:pt idx="311">
                  <c:v>0.95869430700000002</c:v>
                </c:pt>
                <c:pt idx="312">
                  <c:v>0.95858915200000006</c:v>
                </c:pt>
                <c:pt idx="313">
                  <c:v>0.95843650700000005</c:v>
                </c:pt>
                <c:pt idx="314">
                  <c:v>0.95858575899999998</c:v>
                </c:pt>
                <c:pt idx="315">
                  <c:v>0.95851113300000002</c:v>
                </c:pt>
                <c:pt idx="316">
                  <c:v>0.95798535600000001</c:v>
                </c:pt>
                <c:pt idx="317">
                  <c:v>0.95813121700000004</c:v>
                </c:pt>
                <c:pt idx="318">
                  <c:v>0.95828386200000004</c:v>
                </c:pt>
                <c:pt idx="319">
                  <c:v>0.95834492000000004</c:v>
                </c:pt>
                <c:pt idx="320">
                  <c:v>0.95827368599999996</c:v>
                </c:pt>
                <c:pt idx="321">
                  <c:v>0.95825333300000004</c:v>
                </c:pt>
                <c:pt idx="322">
                  <c:v>0.95805319899999997</c:v>
                </c:pt>
                <c:pt idx="323">
                  <c:v>0.958019277</c:v>
                </c:pt>
                <c:pt idx="324">
                  <c:v>0.95806337500000005</c:v>
                </c:pt>
                <c:pt idx="325">
                  <c:v>0.95770720399999998</c:v>
                </c:pt>
                <c:pt idx="326">
                  <c:v>0.95747314800000005</c:v>
                </c:pt>
                <c:pt idx="327">
                  <c:v>0.95784288799999995</c:v>
                </c:pt>
                <c:pt idx="328">
                  <c:v>0.95784628000000005</c:v>
                </c:pt>
                <c:pt idx="329">
                  <c:v>0.95787002499999996</c:v>
                </c:pt>
                <c:pt idx="330">
                  <c:v>0.95785984800000001</c:v>
                </c:pt>
                <c:pt idx="331">
                  <c:v>0.95775130100000005</c:v>
                </c:pt>
                <c:pt idx="332">
                  <c:v>0.95765632199999995</c:v>
                </c:pt>
                <c:pt idx="333">
                  <c:v>0.95771398799999996</c:v>
                </c:pt>
                <c:pt idx="334">
                  <c:v>0.95769024300000005</c:v>
                </c:pt>
                <c:pt idx="335">
                  <c:v>0.95759187199999996</c:v>
                </c:pt>
                <c:pt idx="336">
                  <c:v>0.95737816899999995</c:v>
                </c:pt>
                <c:pt idx="337">
                  <c:v>0.95750367700000005</c:v>
                </c:pt>
                <c:pt idx="338">
                  <c:v>0.95747314800000005</c:v>
                </c:pt>
                <c:pt idx="339">
                  <c:v>0.95733067999999999</c:v>
                </c:pt>
                <c:pt idx="340">
                  <c:v>0.95731711100000005</c:v>
                </c:pt>
                <c:pt idx="341">
                  <c:v>0.95736120899999999</c:v>
                </c:pt>
                <c:pt idx="342">
                  <c:v>0.957327288</c:v>
                </c:pt>
                <c:pt idx="343">
                  <c:v>0.95715428999999996</c:v>
                </c:pt>
                <c:pt idx="344">
                  <c:v>0.95726623</c:v>
                </c:pt>
                <c:pt idx="345">
                  <c:v>0.95729336700000001</c:v>
                </c:pt>
                <c:pt idx="346">
                  <c:v>0.95688631400000002</c:v>
                </c:pt>
                <c:pt idx="347">
                  <c:v>0.95676419800000001</c:v>
                </c:pt>
                <c:pt idx="348">
                  <c:v>0.95654710300000001</c:v>
                </c:pt>
                <c:pt idx="349">
                  <c:v>0.95672009999999996</c:v>
                </c:pt>
                <c:pt idx="350">
                  <c:v>0.95669296400000003</c:v>
                </c:pt>
                <c:pt idx="351">
                  <c:v>0.95677776599999997</c:v>
                </c:pt>
                <c:pt idx="352">
                  <c:v>0.95668617899999997</c:v>
                </c:pt>
                <c:pt idx="353">
                  <c:v>0.95664886599999999</c:v>
                </c:pt>
                <c:pt idx="354">
                  <c:v>0.956676003</c:v>
                </c:pt>
                <c:pt idx="355">
                  <c:v>0.95654710300000001</c:v>
                </c:pt>
                <c:pt idx="356">
                  <c:v>0.95616040300000005</c:v>
                </c:pt>
                <c:pt idx="357">
                  <c:v>0.95638089000000004</c:v>
                </c:pt>
                <c:pt idx="358">
                  <c:v>0.95619093200000005</c:v>
                </c:pt>
                <c:pt idx="359">
                  <c:v>0.95626555800000002</c:v>
                </c:pt>
                <c:pt idx="360">
                  <c:v>0.95631644000000005</c:v>
                </c:pt>
                <c:pt idx="361">
                  <c:v>0.95593313199999996</c:v>
                </c:pt>
                <c:pt idx="362">
                  <c:v>0.95600097399999995</c:v>
                </c:pt>
                <c:pt idx="363">
                  <c:v>0.95617397100000001</c:v>
                </c:pt>
                <c:pt idx="364">
                  <c:v>0.95605185500000001</c:v>
                </c:pt>
                <c:pt idx="365">
                  <c:v>0.95606203199999995</c:v>
                </c:pt>
                <c:pt idx="366">
                  <c:v>0.95557356800000004</c:v>
                </c:pt>
                <c:pt idx="367">
                  <c:v>0.95540396299999997</c:v>
                </c:pt>
                <c:pt idx="368">
                  <c:v>0.95532255200000005</c:v>
                </c:pt>
                <c:pt idx="369">
                  <c:v>0.95527506299999998</c:v>
                </c:pt>
                <c:pt idx="370">
                  <c:v>0.955268279</c:v>
                </c:pt>
                <c:pt idx="371">
                  <c:v>0.95520043600000004</c:v>
                </c:pt>
                <c:pt idx="372">
                  <c:v>0.95511902599999998</c:v>
                </c:pt>
                <c:pt idx="373">
                  <c:v>0.95508849699999998</c:v>
                </c:pt>
                <c:pt idx="374">
                  <c:v>0.95499012599999999</c:v>
                </c:pt>
                <c:pt idx="375">
                  <c:v>0.955081713</c:v>
                </c:pt>
                <c:pt idx="376">
                  <c:v>0.95488836300000002</c:v>
                </c:pt>
                <c:pt idx="377">
                  <c:v>0.95493585199999997</c:v>
                </c:pt>
                <c:pt idx="378">
                  <c:v>0.95488497000000006</c:v>
                </c:pt>
                <c:pt idx="379">
                  <c:v>0.95482730500000002</c:v>
                </c:pt>
                <c:pt idx="380">
                  <c:v>0.95479338400000002</c:v>
                </c:pt>
                <c:pt idx="381">
                  <c:v>0.95475606999999996</c:v>
                </c:pt>
                <c:pt idx="382">
                  <c:v>0.95468144399999999</c:v>
                </c:pt>
                <c:pt idx="383">
                  <c:v>0.95462377799999998</c:v>
                </c:pt>
                <c:pt idx="384">
                  <c:v>0.95449826999999998</c:v>
                </c:pt>
                <c:pt idx="385">
                  <c:v>0.95455593599999999</c:v>
                </c:pt>
                <c:pt idx="386">
                  <c:v>0.95451523100000002</c:v>
                </c:pt>
                <c:pt idx="387">
                  <c:v>0.95428456699999997</c:v>
                </c:pt>
                <c:pt idx="388">
                  <c:v>0.95409121699999999</c:v>
                </c:pt>
                <c:pt idx="389">
                  <c:v>0.95413531500000004</c:v>
                </c:pt>
                <c:pt idx="390">
                  <c:v>0.95404712000000003</c:v>
                </c:pt>
                <c:pt idx="391">
                  <c:v>0.95409121699999999</c:v>
                </c:pt>
                <c:pt idx="392">
                  <c:v>0.95401659100000002</c:v>
                </c:pt>
                <c:pt idx="393">
                  <c:v>0.95392839600000001</c:v>
                </c:pt>
                <c:pt idx="394">
                  <c:v>0.95385377000000005</c:v>
                </c:pt>
                <c:pt idx="395">
                  <c:v>0.95382324100000004</c:v>
                </c:pt>
                <c:pt idx="396">
                  <c:v>0.95374861399999999</c:v>
                </c:pt>
                <c:pt idx="397">
                  <c:v>0.95372147799999996</c:v>
                </c:pt>
                <c:pt idx="398">
                  <c:v>0.95353830399999995</c:v>
                </c:pt>
                <c:pt idx="399">
                  <c:v>0.95349759899999997</c:v>
                </c:pt>
                <c:pt idx="400">
                  <c:v>0.95367059600000004</c:v>
                </c:pt>
                <c:pt idx="401">
                  <c:v>0.95356204899999997</c:v>
                </c:pt>
                <c:pt idx="402">
                  <c:v>0.95351455900000004</c:v>
                </c:pt>
                <c:pt idx="403">
                  <c:v>0.95344332499999995</c:v>
                </c:pt>
                <c:pt idx="404">
                  <c:v>0.95329746400000004</c:v>
                </c:pt>
                <c:pt idx="405">
                  <c:v>0.95327032700000003</c:v>
                </c:pt>
                <c:pt idx="406">
                  <c:v>0.95332460100000005</c:v>
                </c:pt>
                <c:pt idx="407">
                  <c:v>0.95320248500000004</c:v>
                </c:pt>
                <c:pt idx="408">
                  <c:v>0.95315838799999997</c:v>
                </c:pt>
                <c:pt idx="409">
                  <c:v>0.95290737199999997</c:v>
                </c:pt>
                <c:pt idx="410">
                  <c:v>0.95268688499999998</c:v>
                </c:pt>
                <c:pt idx="411">
                  <c:v>0.952744551</c:v>
                </c:pt>
                <c:pt idx="412">
                  <c:v>0.95276829500000004</c:v>
                </c:pt>
                <c:pt idx="413">
                  <c:v>0.95263600299999995</c:v>
                </c:pt>
                <c:pt idx="414">
                  <c:v>0.95263600299999995</c:v>
                </c:pt>
                <c:pt idx="415">
                  <c:v>0.95252745599999999</c:v>
                </c:pt>
                <c:pt idx="416">
                  <c:v>0.95259190599999999</c:v>
                </c:pt>
                <c:pt idx="417">
                  <c:v>0.95259529799999998</c:v>
                </c:pt>
                <c:pt idx="418">
                  <c:v>0.95244265299999997</c:v>
                </c:pt>
                <c:pt idx="419">
                  <c:v>0.95243586899999999</c:v>
                </c:pt>
                <c:pt idx="420">
                  <c:v>0.95241551599999996</c:v>
                </c:pt>
                <c:pt idx="421">
                  <c:v>0.95228661599999997</c:v>
                </c:pt>
                <c:pt idx="422">
                  <c:v>0.95219842099999996</c:v>
                </c:pt>
                <c:pt idx="423">
                  <c:v>0.95211701100000001</c:v>
                </c:pt>
                <c:pt idx="424">
                  <c:v>0.95204577700000004</c:v>
                </c:pt>
                <c:pt idx="425">
                  <c:v>0.95202203200000002</c:v>
                </c:pt>
                <c:pt idx="426">
                  <c:v>0.95200846299999997</c:v>
                </c:pt>
                <c:pt idx="427">
                  <c:v>0.95188974000000004</c:v>
                </c:pt>
                <c:pt idx="428">
                  <c:v>0.95174387900000001</c:v>
                </c:pt>
                <c:pt idx="429">
                  <c:v>0.95184564199999999</c:v>
                </c:pt>
                <c:pt idx="430">
                  <c:v>0.951811721</c:v>
                </c:pt>
                <c:pt idx="431">
                  <c:v>0.95169299699999998</c:v>
                </c:pt>
                <c:pt idx="432">
                  <c:v>0.95163872400000005</c:v>
                </c:pt>
                <c:pt idx="433">
                  <c:v>0.951594626</c:v>
                </c:pt>
                <c:pt idx="434">
                  <c:v>0.95151321600000005</c:v>
                </c:pt>
                <c:pt idx="435">
                  <c:v>0.95151321600000005</c:v>
                </c:pt>
                <c:pt idx="436">
                  <c:v>0.95154713700000004</c:v>
                </c:pt>
                <c:pt idx="437">
                  <c:v>0.95134361000000001</c:v>
                </c:pt>
                <c:pt idx="438">
                  <c:v>0.95133343400000003</c:v>
                </c:pt>
                <c:pt idx="439">
                  <c:v>0.95128594499999997</c:v>
                </c:pt>
                <c:pt idx="440">
                  <c:v>0.95129272899999995</c:v>
                </c:pt>
                <c:pt idx="441">
                  <c:v>0.95118078900000003</c:v>
                </c:pt>
                <c:pt idx="442">
                  <c:v>0.95110616299999995</c:v>
                </c:pt>
                <c:pt idx="443">
                  <c:v>0.95099761599999999</c:v>
                </c:pt>
                <c:pt idx="444">
                  <c:v>0.95089246000000005</c:v>
                </c:pt>
                <c:pt idx="445">
                  <c:v>0.95086193100000005</c:v>
                </c:pt>
                <c:pt idx="446">
                  <c:v>0.95085175499999997</c:v>
                </c:pt>
                <c:pt idx="447">
                  <c:v>0.95082122599999996</c:v>
                </c:pt>
                <c:pt idx="448">
                  <c:v>0.95074999199999999</c:v>
                </c:pt>
                <c:pt idx="449">
                  <c:v>0.95079069699999996</c:v>
                </c:pt>
                <c:pt idx="450">
                  <c:v>0.95067536500000005</c:v>
                </c:pt>
                <c:pt idx="451">
                  <c:v>0.95055324900000004</c:v>
                </c:pt>
                <c:pt idx="452">
                  <c:v>0.95046166300000001</c:v>
                </c:pt>
                <c:pt idx="453">
                  <c:v>0.95037007600000001</c:v>
                </c:pt>
                <c:pt idx="454">
                  <c:v>0.95030562600000001</c:v>
                </c:pt>
                <c:pt idx="455">
                  <c:v>0.95029884099999995</c:v>
                </c:pt>
                <c:pt idx="456">
                  <c:v>0.95030223400000002</c:v>
                </c:pt>
                <c:pt idx="457">
                  <c:v>0.95026831199999995</c:v>
                </c:pt>
                <c:pt idx="458">
                  <c:v>0.95030901800000001</c:v>
                </c:pt>
                <c:pt idx="459">
                  <c:v>0.95023099899999997</c:v>
                </c:pt>
                <c:pt idx="460">
                  <c:v>0.95019029399999999</c:v>
                </c:pt>
                <c:pt idx="461">
                  <c:v>0.95008853100000001</c:v>
                </c:pt>
                <c:pt idx="462">
                  <c:v>0.95006817799999999</c:v>
                </c:pt>
                <c:pt idx="463">
                  <c:v>0.94990196500000001</c:v>
                </c:pt>
                <c:pt idx="464">
                  <c:v>0.94993249400000002</c:v>
                </c:pt>
                <c:pt idx="465">
                  <c:v>0.94980698600000002</c:v>
                </c:pt>
                <c:pt idx="466">
                  <c:v>0.94964755700000003</c:v>
                </c:pt>
                <c:pt idx="467">
                  <c:v>0.95007156999999998</c:v>
                </c:pt>
                <c:pt idx="468">
                  <c:v>0.95003764899999998</c:v>
                </c:pt>
                <c:pt idx="469">
                  <c:v>0.94989857300000002</c:v>
                </c:pt>
                <c:pt idx="470">
                  <c:v>0.94972896699999998</c:v>
                </c:pt>
                <c:pt idx="471">
                  <c:v>0.94970861500000003</c:v>
                </c:pt>
                <c:pt idx="472">
                  <c:v>0.94969843799999998</c:v>
                </c:pt>
                <c:pt idx="473">
                  <c:v>0.94960006699999999</c:v>
                </c:pt>
                <c:pt idx="474">
                  <c:v>0.94955257800000004</c:v>
                </c:pt>
                <c:pt idx="475">
                  <c:v>0.94948812800000004</c:v>
                </c:pt>
                <c:pt idx="476">
                  <c:v>0.94945759900000004</c:v>
                </c:pt>
                <c:pt idx="477">
                  <c:v>0.94926424899999995</c:v>
                </c:pt>
                <c:pt idx="478">
                  <c:v>0.94920319099999995</c:v>
                </c:pt>
                <c:pt idx="479">
                  <c:v>0.94929138599999996</c:v>
                </c:pt>
                <c:pt idx="480">
                  <c:v>0.94912517200000002</c:v>
                </c:pt>
                <c:pt idx="481">
                  <c:v>0.94922693599999997</c:v>
                </c:pt>
                <c:pt idx="482">
                  <c:v>0.94922693599999997</c:v>
                </c:pt>
                <c:pt idx="483">
                  <c:v>0.94910821199999995</c:v>
                </c:pt>
                <c:pt idx="484">
                  <c:v>0.94911838800000004</c:v>
                </c:pt>
                <c:pt idx="485">
                  <c:v>0.94904715399999995</c:v>
                </c:pt>
                <c:pt idx="486">
                  <c:v>0.94898948800000005</c:v>
                </c:pt>
                <c:pt idx="487">
                  <c:v>0.94897591999999997</c:v>
                </c:pt>
                <c:pt idx="488">
                  <c:v>0.94896913500000002</c:v>
                </c:pt>
                <c:pt idx="489">
                  <c:v>0.94890468500000003</c:v>
                </c:pt>
                <c:pt idx="490">
                  <c:v>0.94885380399999997</c:v>
                </c:pt>
                <c:pt idx="491">
                  <c:v>0.94889450900000005</c:v>
                </c:pt>
                <c:pt idx="492">
                  <c:v>0.94884362700000002</c:v>
                </c:pt>
                <c:pt idx="493">
                  <c:v>0.94882666699999996</c:v>
                </c:pt>
                <c:pt idx="494">
                  <c:v>0.94868080600000004</c:v>
                </c:pt>
                <c:pt idx="495">
                  <c:v>0.94871133500000004</c:v>
                </c:pt>
                <c:pt idx="496">
                  <c:v>0.94863670899999997</c:v>
                </c:pt>
                <c:pt idx="497">
                  <c:v>0.94862992499999998</c:v>
                </c:pt>
                <c:pt idx="498">
                  <c:v>0.94846371100000004</c:v>
                </c:pt>
                <c:pt idx="499">
                  <c:v>0.94836194799999995</c:v>
                </c:pt>
                <c:pt idx="500">
                  <c:v>0.94833820300000005</c:v>
                </c:pt>
                <c:pt idx="501">
                  <c:v>0.94838908499999997</c:v>
                </c:pt>
                <c:pt idx="502">
                  <c:v>0.948344988</c:v>
                </c:pt>
                <c:pt idx="503">
                  <c:v>0.94824322400000005</c:v>
                </c:pt>
                <c:pt idx="504">
                  <c:v>0.94814485299999995</c:v>
                </c:pt>
                <c:pt idx="505">
                  <c:v>0.94823983199999995</c:v>
                </c:pt>
                <c:pt idx="506">
                  <c:v>0.94813467699999998</c:v>
                </c:pt>
                <c:pt idx="507">
                  <c:v>0.94787687700000001</c:v>
                </c:pt>
                <c:pt idx="508">
                  <c:v>0.94811093199999996</c:v>
                </c:pt>
                <c:pt idx="509">
                  <c:v>0.94807361899999998</c:v>
                </c:pt>
                <c:pt idx="510">
                  <c:v>0.94796507200000002</c:v>
                </c:pt>
                <c:pt idx="511">
                  <c:v>0.94784295600000001</c:v>
                </c:pt>
                <c:pt idx="512">
                  <c:v>0.94773101599999998</c:v>
                </c:pt>
                <c:pt idx="513">
                  <c:v>0.94771405600000003</c:v>
                </c:pt>
                <c:pt idx="514">
                  <c:v>0.94775815299999999</c:v>
                </c:pt>
                <c:pt idx="515">
                  <c:v>0.94765639000000002</c:v>
                </c:pt>
                <c:pt idx="516">
                  <c:v>0.94753088200000002</c:v>
                </c:pt>
                <c:pt idx="517">
                  <c:v>0.94748678500000005</c:v>
                </c:pt>
                <c:pt idx="518">
                  <c:v>0.94760550799999999</c:v>
                </c:pt>
                <c:pt idx="519">
                  <c:v>0.94766656599999999</c:v>
                </c:pt>
                <c:pt idx="520">
                  <c:v>0.94752749000000003</c:v>
                </c:pt>
                <c:pt idx="521">
                  <c:v>0.94764960600000003</c:v>
                </c:pt>
                <c:pt idx="522">
                  <c:v>0.94763603699999999</c:v>
                </c:pt>
                <c:pt idx="523">
                  <c:v>0.94746982400000002</c:v>
                </c:pt>
                <c:pt idx="524">
                  <c:v>0.94729682699999995</c:v>
                </c:pt>
                <c:pt idx="525">
                  <c:v>0.947290042</c:v>
                </c:pt>
                <c:pt idx="526">
                  <c:v>0.94724255300000004</c:v>
                </c:pt>
                <c:pt idx="527">
                  <c:v>0.94733753200000004</c:v>
                </c:pt>
                <c:pt idx="528">
                  <c:v>0.94734431600000002</c:v>
                </c:pt>
                <c:pt idx="529">
                  <c:v>0.94714757400000005</c:v>
                </c:pt>
                <c:pt idx="530">
                  <c:v>0.947134005</c:v>
                </c:pt>
                <c:pt idx="531">
                  <c:v>0.94707633999999996</c:v>
                </c:pt>
                <c:pt idx="532">
                  <c:v>0.94720184799999996</c:v>
                </c:pt>
                <c:pt idx="533">
                  <c:v>0.94713061300000001</c:v>
                </c:pt>
                <c:pt idx="534">
                  <c:v>0.946947439</c:v>
                </c:pt>
                <c:pt idx="535">
                  <c:v>0.94696779200000003</c:v>
                </c:pt>
                <c:pt idx="536">
                  <c:v>0.94691012600000002</c:v>
                </c:pt>
                <c:pt idx="537">
                  <c:v>0.94681175500000003</c:v>
                </c:pt>
                <c:pt idx="538">
                  <c:v>0.94686263699999995</c:v>
                </c:pt>
                <c:pt idx="539">
                  <c:v>0.94688977399999996</c:v>
                </c:pt>
                <c:pt idx="540">
                  <c:v>0.94691012600000002</c:v>
                </c:pt>
                <c:pt idx="541">
                  <c:v>0.94692708699999995</c:v>
                </c:pt>
                <c:pt idx="542">
                  <c:v>0.94685246000000001</c:v>
                </c:pt>
                <c:pt idx="543">
                  <c:v>0.94670320799999996</c:v>
                </c:pt>
                <c:pt idx="544">
                  <c:v>0.94669642399999998</c:v>
                </c:pt>
                <c:pt idx="545">
                  <c:v>0.94657430799999998</c:v>
                </c:pt>
                <c:pt idx="546">
                  <c:v>0.94658787600000005</c:v>
                </c:pt>
                <c:pt idx="547">
                  <c:v>0.946442016</c:v>
                </c:pt>
                <c:pt idx="548">
                  <c:v>0.94642166299999997</c:v>
                </c:pt>
                <c:pt idx="549">
                  <c:v>0.94643862300000003</c:v>
                </c:pt>
                <c:pt idx="550">
                  <c:v>0.94642844699999995</c:v>
                </c:pt>
                <c:pt idx="551">
                  <c:v>0.94644540799999999</c:v>
                </c:pt>
                <c:pt idx="552">
                  <c:v>0.94627919400000005</c:v>
                </c:pt>
                <c:pt idx="553">
                  <c:v>0.946099413</c:v>
                </c:pt>
                <c:pt idx="554">
                  <c:v>0.94604853099999997</c:v>
                </c:pt>
                <c:pt idx="555">
                  <c:v>0.94596033599999996</c:v>
                </c:pt>
                <c:pt idx="556">
                  <c:v>0.94598068899999999</c:v>
                </c:pt>
                <c:pt idx="557">
                  <c:v>0.94587892600000001</c:v>
                </c:pt>
                <c:pt idx="558">
                  <c:v>0.94585857299999998</c:v>
                </c:pt>
                <c:pt idx="559">
                  <c:v>0.94592302299999997</c:v>
                </c:pt>
                <c:pt idx="560">
                  <c:v>0.94589588599999996</c:v>
                </c:pt>
                <c:pt idx="561">
                  <c:v>0.94587892600000001</c:v>
                </c:pt>
                <c:pt idx="562">
                  <c:v>0.94577037799999997</c:v>
                </c:pt>
                <c:pt idx="563">
                  <c:v>0.94573645699999997</c:v>
                </c:pt>
                <c:pt idx="564">
                  <c:v>0.94564486999999997</c:v>
                </c:pt>
                <c:pt idx="565">
                  <c:v>0.94544473600000001</c:v>
                </c:pt>
                <c:pt idx="566">
                  <c:v>0.94543795200000003</c:v>
                </c:pt>
                <c:pt idx="567">
                  <c:v>0.94535993299999999</c:v>
                </c:pt>
                <c:pt idx="568">
                  <c:v>0.94543456000000003</c:v>
                </c:pt>
                <c:pt idx="569">
                  <c:v>0.94549561800000004</c:v>
                </c:pt>
                <c:pt idx="570">
                  <c:v>0.94540403100000003</c:v>
                </c:pt>
                <c:pt idx="571">
                  <c:v>0.94548544099999998</c:v>
                </c:pt>
                <c:pt idx="572">
                  <c:v>0.94546169700000005</c:v>
                </c:pt>
                <c:pt idx="573">
                  <c:v>0.94536332499999998</c:v>
                </c:pt>
                <c:pt idx="574">
                  <c:v>0.94528530700000002</c:v>
                </c:pt>
                <c:pt idx="575">
                  <c:v>0.94523442499999999</c:v>
                </c:pt>
                <c:pt idx="576">
                  <c:v>0.94505464400000005</c:v>
                </c:pt>
                <c:pt idx="577">
                  <c:v>0.944983409</c:v>
                </c:pt>
                <c:pt idx="578">
                  <c:v>0.94500037000000003</c:v>
                </c:pt>
                <c:pt idx="579">
                  <c:v>0.94492574399999996</c:v>
                </c:pt>
                <c:pt idx="580">
                  <c:v>0.945231033</c:v>
                </c:pt>
                <c:pt idx="581">
                  <c:v>0.94515640700000003</c:v>
                </c:pt>
                <c:pt idx="582">
                  <c:v>0.94511909400000005</c:v>
                </c:pt>
                <c:pt idx="583">
                  <c:v>0.94485450900000001</c:v>
                </c:pt>
                <c:pt idx="584">
                  <c:v>0.94492913599999995</c:v>
                </c:pt>
                <c:pt idx="585">
                  <c:v>0.94481380400000003</c:v>
                </c:pt>
                <c:pt idx="586">
                  <c:v>0.94470864899999996</c:v>
                </c:pt>
                <c:pt idx="587">
                  <c:v>0.94463063000000003</c:v>
                </c:pt>
                <c:pt idx="588">
                  <c:v>0.94459331700000004</c:v>
                </c:pt>
                <c:pt idx="589">
                  <c:v>0.94465098300000006</c:v>
                </c:pt>
                <c:pt idx="590">
                  <c:v>0.94461027799999997</c:v>
                </c:pt>
                <c:pt idx="591">
                  <c:v>0.94443728000000005</c:v>
                </c:pt>
                <c:pt idx="592">
                  <c:v>0.94415912700000004</c:v>
                </c:pt>
                <c:pt idx="593">
                  <c:v>0.94431177200000005</c:v>
                </c:pt>
                <c:pt idx="594">
                  <c:v>0.94442031999999998</c:v>
                </c:pt>
                <c:pt idx="595">
                  <c:v>0.94425410600000004</c:v>
                </c:pt>
                <c:pt idx="596">
                  <c:v>0.94428124300000005</c:v>
                </c:pt>
                <c:pt idx="597">
                  <c:v>0.94419304800000003</c:v>
                </c:pt>
                <c:pt idx="598">
                  <c:v>0.94418965600000004</c:v>
                </c:pt>
                <c:pt idx="599">
                  <c:v>0.94414555899999997</c:v>
                </c:pt>
                <c:pt idx="600">
                  <c:v>0.94409128499999995</c:v>
                </c:pt>
                <c:pt idx="601">
                  <c:v>0.94398612999999998</c:v>
                </c:pt>
                <c:pt idx="602">
                  <c:v>0.94414555899999997</c:v>
                </c:pt>
                <c:pt idx="603">
                  <c:v>0.94407432499999999</c:v>
                </c:pt>
                <c:pt idx="604">
                  <c:v>0.94408110899999997</c:v>
                </c:pt>
                <c:pt idx="605">
                  <c:v>0.943948817</c:v>
                </c:pt>
                <c:pt idx="606">
                  <c:v>0.943979346</c:v>
                </c:pt>
                <c:pt idx="607">
                  <c:v>0.94397256100000004</c:v>
                </c:pt>
                <c:pt idx="608">
                  <c:v>0.94393185599999996</c:v>
                </c:pt>
                <c:pt idx="609">
                  <c:v>0.94380634799999996</c:v>
                </c:pt>
                <c:pt idx="610">
                  <c:v>0.94376564299999999</c:v>
                </c:pt>
                <c:pt idx="611">
                  <c:v>0.94378260300000005</c:v>
                </c:pt>
                <c:pt idx="612">
                  <c:v>0.94381991700000001</c:v>
                </c:pt>
                <c:pt idx="613">
                  <c:v>0.94351801899999999</c:v>
                </c:pt>
                <c:pt idx="614">
                  <c:v>0.94353158699999995</c:v>
                </c:pt>
                <c:pt idx="615">
                  <c:v>0.94347053000000003</c:v>
                </c:pt>
                <c:pt idx="616">
                  <c:v>0.94336198199999999</c:v>
                </c:pt>
                <c:pt idx="617">
                  <c:v>0.94328057200000004</c:v>
                </c:pt>
                <c:pt idx="618">
                  <c:v>0.94319916100000001</c:v>
                </c:pt>
                <c:pt idx="619">
                  <c:v>0.94313131900000002</c:v>
                </c:pt>
                <c:pt idx="620">
                  <c:v>0.94301937899999999</c:v>
                </c:pt>
                <c:pt idx="621">
                  <c:v>0.94305669199999997</c:v>
                </c:pt>
                <c:pt idx="622">
                  <c:v>0.94300920300000002</c:v>
                </c:pt>
                <c:pt idx="623">
                  <c:v>0.94290744000000004</c:v>
                </c:pt>
                <c:pt idx="624">
                  <c:v>0.94289726299999999</c:v>
                </c:pt>
                <c:pt idx="625">
                  <c:v>0.94288369500000002</c:v>
                </c:pt>
                <c:pt idx="626">
                  <c:v>0.94285655800000001</c:v>
                </c:pt>
                <c:pt idx="627">
                  <c:v>0.94285995</c:v>
                </c:pt>
                <c:pt idx="628">
                  <c:v>0.94278193200000004</c:v>
                </c:pt>
                <c:pt idx="629">
                  <c:v>0.94265642400000005</c:v>
                </c:pt>
                <c:pt idx="630">
                  <c:v>0.94269712900000002</c:v>
                </c:pt>
                <c:pt idx="631">
                  <c:v>0.942703913</c:v>
                </c:pt>
                <c:pt idx="632">
                  <c:v>0.94271408999999995</c:v>
                </c:pt>
                <c:pt idx="633">
                  <c:v>0.94277175499999999</c:v>
                </c:pt>
                <c:pt idx="634">
                  <c:v>0.94260893400000001</c:v>
                </c:pt>
                <c:pt idx="635">
                  <c:v>0.94254448400000002</c:v>
                </c:pt>
                <c:pt idx="636">
                  <c:v>0.94239862399999996</c:v>
                </c:pt>
                <c:pt idx="637">
                  <c:v>0.94229007600000003</c:v>
                </c:pt>
                <c:pt idx="638">
                  <c:v>0.94235113400000003</c:v>
                </c:pt>
                <c:pt idx="639">
                  <c:v>0.94228668400000004</c:v>
                </c:pt>
                <c:pt idx="640">
                  <c:v>0.94222223400000005</c:v>
                </c:pt>
                <c:pt idx="641">
                  <c:v>0.94213743100000003</c:v>
                </c:pt>
                <c:pt idx="642">
                  <c:v>0.94211707899999997</c:v>
                </c:pt>
                <c:pt idx="643">
                  <c:v>0.94202209999999997</c:v>
                </c:pt>
                <c:pt idx="644">
                  <c:v>0.94198139400000003</c:v>
                </c:pt>
                <c:pt idx="645">
                  <c:v>0.94196443399999996</c:v>
                </c:pt>
                <c:pt idx="646">
                  <c:v>0.94188641500000003</c:v>
                </c:pt>
                <c:pt idx="647">
                  <c:v>0.94175751500000005</c:v>
                </c:pt>
                <c:pt idx="648">
                  <c:v>0.94177786799999996</c:v>
                </c:pt>
                <c:pt idx="649">
                  <c:v>0.941703242</c:v>
                </c:pt>
                <c:pt idx="650">
                  <c:v>0.94170663399999999</c:v>
                </c:pt>
                <c:pt idx="651">
                  <c:v>0.94162861499999995</c:v>
                </c:pt>
                <c:pt idx="652">
                  <c:v>0.94159130199999996</c:v>
                </c:pt>
                <c:pt idx="653">
                  <c:v>0.94145561799999999</c:v>
                </c:pt>
                <c:pt idx="654">
                  <c:v>0.941360639</c:v>
                </c:pt>
                <c:pt idx="655">
                  <c:v>0.94140134399999997</c:v>
                </c:pt>
                <c:pt idx="656">
                  <c:v>0.94136403099999999</c:v>
                </c:pt>
                <c:pt idx="657">
                  <c:v>0.94126905199999999</c:v>
                </c:pt>
                <c:pt idx="658">
                  <c:v>0.941174073</c:v>
                </c:pt>
                <c:pt idx="659">
                  <c:v>0.94116050500000004</c:v>
                </c:pt>
                <c:pt idx="660">
                  <c:v>0.94102821199999998</c:v>
                </c:pt>
                <c:pt idx="661">
                  <c:v>0.94110962300000001</c:v>
                </c:pt>
                <c:pt idx="662">
                  <c:v>0.94099768299999997</c:v>
                </c:pt>
                <c:pt idx="663">
                  <c:v>0.940956978</c:v>
                </c:pt>
                <c:pt idx="664">
                  <c:v>0.94075006000000005</c:v>
                </c:pt>
                <c:pt idx="665">
                  <c:v>0.94084164599999998</c:v>
                </c:pt>
                <c:pt idx="666">
                  <c:v>0.94079415700000002</c:v>
                </c:pt>
                <c:pt idx="667">
                  <c:v>0.94075345200000005</c:v>
                </c:pt>
                <c:pt idx="668">
                  <c:v>0.94070257000000002</c:v>
                </c:pt>
                <c:pt idx="669">
                  <c:v>0.940553317</c:v>
                </c:pt>
                <c:pt idx="670">
                  <c:v>0.94059741500000005</c:v>
                </c:pt>
                <c:pt idx="671">
                  <c:v>0.94048886700000001</c:v>
                </c:pt>
                <c:pt idx="672">
                  <c:v>0.94060759100000002</c:v>
                </c:pt>
                <c:pt idx="673">
                  <c:v>0.94056010199999995</c:v>
                </c:pt>
                <c:pt idx="674">
                  <c:v>0.94034639900000005</c:v>
                </c:pt>
                <c:pt idx="675">
                  <c:v>0.94058045400000001</c:v>
                </c:pt>
                <c:pt idx="676">
                  <c:v>0.94051261200000003</c:v>
                </c:pt>
                <c:pt idx="677">
                  <c:v>0.94045494600000001</c:v>
                </c:pt>
                <c:pt idx="678">
                  <c:v>0.94031587000000005</c:v>
                </c:pt>
                <c:pt idx="679">
                  <c:v>0.94029212500000003</c:v>
                </c:pt>
                <c:pt idx="680">
                  <c:v>0.94021071499999997</c:v>
                </c:pt>
                <c:pt idx="681">
                  <c:v>0.94015304899999996</c:v>
                </c:pt>
                <c:pt idx="682">
                  <c:v>0.94026159600000003</c:v>
                </c:pt>
                <c:pt idx="683">
                  <c:v>0.94028534100000005</c:v>
                </c:pt>
                <c:pt idx="684">
                  <c:v>0.94031926200000004</c:v>
                </c:pt>
                <c:pt idx="685">
                  <c:v>0.94021410699999997</c:v>
                </c:pt>
                <c:pt idx="686">
                  <c:v>0.94007503000000003</c:v>
                </c:pt>
                <c:pt idx="687">
                  <c:v>0.94003771700000005</c:v>
                </c:pt>
                <c:pt idx="688">
                  <c:v>0.93983758299999998</c:v>
                </c:pt>
                <c:pt idx="689">
                  <c:v>0.93984436699999996</c:v>
                </c:pt>
                <c:pt idx="690">
                  <c:v>0.93976974099999999</c:v>
                </c:pt>
                <c:pt idx="691">
                  <c:v>0.939674762</c:v>
                </c:pt>
                <c:pt idx="692">
                  <c:v>0.93972225099999995</c:v>
                </c:pt>
                <c:pt idx="693">
                  <c:v>0.93975617199999995</c:v>
                </c:pt>
                <c:pt idx="694">
                  <c:v>0.93982401400000004</c:v>
                </c:pt>
                <c:pt idx="695">
                  <c:v>0.93982401400000004</c:v>
                </c:pt>
                <c:pt idx="696">
                  <c:v>0.93960691900000004</c:v>
                </c:pt>
                <c:pt idx="697">
                  <c:v>0.939423746</c:v>
                </c:pt>
                <c:pt idx="698">
                  <c:v>0.93933894299999998</c:v>
                </c:pt>
                <c:pt idx="699">
                  <c:v>0.93938982500000001</c:v>
                </c:pt>
                <c:pt idx="700">
                  <c:v>0.93941017699999996</c:v>
                </c:pt>
                <c:pt idx="701">
                  <c:v>0.93933555099999999</c:v>
                </c:pt>
                <c:pt idx="702">
                  <c:v>0.93932537500000002</c:v>
                </c:pt>
                <c:pt idx="703">
                  <c:v>0.93925074799999997</c:v>
                </c:pt>
                <c:pt idx="704">
                  <c:v>0.93931858999999995</c:v>
                </c:pt>
                <c:pt idx="705">
                  <c:v>0.93915237699999998</c:v>
                </c:pt>
                <c:pt idx="706">
                  <c:v>0.93906418199999997</c:v>
                </c:pt>
                <c:pt idx="707">
                  <c:v>0.939020085</c:v>
                </c:pt>
                <c:pt idx="708">
                  <c:v>0.93902686899999999</c:v>
                </c:pt>
                <c:pt idx="709">
                  <c:v>0.938928498</c:v>
                </c:pt>
                <c:pt idx="710">
                  <c:v>0.93887422399999998</c:v>
                </c:pt>
                <c:pt idx="711">
                  <c:v>0.93884369499999998</c:v>
                </c:pt>
                <c:pt idx="712">
                  <c:v>0.93888440100000004</c:v>
                </c:pt>
                <c:pt idx="713">
                  <c:v>0.93887422399999998</c:v>
                </c:pt>
                <c:pt idx="714">
                  <c:v>0.93886065600000002</c:v>
                </c:pt>
                <c:pt idx="715">
                  <c:v>0.939176122</c:v>
                </c:pt>
                <c:pt idx="716">
                  <c:v>0.93966119299999995</c:v>
                </c:pt>
                <c:pt idx="717">
                  <c:v>0.93954246900000005</c:v>
                </c:pt>
                <c:pt idx="718">
                  <c:v>0.93962727199999996</c:v>
                </c:pt>
                <c:pt idx="719">
                  <c:v>0.93890475299999998</c:v>
                </c:pt>
                <c:pt idx="720">
                  <c:v>0.93883351900000001</c:v>
                </c:pt>
                <c:pt idx="721">
                  <c:v>0.93872157899999997</c:v>
                </c:pt>
                <c:pt idx="722">
                  <c:v>0.93864016900000002</c:v>
                </c:pt>
                <c:pt idx="723">
                  <c:v>0.93854858200000002</c:v>
                </c:pt>
                <c:pt idx="724">
                  <c:v>0.93862320799999999</c:v>
                </c:pt>
                <c:pt idx="725">
                  <c:v>0.93866052200000005</c:v>
                </c:pt>
                <c:pt idx="726">
                  <c:v>0.93856893500000005</c:v>
                </c:pt>
                <c:pt idx="727">
                  <c:v>0.93853162099999998</c:v>
                </c:pt>
                <c:pt idx="728">
                  <c:v>0.93856554299999995</c:v>
                </c:pt>
                <c:pt idx="729">
                  <c:v>0.93844342700000005</c:v>
                </c:pt>
                <c:pt idx="730">
                  <c:v>0.938399329</c:v>
                </c:pt>
                <c:pt idx="731">
                  <c:v>0.93845699500000002</c:v>
                </c:pt>
                <c:pt idx="732">
                  <c:v>0.93817884200000001</c:v>
                </c:pt>
                <c:pt idx="733">
                  <c:v>0.93825007699999996</c:v>
                </c:pt>
                <c:pt idx="734">
                  <c:v>0.938090647</c:v>
                </c:pt>
                <c:pt idx="735">
                  <c:v>0.93808725500000001</c:v>
                </c:pt>
                <c:pt idx="736">
                  <c:v>0.93802958999999997</c:v>
                </c:pt>
                <c:pt idx="737">
                  <c:v>0.93801602100000003</c:v>
                </c:pt>
                <c:pt idx="738">
                  <c:v>0.93801941300000002</c:v>
                </c:pt>
                <c:pt idx="739">
                  <c:v>0.93803637399999995</c:v>
                </c:pt>
                <c:pt idx="740">
                  <c:v>0.93792782600000002</c:v>
                </c:pt>
                <c:pt idx="741">
                  <c:v>0.93800245299999996</c:v>
                </c:pt>
                <c:pt idx="742">
                  <c:v>0.93802619700000001</c:v>
                </c:pt>
                <c:pt idx="743">
                  <c:v>0.93787355299999997</c:v>
                </c:pt>
                <c:pt idx="744">
                  <c:v>0.93791425799999995</c:v>
                </c:pt>
                <c:pt idx="745">
                  <c:v>0.93779214200000005</c:v>
                </c:pt>
                <c:pt idx="746">
                  <c:v>0.93777857399999998</c:v>
                </c:pt>
                <c:pt idx="747">
                  <c:v>0.93774804499999997</c:v>
                </c:pt>
                <c:pt idx="748">
                  <c:v>0.93761914499999999</c:v>
                </c:pt>
                <c:pt idx="749">
                  <c:v>0.93753773399999996</c:v>
                </c:pt>
                <c:pt idx="750">
                  <c:v>0.937459716</c:v>
                </c:pt>
                <c:pt idx="751">
                  <c:v>0.93738848100000005</c:v>
                </c:pt>
                <c:pt idx="752">
                  <c:v>0.93753434199999997</c:v>
                </c:pt>
                <c:pt idx="753">
                  <c:v>0.93748006800000006</c:v>
                </c:pt>
                <c:pt idx="754">
                  <c:v>0.93728332599999997</c:v>
                </c:pt>
                <c:pt idx="755">
                  <c:v>0.93726636500000005</c:v>
                </c:pt>
                <c:pt idx="756">
                  <c:v>0.93717477900000001</c:v>
                </c:pt>
                <c:pt idx="757">
                  <c:v>0.93715781799999998</c:v>
                </c:pt>
                <c:pt idx="758">
                  <c:v>0.93714085700000005</c:v>
                </c:pt>
                <c:pt idx="759">
                  <c:v>0.93705266300000001</c:v>
                </c:pt>
                <c:pt idx="760">
                  <c:v>0.936900018</c:v>
                </c:pt>
                <c:pt idx="761">
                  <c:v>0.93683217600000002</c:v>
                </c:pt>
                <c:pt idx="762">
                  <c:v>0.93682878400000003</c:v>
                </c:pt>
                <c:pt idx="763">
                  <c:v>0.936869489</c:v>
                </c:pt>
                <c:pt idx="764">
                  <c:v>0.93674058900000001</c:v>
                </c:pt>
                <c:pt idx="765">
                  <c:v>0.93677111800000001</c:v>
                </c:pt>
                <c:pt idx="766">
                  <c:v>0.93662864899999998</c:v>
                </c:pt>
                <c:pt idx="767">
                  <c:v>0.936621865</c:v>
                </c:pt>
                <c:pt idx="768">
                  <c:v>0.93658794400000001</c:v>
                </c:pt>
                <c:pt idx="769">
                  <c:v>0.93658794400000001</c:v>
                </c:pt>
                <c:pt idx="770">
                  <c:v>0.93640137800000001</c:v>
                </c:pt>
                <c:pt idx="771">
                  <c:v>0.93644886800000005</c:v>
                </c:pt>
                <c:pt idx="772">
                  <c:v>0.93634032</c:v>
                </c:pt>
                <c:pt idx="773">
                  <c:v>0.93644886800000005</c:v>
                </c:pt>
                <c:pt idx="774">
                  <c:v>0.93631318299999999</c:v>
                </c:pt>
                <c:pt idx="775">
                  <c:v>0.93632675200000004</c:v>
                </c:pt>
                <c:pt idx="776">
                  <c:v>0.93627587000000001</c:v>
                </c:pt>
                <c:pt idx="777">
                  <c:v>0.93623855700000003</c:v>
                </c:pt>
                <c:pt idx="778">
                  <c:v>0.936153754</c:v>
                </c:pt>
                <c:pt idx="779">
                  <c:v>0.93606895199999995</c:v>
                </c:pt>
                <c:pt idx="780">
                  <c:v>0.93603503099999996</c:v>
                </c:pt>
                <c:pt idx="781">
                  <c:v>0.93600789399999995</c:v>
                </c:pt>
                <c:pt idx="782">
                  <c:v>0.93600789399999995</c:v>
                </c:pt>
                <c:pt idx="783">
                  <c:v>0.93602146200000003</c:v>
                </c:pt>
                <c:pt idx="784">
                  <c:v>0.93596379600000001</c:v>
                </c:pt>
                <c:pt idx="785">
                  <c:v>0.93579079899999995</c:v>
                </c:pt>
                <c:pt idx="786">
                  <c:v>0.93581115100000001</c:v>
                </c:pt>
                <c:pt idx="787">
                  <c:v>0.93581454399999997</c:v>
                </c:pt>
                <c:pt idx="788">
                  <c:v>0.93572634899999996</c:v>
                </c:pt>
                <c:pt idx="789">
                  <c:v>0.93570938800000003</c:v>
                </c:pt>
                <c:pt idx="790">
                  <c:v>0.93562119300000002</c:v>
                </c:pt>
                <c:pt idx="791">
                  <c:v>0.93552621400000002</c:v>
                </c:pt>
                <c:pt idx="792">
                  <c:v>0.93546176400000003</c:v>
                </c:pt>
                <c:pt idx="793">
                  <c:v>0.93529894300000005</c:v>
                </c:pt>
                <c:pt idx="794">
                  <c:v>0.93552282200000003</c:v>
                </c:pt>
                <c:pt idx="795">
                  <c:v>0.93547533299999996</c:v>
                </c:pt>
                <c:pt idx="796">
                  <c:v>0.93534982499999997</c:v>
                </c:pt>
                <c:pt idx="797">
                  <c:v>0.93540409899999999</c:v>
                </c:pt>
                <c:pt idx="798">
                  <c:v>0.93533625600000003</c:v>
                </c:pt>
                <c:pt idx="799">
                  <c:v>0.93533625600000003</c:v>
                </c:pt>
                <c:pt idx="800">
                  <c:v>0.93531590399999998</c:v>
                </c:pt>
                <c:pt idx="801">
                  <c:v>0.93527180600000004</c:v>
                </c:pt>
                <c:pt idx="802">
                  <c:v>0.93503435899999998</c:v>
                </c:pt>
                <c:pt idx="803">
                  <c:v>0.93512594599999999</c:v>
                </c:pt>
                <c:pt idx="804">
                  <c:v>0.935119162</c:v>
                </c:pt>
                <c:pt idx="805">
                  <c:v>0.93502079000000005</c:v>
                </c:pt>
                <c:pt idx="806">
                  <c:v>0.93498008499999996</c:v>
                </c:pt>
                <c:pt idx="807">
                  <c:v>0.93492581100000005</c:v>
                </c:pt>
                <c:pt idx="808">
                  <c:v>0.93486814600000001</c:v>
                </c:pt>
                <c:pt idx="809">
                  <c:v>0.93485457699999996</c:v>
                </c:pt>
                <c:pt idx="810">
                  <c:v>0.93480708800000001</c:v>
                </c:pt>
                <c:pt idx="811">
                  <c:v>0.93479012699999997</c:v>
                </c:pt>
                <c:pt idx="812">
                  <c:v>0.93467818800000002</c:v>
                </c:pt>
                <c:pt idx="813">
                  <c:v>0.93454250299999997</c:v>
                </c:pt>
                <c:pt idx="814">
                  <c:v>0.934562856</c:v>
                </c:pt>
                <c:pt idx="815">
                  <c:v>0.93462052200000001</c:v>
                </c:pt>
                <c:pt idx="816">
                  <c:v>0.93462730599999999</c:v>
                </c:pt>
                <c:pt idx="817">
                  <c:v>0.93448823000000003</c:v>
                </c:pt>
                <c:pt idx="818">
                  <c:v>0.93452554300000001</c:v>
                </c:pt>
                <c:pt idx="819">
                  <c:v>0.93433897700000001</c:v>
                </c:pt>
                <c:pt idx="820">
                  <c:v>0.93426774300000004</c:v>
                </c:pt>
                <c:pt idx="821">
                  <c:v>0.93428809499999999</c:v>
                </c:pt>
                <c:pt idx="822">
                  <c:v>0.93426435100000005</c:v>
                </c:pt>
                <c:pt idx="823">
                  <c:v>0.93404047099999998</c:v>
                </c:pt>
                <c:pt idx="824">
                  <c:v>0.93407778500000005</c:v>
                </c:pt>
                <c:pt idx="825">
                  <c:v>0.93402351100000003</c:v>
                </c:pt>
                <c:pt idx="826">
                  <c:v>0.93405064800000004</c:v>
                </c:pt>
                <c:pt idx="827">
                  <c:v>0.93410492099999998</c:v>
                </c:pt>
                <c:pt idx="828">
                  <c:v>0.93405404000000003</c:v>
                </c:pt>
                <c:pt idx="829">
                  <c:v>0.934003158</c:v>
                </c:pt>
                <c:pt idx="830">
                  <c:v>0.93393870800000001</c:v>
                </c:pt>
                <c:pt idx="831">
                  <c:v>0.93389121900000005</c:v>
                </c:pt>
                <c:pt idx="832">
                  <c:v>0.93378267100000001</c:v>
                </c:pt>
                <c:pt idx="833">
                  <c:v>0.93378945599999996</c:v>
                </c:pt>
                <c:pt idx="834">
                  <c:v>0.93371143700000003</c:v>
                </c:pt>
                <c:pt idx="835">
                  <c:v>0.93380980800000002</c:v>
                </c:pt>
                <c:pt idx="836">
                  <c:v>0.93367073199999995</c:v>
                </c:pt>
                <c:pt idx="837">
                  <c:v>0.93365377100000002</c:v>
                </c:pt>
                <c:pt idx="838">
                  <c:v>0.93363341899999996</c:v>
                </c:pt>
                <c:pt idx="839">
                  <c:v>0.93356557600000001</c:v>
                </c:pt>
                <c:pt idx="840">
                  <c:v>0.93354183199999996</c:v>
                </c:pt>
                <c:pt idx="841">
                  <c:v>0.93352826300000002</c:v>
                </c:pt>
                <c:pt idx="842">
                  <c:v>0.93348755800000005</c:v>
                </c:pt>
                <c:pt idx="843">
                  <c:v>0.93346042100000004</c:v>
                </c:pt>
                <c:pt idx="844">
                  <c:v>0.93335187399999997</c:v>
                </c:pt>
                <c:pt idx="845">
                  <c:v>0.93327046300000005</c:v>
                </c:pt>
                <c:pt idx="846">
                  <c:v>0.93317548400000006</c:v>
                </c:pt>
                <c:pt idx="847">
                  <c:v>0.93323993400000005</c:v>
                </c:pt>
                <c:pt idx="848">
                  <c:v>0.93318566000000003</c:v>
                </c:pt>
                <c:pt idx="849">
                  <c:v>0.93315513100000003</c:v>
                </c:pt>
                <c:pt idx="850">
                  <c:v>0.93305676000000004</c:v>
                </c:pt>
                <c:pt idx="851">
                  <c:v>0.93306015200000003</c:v>
                </c:pt>
                <c:pt idx="852">
                  <c:v>0.93295499699999995</c:v>
                </c:pt>
                <c:pt idx="853">
                  <c:v>0.93289733100000005</c:v>
                </c:pt>
                <c:pt idx="854">
                  <c:v>0.93282948899999996</c:v>
                </c:pt>
                <c:pt idx="855">
                  <c:v>0.93292107599999996</c:v>
                </c:pt>
                <c:pt idx="856">
                  <c:v>0.93286680200000005</c:v>
                </c:pt>
                <c:pt idx="857">
                  <c:v>0.93277182300000006</c:v>
                </c:pt>
                <c:pt idx="858">
                  <c:v>0.93277182300000006</c:v>
                </c:pt>
                <c:pt idx="859">
                  <c:v>0.93268023600000005</c:v>
                </c:pt>
                <c:pt idx="860">
                  <c:v>0.932564905</c:v>
                </c:pt>
                <c:pt idx="861">
                  <c:v>0.93260900199999996</c:v>
                </c:pt>
                <c:pt idx="862">
                  <c:v>0.93253776799999999</c:v>
                </c:pt>
                <c:pt idx="863">
                  <c:v>0.93239190699999996</c:v>
                </c:pt>
                <c:pt idx="864">
                  <c:v>0.932222302</c:v>
                </c:pt>
                <c:pt idx="865">
                  <c:v>0.93218159700000003</c:v>
                </c:pt>
                <c:pt idx="866">
                  <c:v>0.93231049700000002</c:v>
                </c:pt>
                <c:pt idx="867">
                  <c:v>0.93230710500000002</c:v>
                </c:pt>
                <c:pt idx="868">
                  <c:v>0.93234781</c:v>
                </c:pt>
                <c:pt idx="869">
                  <c:v>0.93229353599999998</c:v>
                </c:pt>
                <c:pt idx="870">
                  <c:v>0.93220534099999997</c:v>
                </c:pt>
                <c:pt idx="871">
                  <c:v>0.93222908599999998</c:v>
                </c:pt>
                <c:pt idx="872">
                  <c:v>0.932503847</c:v>
                </c:pt>
                <c:pt idx="873">
                  <c:v>0.93291768399999997</c:v>
                </c:pt>
                <c:pt idx="874">
                  <c:v>0.93220194899999997</c:v>
                </c:pt>
                <c:pt idx="875">
                  <c:v>0.93193736500000002</c:v>
                </c:pt>
                <c:pt idx="876">
                  <c:v>0.93167956500000004</c:v>
                </c:pt>
                <c:pt idx="877">
                  <c:v>0.93144890199999997</c:v>
                </c:pt>
                <c:pt idx="878">
                  <c:v>0.93162868300000001</c:v>
                </c:pt>
                <c:pt idx="879">
                  <c:v>0.93159815400000001</c:v>
                </c:pt>
                <c:pt idx="880">
                  <c:v>0.93162529100000002</c:v>
                </c:pt>
                <c:pt idx="881">
                  <c:v>0.931601546</c:v>
                </c:pt>
                <c:pt idx="882">
                  <c:v>0.931571017</c:v>
                </c:pt>
                <c:pt idx="883">
                  <c:v>0.93151674399999995</c:v>
                </c:pt>
                <c:pt idx="884">
                  <c:v>0.93133357000000005</c:v>
                </c:pt>
                <c:pt idx="885">
                  <c:v>0.93132339399999997</c:v>
                </c:pt>
                <c:pt idx="886">
                  <c:v>0.93125555100000001</c:v>
                </c:pt>
                <c:pt idx="887">
                  <c:v>0.93132339399999997</c:v>
                </c:pt>
                <c:pt idx="888">
                  <c:v>0.93130982500000004</c:v>
                </c:pt>
                <c:pt idx="889">
                  <c:v>0.93126911999999995</c:v>
                </c:pt>
                <c:pt idx="890">
                  <c:v>0.93116057200000002</c:v>
                </c:pt>
                <c:pt idx="891">
                  <c:v>0.93126911999999995</c:v>
                </c:pt>
                <c:pt idx="892">
                  <c:v>0.93113343599999998</c:v>
                </c:pt>
                <c:pt idx="893">
                  <c:v>0.93119110100000002</c:v>
                </c:pt>
                <c:pt idx="894">
                  <c:v>0.93106559300000002</c:v>
                </c:pt>
                <c:pt idx="895">
                  <c:v>0.93065514800000004</c:v>
                </c:pt>
                <c:pt idx="896">
                  <c:v>0.93086206699999996</c:v>
                </c:pt>
                <c:pt idx="897">
                  <c:v>0.93084510600000003</c:v>
                </c:pt>
                <c:pt idx="898">
                  <c:v>0.93096043799999995</c:v>
                </c:pt>
                <c:pt idx="899">
                  <c:v>0.93088920399999997</c:v>
                </c:pt>
                <c:pt idx="900">
                  <c:v>0.93141498</c:v>
                </c:pt>
                <c:pt idx="901">
                  <c:v>0.93240547600000001</c:v>
                </c:pt>
                <c:pt idx="902">
                  <c:v>0.93279217599999997</c:v>
                </c:pt>
                <c:pt idx="903">
                  <c:v>0.93294821299999997</c:v>
                </c:pt>
                <c:pt idx="904">
                  <c:v>0.93233084899999996</c:v>
                </c:pt>
                <c:pt idx="905">
                  <c:v>0.93085867499999997</c:v>
                </c:pt>
                <c:pt idx="906">
                  <c:v>0.93065854100000001</c:v>
                </c:pt>
                <c:pt idx="907">
                  <c:v>0.93057034599999999</c:v>
                </c:pt>
                <c:pt idx="908">
                  <c:v>0.930661933</c:v>
                </c:pt>
                <c:pt idx="909">
                  <c:v>0.930631404</c:v>
                </c:pt>
                <c:pt idx="910">
                  <c:v>0.930692462</c:v>
                </c:pt>
                <c:pt idx="911">
                  <c:v>0.93056356200000001</c:v>
                </c:pt>
                <c:pt idx="912">
                  <c:v>0.93066871699999998</c:v>
                </c:pt>
                <c:pt idx="913">
                  <c:v>0.930661933</c:v>
                </c:pt>
                <c:pt idx="914">
                  <c:v>0.93062461900000004</c:v>
                </c:pt>
                <c:pt idx="915">
                  <c:v>0.93027523199999995</c:v>
                </c:pt>
                <c:pt idx="916">
                  <c:v>0.93018025299999996</c:v>
                </c:pt>
                <c:pt idx="917">
                  <c:v>0.93019043000000001</c:v>
                </c:pt>
                <c:pt idx="918">
                  <c:v>0.93010562699999999</c:v>
                </c:pt>
                <c:pt idx="919">
                  <c:v>0.93007509799999999</c:v>
                </c:pt>
                <c:pt idx="920">
                  <c:v>0.93002082399999997</c:v>
                </c:pt>
                <c:pt idx="921">
                  <c:v>0.92990549300000003</c:v>
                </c:pt>
                <c:pt idx="922">
                  <c:v>0.92985121900000001</c:v>
                </c:pt>
                <c:pt idx="923">
                  <c:v>0.92977998500000003</c:v>
                </c:pt>
                <c:pt idx="924">
                  <c:v>0.929603595</c:v>
                </c:pt>
                <c:pt idx="925">
                  <c:v>0.92964429999999998</c:v>
                </c:pt>
                <c:pt idx="926">
                  <c:v>0.929603595</c:v>
                </c:pt>
                <c:pt idx="927">
                  <c:v>0.92965786900000003</c:v>
                </c:pt>
                <c:pt idx="928">
                  <c:v>0.92958324299999995</c:v>
                </c:pt>
                <c:pt idx="929">
                  <c:v>0.92944416600000002</c:v>
                </c:pt>
                <c:pt idx="930">
                  <c:v>0.92945095</c:v>
                </c:pt>
                <c:pt idx="931">
                  <c:v>0.92941702900000001</c:v>
                </c:pt>
                <c:pt idx="932">
                  <c:v>0.92946451900000004</c:v>
                </c:pt>
                <c:pt idx="933">
                  <c:v>0.92936275599999996</c:v>
                </c:pt>
                <c:pt idx="934">
                  <c:v>0.92930848200000005</c:v>
                </c:pt>
                <c:pt idx="935">
                  <c:v>0.92925420800000003</c:v>
                </c:pt>
                <c:pt idx="936">
                  <c:v>0.92923385599999997</c:v>
                </c:pt>
                <c:pt idx="937">
                  <c:v>0.92903711300000003</c:v>
                </c:pt>
                <c:pt idx="938">
                  <c:v>0.92906085800000004</c:v>
                </c:pt>
                <c:pt idx="939">
                  <c:v>0.92903372100000003</c:v>
                </c:pt>
                <c:pt idx="940">
                  <c:v>0.92907103400000002</c:v>
                </c:pt>
                <c:pt idx="941">
                  <c:v>0.92903372100000003</c:v>
                </c:pt>
                <c:pt idx="942">
                  <c:v>0.92902015299999996</c:v>
                </c:pt>
                <c:pt idx="943">
                  <c:v>0.92896927100000004</c:v>
                </c:pt>
                <c:pt idx="944">
                  <c:v>0.92889803699999995</c:v>
                </c:pt>
                <c:pt idx="945">
                  <c:v>0.92886411599999996</c:v>
                </c:pt>
                <c:pt idx="946">
                  <c:v>0.92882341099999999</c:v>
                </c:pt>
                <c:pt idx="947">
                  <c:v>0.92885393900000002</c:v>
                </c:pt>
                <c:pt idx="948">
                  <c:v>0.92879966599999997</c:v>
                </c:pt>
                <c:pt idx="949">
                  <c:v>0.92874539199999995</c:v>
                </c:pt>
                <c:pt idx="950">
                  <c:v>0.92867754999999996</c:v>
                </c:pt>
                <c:pt idx="951">
                  <c:v>0.92868772600000005</c:v>
                </c:pt>
                <c:pt idx="952">
                  <c:v>0.92864023699999998</c:v>
                </c:pt>
                <c:pt idx="953">
                  <c:v>0.92862666800000004</c:v>
                </c:pt>
                <c:pt idx="954">
                  <c:v>0.92859953100000003</c:v>
                </c:pt>
                <c:pt idx="955">
                  <c:v>0.92853168900000005</c:v>
                </c:pt>
                <c:pt idx="956">
                  <c:v>0.92827728099999995</c:v>
                </c:pt>
                <c:pt idx="957">
                  <c:v>0.92846384699999995</c:v>
                </c:pt>
                <c:pt idx="958">
                  <c:v>0.92835869199999999</c:v>
                </c:pt>
                <c:pt idx="959">
                  <c:v>0.92830441799999996</c:v>
                </c:pt>
                <c:pt idx="960">
                  <c:v>0.92864362899999997</c:v>
                </c:pt>
                <c:pt idx="961">
                  <c:v>0.92822640000000001</c:v>
                </c:pt>
                <c:pt idx="962">
                  <c:v>0.92819247900000001</c:v>
                </c:pt>
                <c:pt idx="963">
                  <c:v>0.92814498899999998</c:v>
                </c:pt>
                <c:pt idx="964">
                  <c:v>0.92811445999999997</c:v>
                </c:pt>
                <c:pt idx="965">
                  <c:v>0.92794485500000001</c:v>
                </c:pt>
                <c:pt idx="966">
                  <c:v>0.92795503099999999</c:v>
                </c:pt>
                <c:pt idx="967">
                  <c:v>0.92789058099999999</c:v>
                </c:pt>
                <c:pt idx="968">
                  <c:v>0.92785326800000001</c:v>
                </c:pt>
                <c:pt idx="969">
                  <c:v>0.92776846499999999</c:v>
                </c:pt>
                <c:pt idx="970">
                  <c:v>0.927700623</c:v>
                </c:pt>
                <c:pt idx="971">
                  <c:v>0.92746996000000004</c:v>
                </c:pt>
                <c:pt idx="972">
                  <c:v>0.92742586199999999</c:v>
                </c:pt>
                <c:pt idx="973">
                  <c:v>0.92735123600000002</c:v>
                </c:pt>
                <c:pt idx="974">
                  <c:v>0.92733088299999999</c:v>
                </c:pt>
                <c:pt idx="975">
                  <c:v>0.92727321799999995</c:v>
                </c:pt>
                <c:pt idx="976">
                  <c:v>0.92724608100000006</c:v>
                </c:pt>
                <c:pt idx="977">
                  <c:v>0.92714770999999996</c:v>
                </c:pt>
                <c:pt idx="978">
                  <c:v>0.927110396</c:v>
                </c:pt>
                <c:pt idx="979">
                  <c:v>0.92699506499999995</c:v>
                </c:pt>
                <c:pt idx="980">
                  <c:v>0.92702559399999995</c:v>
                </c:pt>
                <c:pt idx="981">
                  <c:v>0.92686955699999996</c:v>
                </c:pt>
                <c:pt idx="982">
                  <c:v>0.92687634100000005</c:v>
                </c:pt>
                <c:pt idx="983">
                  <c:v>0.92682885100000001</c:v>
                </c:pt>
                <c:pt idx="984">
                  <c:v>0.92682206700000003</c:v>
                </c:pt>
                <c:pt idx="985">
                  <c:v>0.92670673599999998</c:v>
                </c:pt>
                <c:pt idx="986">
                  <c:v>0.92664906999999996</c:v>
                </c:pt>
                <c:pt idx="987">
                  <c:v>0.92659479600000005</c:v>
                </c:pt>
                <c:pt idx="988">
                  <c:v>0.92663889300000002</c:v>
                </c:pt>
                <c:pt idx="989">
                  <c:v>0.92664228599999998</c:v>
                </c:pt>
                <c:pt idx="990">
                  <c:v>0.92661175699999998</c:v>
                </c:pt>
                <c:pt idx="991">
                  <c:v>0.92645571999999998</c:v>
                </c:pt>
                <c:pt idx="992">
                  <c:v>0.92648624899999998</c:v>
                </c:pt>
                <c:pt idx="993">
                  <c:v>0.92644554300000004</c:v>
                </c:pt>
                <c:pt idx="994">
                  <c:v>0.92640144599999996</c:v>
                </c:pt>
                <c:pt idx="995">
                  <c:v>0.92634038799999996</c:v>
                </c:pt>
                <c:pt idx="996">
                  <c:v>0.92630646699999997</c:v>
                </c:pt>
                <c:pt idx="997">
                  <c:v>0.926292899</c:v>
                </c:pt>
                <c:pt idx="998">
                  <c:v>0.92630646699999997</c:v>
                </c:pt>
                <c:pt idx="999">
                  <c:v>0.92625219299999995</c:v>
                </c:pt>
                <c:pt idx="1000">
                  <c:v>0.92625219299999995</c:v>
                </c:pt>
                <c:pt idx="1001">
                  <c:v>0.92620809599999998</c:v>
                </c:pt>
                <c:pt idx="1002">
                  <c:v>0.92616060600000005</c:v>
                </c:pt>
                <c:pt idx="1003">
                  <c:v>0.92611311699999999</c:v>
                </c:pt>
                <c:pt idx="1004">
                  <c:v>0.92605545099999997</c:v>
                </c:pt>
                <c:pt idx="1005">
                  <c:v>0.92602831399999996</c:v>
                </c:pt>
                <c:pt idx="1006">
                  <c:v>0.92577390599999998</c:v>
                </c:pt>
                <c:pt idx="1007">
                  <c:v>0.92583496399999998</c:v>
                </c:pt>
                <c:pt idx="1008">
                  <c:v>0.92604866699999999</c:v>
                </c:pt>
                <c:pt idx="1009">
                  <c:v>0.92605545099999997</c:v>
                </c:pt>
                <c:pt idx="1010">
                  <c:v>0.92603509799999995</c:v>
                </c:pt>
                <c:pt idx="1011">
                  <c:v>0.92597064799999995</c:v>
                </c:pt>
                <c:pt idx="1012">
                  <c:v>0.92589262999999999</c:v>
                </c:pt>
                <c:pt idx="1013">
                  <c:v>0.92594351100000005</c:v>
                </c:pt>
                <c:pt idx="1014">
                  <c:v>0.92586210099999999</c:v>
                </c:pt>
                <c:pt idx="1015">
                  <c:v>0.92581800400000003</c:v>
                </c:pt>
                <c:pt idx="1016">
                  <c:v>0.92567553499999999</c:v>
                </c:pt>
                <c:pt idx="1017">
                  <c:v>0.92558733999999998</c:v>
                </c:pt>
                <c:pt idx="1018">
                  <c:v>0.92556698800000003</c:v>
                </c:pt>
                <c:pt idx="1019">
                  <c:v>0.92561447699999999</c:v>
                </c:pt>
                <c:pt idx="1020">
                  <c:v>0.92546522399999998</c:v>
                </c:pt>
                <c:pt idx="1021">
                  <c:v>0.92541095100000004</c:v>
                </c:pt>
                <c:pt idx="1022">
                  <c:v>0.92548896899999999</c:v>
                </c:pt>
                <c:pt idx="1023">
                  <c:v>0.92555681099999998</c:v>
                </c:pt>
                <c:pt idx="1024">
                  <c:v>0.92544826400000002</c:v>
                </c:pt>
                <c:pt idx="1025">
                  <c:v>0.92545165600000001</c:v>
                </c:pt>
                <c:pt idx="1026">
                  <c:v>0.92527865799999998</c:v>
                </c:pt>
                <c:pt idx="1027">
                  <c:v>0.92533971599999998</c:v>
                </c:pt>
                <c:pt idx="1028">
                  <c:v>0.92519724800000003</c:v>
                </c:pt>
                <c:pt idx="1029">
                  <c:v>0.92524134499999999</c:v>
                </c:pt>
                <c:pt idx="1030">
                  <c:v>0.92528205100000005</c:v>
                </c:pt>
                <c:pt idx="1031">
                  <c:v>0.92522099300000005</c:v>
                </c:pt>
                <c:pt idx="1032">
                  <c:v>0.92518707200000005</c:v>
                </c:pt>
                <c:pt idx="1033">
                  <c:v>0.92512601400000005</c:v>
                </c:pt>
                <c:pt idx="1034">
                  <c:v>0.92503442700000005</c:v>
                </c:pt>
                <c:pt idx="1035">
                  <c:v>0.92505817199999996</c:v>
                </c:pt>
                <c:pt idx="1036">
                  <c:v>0.92501407400000002</c:v>
                </c:pt>
                <c:pt idx="1037">
                  <c:v>0.92491231100000004</c:v>
                </c:pt>
                <c:pt idx="1038">
                  <c:v>0.92482411600000003</c:v>
                </c:pt>
                <c:pt idx="1039">
                  <c:v>0.92479358700000003</c:v>
                </c:pt>
                <c:pt idx="1040">
                  <c:v>0.92475966600000004</c:v>
                </c:pt>
                <c:pt idx="1041">
                  <c:v>0.92469521600000004</c:v>
                </c:pt>
                <c:pt idx="1042">
                  <c:v>0.92468164799999997</c:v>
                </c:pt>
                <c:pt idx="1043">
                  <c:v>0.92465451099999996</c:v>
                </c:pt>
                <c:pt idx="1044">
                  <c:v>0.92459345299999995</c:v>
                </c:pt>
                <c:pt idx="1045">
                  <c:v>0.92451543400000002</c:v>
                </c:pt>
                <c:pt idx="1046">
                  <c:v>0.92452900299999996</c:v>
                </c:pt>
                <c:pt idx="1047">
                  <c:v>0.92445437600000002</c:v>
                </c:pt>
                <c:pt idx="1048">
                  <c:v>0.92441367100000005</c:v>
                </c:pt>
                <c:pt idx="1049">
                  <c:v>0.92426781099999999</c:v>
                </c:pt>
                <c:pt idx="1050">
                  <c:v>0.92438314200000005</c:v>
                </c:pt>
                <c:pt idx="1051">
                  <c:v>0.92447812100000004</c:v>
                </c:pt>
                <c:pt idx="1052">
                  <c:v>0.92445098400000003</c:v>
                </c:pt>
                <c:pt idx="1053">
                  <c:v>0.92432208400000004</c:v>
                </c:pt>
                <c:pt idx="1054">
                  <c:v>0.92425763400000005</c:v>
                </c:pt>
                <c:pt idx="1055">
                  <c:v>0.92419996800000004</c:v>
                </c:pt>
                <c:pt idx="1056">
                  <c:v>0.92413891000000004</c:v>
                </c:pt>
                <c:pt idx="1057">
                  <c:v>0.92395234500000001</c:v>
                </c:pt>
                <c:pt idx="1058">
                  <c:v>0.92382344400000005</c:v>
                </c:pt>
                <c:pt idx="1059">
                  <c:v>0.923830229</c:v>
                </c:pt>
                <c:pt idx="1060">
                  <c:v>0.923955737</c:v>
                </c:pt>
                <c:pt idx="1061">
                  <c:v>0.92397608899999994</c:v>
                </c:pt>
                <c:pt idx="1062">
                  <c:v>0.92375560199999995</c:v>
                </c:pt>
                <c:pt idx="1063">
                  <c:v>0.92381326799999997</c:v>
                </c:pt>
                <c:pt idx="1064">
                  <c:v>0.92378273899999996</c:v>
                </c:pt>
                <c:pt idx="1065">
                  <c:v>0.92375560199999995</c:v>
                </c:pt>
                <c:pt idx="1066">
                  <c:v>0.92370472100000001</c:v>
                </c:pt>
                <c:pt idx="1067">
                  <c:v>0.92375560199999995</c:v>
                </c:pt>
                <c:pt idx="1068">
                  <c:v>0.92374542599999998</c:v>
                </c:pt>
                <c:pt idx="1069">
                  <c:v>0.923738642</c:v>
                </c:pt>
                <c:pt idx="1070">
                  <c:v>0.92368436799999998</c:v>
                </c:pt>
                <c:pt idx="1071">
                  <c:v>0.92369454399999995</c:v>
                </c:pt>
                <c:pt idx="1072">
                  <c:v>0.92373185800000002</c:v>
                </c:pt>
                <c:pt idx="1073">
                  <c:v>0.92358599699999999</c:v>
                </c:pt>
                <c:pt idx="1074">
                  <c:v>0.92348762600000001</c:v>
                </c:pt>
                <c:pt idx="1075">
                  <c:v>0.92349780199999998</c:v>
                </c:pt>
                <c:pt idx="1076">
                  <c:v>0.92334515699999997</c:v>
                </c:pt>
                <c:pt idx="1077">
                  <c:v>0.92329766800000002</c:v>
                </c:pt>
                <c:pt idx="1078">
                  <c:v>0.92325017799999998</c:v>
                </c:pt>
                <c:pt idx="1079">
                  <c:v>0.92312466999999998</c:v>
                </c:pt>
                <c:pt idx="1080">
                  <c:v>0.92309753400000005</c:v>
                </c:pt>
                <c:pt idx="1081">
                  <c:v>0.92312806199999997</c:v>
                </c:pt>
                <c:pt idx="1082">
                  <c:v>0.92306021999999999</c:v>
                </c:pt>
                <c:pt idx="1083">
                  <c:v>0.92303647600000005</c:v>
                </c:pt>
                <c:pt idx="1084">
                  <c:v>0.92276171500000004</c:v>
                </c:pt>
                <c:pt idx="1085">
                  <c:v>0.92297202599999995</c:v>
                </c:pt>
                <c:pt idx="1086">
                  <c:v>0.92297202599999995</c:v>
                </c:pt>
                <c:pt idx="1087">
                  <c:v>0.92289739900000001</c:v>
                </c:pt>
                <c:pt idx="1088">
                  <c:v>0.92288722300000003</c:v>
                </c:pt>
                <c:pt idx="1089">
                  <c:v>0.92282955700000002</c:v>
                </c:pt>
                <c:pt idx="1090">
                  <c:v>0.92286687000000001</c:v>
                </c:pt>
                <c:pt idx="1091">
                  <c:v>0.92278885200000005</c:v>
                </c:pt>
                <c:pt idx="1092">
                  <c:v>0.92282955700000002</c:v>
                </c:pt>
                <c:pt idx="1093">
                  <c:v>0.92279563600000003</c:v>
                </c:pt>
                <c:pt idx="1094">
                  <c:v>0.92271083300000001</c:v>
                </c:pt>
                <c:pt idx="1095">
                  <c:v>0.92260567800000004</c:v>
                </c:pt>
                <c:pt idx="1096">
                  <c:v>0.92250730700000005</c:v>
                </c:pt>
                <c:pt idx="1097">
                  <c:v>0.92263959900000003</c:v>
                </c:pt>
                <c:pt idx="1098">
                  <c:v>0.92258532500000001</c:v>
                </c:pt>
                <c:pt idx="1099">
                  <c:v>0.92241572000000005</c:v>
                </c:pt>
                <c:pt idx="1100">
                  <c:v>0.92237162299999997</c:v>
                </c:pt>
                <c:pt idx="1101">
                  <c:v>0.92238519100000005</c:v>
                </c:pt>
                <c:pt idx="1102">
                  <c:v>0.92238519100000005</c:v>
                </c:pt>
                <c:pt idx="1103">
                  <c:v>0.92223254600000004</c:v>
                </c:pt>
                <c:pt idx="1104">
                  <c:v>0.92242250400000003</c:v>
                </c:pt>
                <c:pt idx="1105">
                  <c:v>0.92231056499999997</c:v>
                </c:pt>
                <c:pt idx="1106">
                  <c:v>0.92219862500000005</c:v>
                </c:pt>
                <c:pt idx="1107">
                  <c:v>0.92224611499999998</c:v>
                </c:pt>
                <c:pt idx="1108">
                  <c:v>0.92216809600000005</c:v>
                </c:pt>
                <c:pt idx="1109">
                  <c:v>0.92217827200000002</c:v>
                </c:pt>
                <c:pt idx="1110">
                  <c:v>0.92211043000000004</c:v>
                </c:pt>
                <c:pt idx="1111">
                  <c:v>0.92206294099999997</c:v>
                </c:pt>
                <c:pt idx="1112">
                  <c:v>0.922022236</c:v>
                </c:pt>
                <c:pt idx="1113">
                  <c:v>0.92199849099999998</c:v>
                </c:pt>
                <c:pt idx="1114">
                  <c:v>0.92196796199999997</c:v>
                </c:pt>
                <c:pt idx="1115">
                  <c:v>0.92188315899999995</c:v>
                </c:pt>
                <c:pt idx="1116">
                  <c:v>0.92179496400000005</c:v>
                </c:pt>
                <c:pt idx="1117">
                  <c:v>0.92182210099999995</c:v>
                </c:pt>
                <c:pt idx="1118">
                  <c:v>0.92182549300000005</c:v>
                </c:pt>
                <c:pt idx="1119">
                  <c:v>0.92186280600000003</c:v>
                </c:pt>
                <c:pt idx="1120">
                  <c:v>0.92182549300000005</c:v>
                </c:pt>
                <c:pt idx="1121">
                  <c:v>0.92178817999999996</c:v>
                </c:pt>
                <c:pt idx="1122">
                  <c:v>0.92172372999999996</c:v>
                </c:pt>
                <c:pt idx="1123">
                  <c:v>0.92172372999999996</c:v>
                </c:pt>
                <c:pt idx="1124">
                  <c:v>0.921679633</c:v>
                </c:pt>
                <c:pt idx="1125">
                  <c:v>0.92151002699999995</c:v>
                </c:pt>
                <c:pt idx="1126">
                  <c:v>0.92136416700000001</c:v>
                </c:pt>
                <c:pt idx="1127">
                  <c:v>0.921554125</c:v>
                </c:pt>
                <c:pt idx="1128">
                  <c:v>0.92154734100000002</c:v>
                </c:pt>
                <c:pt idx="1129">
                  <c:v>0.92150324299999997</c:v>
                </c:pt>
                <c:pt idx="1130">
                  <c:v>0.92143879299999998</c:v>
                </c:pt>
                <c:pt idx="1131">
                  <c:v>0.92129971700000002</c:v>
                </c:pt>
                <c:pt idx="1132">
                  <c:v>0.92127936399999999</c:v>
                </c:pt>
                <c:pt idx="1133">
                  <c:v>0.92128275599999998</c:v>
                </c:pt>
                <c:pt idx="1134">
                  <c:v>0.92125561899999997</c:v>
                </c:pt>
                <c:pt idx="1135">
                  <c:v>0.92108601400000001</c:v>
                </c:pt>
                <c:pt idx="1136">
                  <c:v>0.92091640900000005</c:v>
                </c:pt>
                <c:pt idx="1137">
                  <c:v>0.920933369</c:v>
                </c:pt>
                <c:pt idx="1138">
                  <c:v>0.92107244600000004</c:v>
                </c:pt>
                <c:pt idx="1139">
                  <c:v>0.92097746599999997</c:v>
                </c:pt>
                <c:pt idx="1140">
                  <c:v>0.92101478000000003</c:v>
                </c:pt>
                <c:pt idx="1141">
                  <c:v>0.92086891900000001</c:v>
                </c:pt>
                <c:pt idx="1142">
                  <c:v>0.92086213500000003</c:v>
                </c:pt>
                <c:pt idx="1143">
                  <c:v>0.92080786100000001</c:v>
                </c:pt>
                <c:pt idx="1144">
                  <c:v>0.92081464499999999</c:v>
                </c:pt>
                <c:pt idx="1145">
                  <c:v>0.92088588000000005</c:v>
                </c:pt>
                <c:pt idx="1146">
                  <c:v>0.92082143000000005</c:v>
                </c:pt>
                <c:pt idx="1147">
                  <c:v>0.92066878500000005</c:v>
                </c:pt>
                <c:pt idx="1148">
                  <c:v>0.92047543499999995</c:v>
                </c:pt>
                <c:pt idx="1149">
                  <c:v>0.92051953200000003</c:v>
                </c:pt>
                <c:pt idx="1150">
                  <c:v>0.92044829800000005</c:v>
                </c:pt>
                <c:pt idx="1151">
                  <c:v>0.92038045599999996</c:v>
                </c:pt>
                <c:pt idx="1152">
                  <c:v>0.92027869200000001</c:v>
                </c:pt>
                <c:pt idx="1153">
                  <c:v>0.92025494799999996</c:v>
                </c:pt>
                <c:pt idx="1154">
                  <c:v>0.92021424200000002</c:v>
                </c:pt>
                <c:pt idx="1155">
                  <c:v>0.91989199200000005</c:v>
                </c:pt>
                <c:pt idx="1156">
                  <c:v>0.91985128699999996</c:v>
                </c:pt>
                <c:pt idx="1157">
                  <c:v>0.91985467899999995</c:v>
                </c:pt>
                <c:pt idx="1158">
                  <c:v>0.91976309199999995</c:v>
                </c:pt>
                <c:pt idx="1159">
                  <c:v>0.91975291599999998</c:v>
                </c:pt>
                <c:pt idx="1160">
                  <c:v>0.91975969999999996</c:v>
                </c:pt>
                <c:pt idx="1161">
                  <c:v>0.91970542600000005</c:v>
                </c:pt>
                <c:pt idx="1162">
                  <c:v>0.91967150499999994</c:v>
                </c:pt>
                <c:pt idx="1163">
                  <c:v>0.919651153</c:v>
                </c:pt>
                <c:pt idx="1164">
                  <c:v>0.91955956599999999</c:v>
                </c:pt>
                <c:pt idx="1165">
                  <c:v>0.91957313399999996</c:v>
                </c:pt>
                <c:pt idx="1166">
                  <c:v>0.91953582099999998</c:v>
                </c:pt>
                <c:pt idx="1167">
                  <c:v>0.91952225200000004</c:v>
                </c:pt>
                <c:pt idx="1168">
                  <c:v>0.91952225200000004</c:v>
                </c:pt>
                <c:pt idx="1169">
                  <c:v>0.91933229400000005</c:v>
                </c:pt>
                <c:pt idx="1170">
                  <c:v>0.91922374699999998</c:v>
                </c:pt>
                <c:pt idx="1171">
                  <c:v>0.91908467100000002</c:v>
                </c:pt>
                <c:pt idx="1172">
                  <c:v>0.91929158899999996</c:v>
                </c:pt>
                <c:pt idx="1173">
                  <c:v>0.91914912100000001</c:v>
                </c:pt>
                <c:pt idx="1174">
                  <c:v>0.91919321799999998</c:v>
                </c:pt>
                <c:pt idx="1175">
                  <c:v>0.91910163099999997</c:v>
                </c:pt>
                <c:pt idx="1176">
                  <c:v>0.91917286499999995</c:v>
                </c:pt>
                <c:pt idx="1177">
                  <c:v>0.91913894399999996</c:v>
                </c:pt>
                <c:pt idx="1178">
                  <c:v>0.91908806300000001</c:v>
                </c:pt>
                <c:pt idx="1179">
                  <c:v>0.919030397</c:v>
                </c:pt>
                <c:pt idx="1180">
                  <c:v>0.91899308400000002</c:v>
                </c:pt>
                <c:pt idx="1181">
                  <c:v>0.91895916300000002</c:v>
                </c:pt>
                <c:pt idx="1182">
                  <c:v>0.91892524200000003</c:v>
                </c:pt>
                <c:pt idx="1183">
                  <c:v>0.918843831</c:v>
                </c:pt>
                <c:pt idx="1184">
                  <c:v>0.91887775199999999</c:v>
                </c:pt>
                <c:pt idx="1185">
                  <c:v>0.91883026300000004</c:v>
                </c:pt>
                <c:pt idx="1186">
                  <c:v>0.91882687100000004</c:v>
                </c:pt>
                <c:pt idx="1187">
                  <c:v>0.91874546000000001</c:v>
                </c:pt>
                <c:pt idx="1188">
                  <c:v>0.91871493100000001</c:v>
                </c:pt>
                <c:pt idx="1189">
                  <c:v>0.91866404899999998</c:v>
                </c:pt>
                <c:pt idx="1190">
                  <c:v>0.91863351999999998</c:v>
                </c:pt>
                <c:pt idx="1191">
                  <c:v>0.91860977600000004</c:v>
                </c:pt>
                <c:pt idx="1192">
                  <c:v>0.91854193399999995</c:v>
                </c:pt>
                <c:pt idx="1193">
                  <c:v>0.918501228</c:v>
                </c:pt>
                <c:pt idx="1194">
                  <c:v>0.91845373900000005</c:v>
                </c:pt>
                <c:pt idx="1195">
                  <c:v>0.91842660200000004</c:v>
                </c:pt>
                <c:pt idx="1196">
                  <c:v>0.91839946500000003</c:v>
                </c:pt>
                <c:pt idx="1197">
                  <c:v>0.91841303299999999</c:v>
                </c:pt>
                <c:pt idx="1198">
                  <c:v>0.91837572000000001</c:v>
                </c:pt>
                <c:pt idx="1199">
                  <c:v>0.91833501500000003</c:v>
                </c:pt>
                <c:pt idx="1200">
                  <c:v>0.91825021200000001</c:v>
                </c:pt>
                <c:pt idx="1201">
                  <c:v>0.91816880199999995</c:v>
                </c:pt>
                <c:pt idx="1202">
                  <c:v>0.91814844900000003</c:v>
                </c:pt>
                <c:pt idx="1203">
                  <c:v>0.91809078300000002</c:v>
                </c:pt>
                <c:pt idx="1204">
                  <c:v>0.91806364600000001</c:v>
                </c:pt>
                <c:pt idx="1205">
                  <c:v>0.91797545199999997</c:v>
                </c:pt>
                <c:pt idx="1206">
                  <c:v>0.91793813800000001</c:v>
                </c:pt>
                <c:pt idx="1207">
                  <c:v>0.91789404100000005</c:v>
                </c:pt>
                <c:pt idx="1208">
                  <c:v>0.91790760900000001</c:v>
                </c:pt>
                <c:pt idx="1209">
                  <c:v>0.91788386499999997</c:v>
                </c:pt>
                <c:pt idx="1210">
                  <c:v>0.91775157299999999</c:v>
                </c:pt>
                <c:pt idx="1211">
                  <c:v>0.91761588800000005</c:v>
                </c:pt>
                <c:pt idx="1212">
                  <c:v>0.91750394899999999</c:v>
                </c:pt>
                <c:pt idx="1213">
                  <c:v>0.91743949899999999</c:v>
                </c:pt>
                <c:pt idx="1214">
                  <c:v>0.917375049</c:v>
                </c:pt>
                <c:pt idx="1215">
                  <c:v>0.91737844099999999</c:v>
                </c:pt>
                <c:pt idx="1216">
                  <c:v>0.91734112800000001</c:v>
                </c:pt>
                <c:pt idx="1217">
                  <c:v>0.91727667800000001</c:v>
                </c:pt>
                <c:pt idx="1218">
                  <c:v>0.917249541</c:v>
                </c:pt>
                <c:pt idx="1219">
                  <c:v>0.91725293299999999</c:v>
                </c:pt>
                <c:pt idx="1220">
                  <c:v>0.91713081699999999</c:v>
                </c:pt>
                <c:pt idx="1221">
                  <c:v>0.91706975899999998</c:v>
                </c:pt>
                <c:pt idx="1222">
                  <c:v>0.91711046399999996</c:v>
                </c:pt>
                <c:pt idx="1223">
                  <c:v>0.91707654299999997</c:v>
                </c:pt>
                <c:pt idx="1224">
                  <c:v>0.91690354600000001</c:v>
                </c:pt>
                <c:pt idx="1225">
                  <c:v>0.91684927199999999</c:v>
                </c:pt>
                <c:pt idx="1226">
                  <c:v>0.91684248800000001</c:v>
                </c:pt>
                <c:pt idx="1227">
                  <c:v>0.91681195900000001</c:v>
                </c:pt>
                <c:pt idx="1228">
                  <c:v>0.91672037200000001</c:v>
                </c:pt>
                <c:pt idx="1229">
                  <c:v>0.91667966700000003</c:v>
                </c:pt>
                <c:pt idx="1230">
                  <c:v>0.91662539300000001</c:v>
                </c:pt>
                <c:pt idx="1231">
                  <c:v>0.91657111899999999</c:v>
                </c:pt>
                <c:pt idx="1232">
                  <c:v>0.91661521700000004</c:v>
                </c:pt>
                <c:pt idx="1233">
                  <c:v>0.91656433500000001</c:v>
                </c:pt>
                <c:pt idx="1234">
                  <c:v>0.91652023800000004</c:v>
                </c:pt>
                <c:pt idx="1235">
                  <c:v>0.91643882700000001</c:v>
                </c:pt>
                <c:pt idx="1236">
                  <c:v>0.91646935600000001</c:v>
                </c:pt>
                <c:pt idx="1237">
                  <c:v>0.91631671100000001</c:v>
                </c:pt>
                <c:pt idx="1238">
                  <c:v>0.91635402399999999</c:v>
                </c:pt>
                <c:pt idx="1239">
                  <c:v>0.91633028000000005</c:v>
                </c:pt>
                <c:pt idx="1240">
                  <c:v>0.91628279000000001</c:v>
                </c:pt>
                <c:pt idx="1241">
                  <c:v>0.91624547700000003</c:v>
                </c:pt>
                <c:pt idx="1242">
                  <c:v>0.91620816400000005</c:v>
                </c:pt>
                <c:pt idx="1243">
                  <c:v>0.916164066</c:v>
                </c:pt>
                <c:pt idx="1244">
                  <c:v>0.91611318500000005</c:v>
                </c:pt>
                <c:pt idx="1245">
                  <c:v>0.91601820599999995</c:v>
                </c:pt>
                <c:pt idx="1246">
                  <c:v>0.91602499000000004</c:v>
                </c:pt>
                <c:pt idx="1247">
                  <c:v>0.91597071600000002</c:v>
                </c:pt>
                <c:pt idx="1248">
                  <c:v>0.91595714800000005</c:v>
                </c:pt>
                <c:pt idx="1249">
                  <c:v>0.91592322699999995</c:v>
                </c:pt>
                <c:pt idx="1250">
                  <c:v>0.91584520800000002</c:v>
                </c:pt>
                <c:pt idx="1251">
                  <c:v>0.91583842400000004</c:v>
                </c:pt>
                <c:pt idx="1252">
                  <c:v>0.91573326899999996</c:v>
                </c:pt>
                <c:pt idx="1253">
                  <c:v>0.91576379799999996</c:v>
                </c:pt>
                <c:pt idx="1254">
                  <c:v>0.91564507399999995</c:v>
                </c:pt>
                <c:pt idx="1255">
                  <c:v>0.91569934799999997</c:v>
                </c:pt>
                <c:pt idx="1256">
                  <c:v>0.91562472100000003</c:v>
                </c:pt>
                <c:pt idx="1257">
                  <c:v>0.91561793700000005</c:v>
                </c:pt>
                <c:pt idx="1258">
                  <c:v>0.91555009499999995</c:v>
                </c:pt>
                <c:pt idx="1259">
                  <c:v>0.91550938999999998</c:v>
                </c:pt>
                <c:pt idx="1260">
                  <c:v>0.91551617399999996</c:v>
                </c:pt>
                <c:pt idx="1261">
                  <c:v>0.91539744999999995</c:v>
                </c:pt>
                <c:pt idx="1262">
                  <c:v>0.91546529200000004</c:v>
                </c:pt>
                <c:pt idx="1263">
                  <c:v>0.91536013699999996</c:v>
                </c:pt>
                <c:pt idx="1264">
                  <c:v>0.91538048999999999</c:v>
                </c:pt>
                <c:pt idx="1265">
                  <c:v>0.91536352899999995</c:v>
                </c:pt>
                <c:pt idx="1266">
                  <c:v>0.91529568699999997</c:v>
                </c:pt>
                <c:pt idx="1267">
                  <c:v>0.91528890299999999</c:v>
                </c:pt>
                <c:pt idx="1268">
                  <c:v>0.91523462899999997</c:v>
                </c:pt>
                <c:pt idx="1269">
                  <c:v>0.915221061</c:v>
                </c:pt>
                <c:pt idx="1270">
                  <c:v>0.915098945</c:v>
                </c:pt>
                <c:pt idx="1271">
                  <c:v>0.91517357099999996</c:v>
                </c:pt>
                <c:pt idx="1272">
                  <c:v>0.91518713900000004</c:v>
                </c:pt>
                <c:pt idx="1273">
                  <c:v>0.915065024</c:v>
                </c:pt>
                <c:pt idx="1274">
                  <c:v>0.915098945</c:v>
                </c:pt>
                <c:pt idx="1275">
                  <c:v>0.915003966</c:v>
                </c:pt>
                <c:pt idx="1276">
                  <c:v>0.91501414199999997</c:v>
                </c:pt>
                <c:pt idx="1277">
                  <c:v>0.91495986799999995</c:v>
                </c:pt>
                <c:pt idx="1278">
                  <c:v>0.91489202599999997</c:v>
                </c:pt>
                <c:pt idx="1279">
                  <c:v>0.91486149699999997</c:v>
                </c:pt>
                <c:pt idx="1280">
                  <c:v>0.91480383099999996</c:v>
                </c:pt>
                <c:pt idx="1281">
                  <c:v>0.91480383099999996</c:v>
                </c:pt>
                <c:pt idx="1282">
                  <c:v>0.91476312599999998</c:v>
                </c:pt>
                <c:pt idx="1283">
                  <c:v>0.91471563700000003</c:v>
                </c:pt>
                <c:pt idx="1284">
                  <c:v>0.91466814699999999</c:v>
                </c:pt>
                <c:pt idx="1285">
                  <c:v>0.91458334399999996</c:v>
                </c:pt>
                <c:pt idx="1286">
                  <c:v>0.91458334399999996</c:v>
                </c:pt>
                <c:pt idx="1287">
                  <c:v>0.91450532600000001</c:v>
                </c:pt>
                <c:pt idx="1288">
                  <c:v>0.91449515000000003</c:v>
                </c:pt>
                <c:pt idx="1289">
                  <c:v>0.914444268</c:v>
                </c:pt>
                <c:pt idx="1290">
                  <c:v>0.91440356300000003</c:v>
                </c:pt>
                <c:pt idx="1291">
                  <c:v>0.91436964200000004</c:v>
                </c:pt>
                <c:pt idx="1292">
                  <c:v>0.91432893599999998</c:v>
                </c:pt>
                <c:pt idx="1293">
                  <c:v>0.91431536800000002</c:v>
                </c:pt>
                <c:pt idx="1294">
                  <c:v>0.91424413400000004</c:v>
                </c:pt>
                <c:pt idx="1295">
                  <c:v>0.91419325200000001</c:v>
                </c:pt>
                <c:pt idx="1296">
                  <c:v>0.91415254700000004</c:v>
                </c:pt>
                <c:pt idx="1297">
                  <c:v>0.91409488100000003</c:v>
                </c:pt>
                <c:pt idx="1298">
                  <c:v>0.91417289899999998</c:v>
                </c:pt>
                <c:pt idx="1299">
                  <c:v>0.914105057</c:v>
                </c:pt>
                <c:pt idx="1300">
                  <c:v>0.91409148900000003</c:v>
                </c:pt>
                <c:pt idx="1301">
                  <c:v>0.914105057</c:v>
                </c:pt>
                <c:pt idx="1302">
                  <c:v>0.91409488100000003</c:v>
                </c:pt>
                <c:pt idx="1303">
                  <c:v>0.91404739099999999</c:v>
                </c:pt>
                <c:pt idx="1304">
                  <c:v>0.913979549</c:v>
                </c:pt>
                <c:pt idx="1305">
                  <c:v>0.914010078</c:v>
                </c:pt>
                <c:pt idx="1306">
                  <c:v>0.914010078</c:v>
                </c:pt>
                <c:pt idx="1307">
                  <c:v>0.91396937300000003</c:v>
                </c:pt>
                <c:pt idx="1308">
                  <c:v>0.91390492300000004</c:v>
                </c:pt>
                <c:pt idx="1309">
                  <c:v>0.91390831500000003</c:v>
                </c:pt>
                <c:pt idx="1310">
                  <c:v>0.91379976799999996</c:v>
                </c:pt>
                <c:pt idx="1311">
                  <c:v>0.91381672800000002</c:v>
                </c:pt>
                <c:pt idx="1312">
                  <c:v>0.91380655200000005</c:v>
                </c:pt>
                <c:pt idx="1313">
                  <c:v>0.91379637499999999</c:v>
                </c:pt>
                <c:pt idx="1314">
                  <c:v>0.91380655200000005</c:v>
                </c:pt>
                <c:pt idx="1315">
                  <c:v>0.91375227800000003</c:v>
                </c:pt>
                <c:pt idx="1316">
                  <c:v>0.91372514100000002</c:v>
                </c:pt>
                <c:pt idx="1317">
                  <c:v>0.91356571200000003</c:v>
                </c:pt>
                <c:pt idx="1318">
                  <c:v>0.91350465400000003</c:v>
                </c:pt>
                <c:pt idx="1319">
                  <c:v>0.91352500700000006</c:v>
                </c:pt>
                <c:pt idx="1320">
                  <c:v>0.91349108599999995</c:v>
                </c:pt>
                <c:pt idx="1321">
                  <c:v>0.91346055699999995</c:v>
                </c:pt>
                <c:pt idx="1322">
                  <c:v>0.91341306700000002</c:v>
                </c:pt>
                <c:pt idx="1323">
                  <c:v>0.91334861700000003</c:v>
                </c:pt>
                <c:pt idx="1324">
                  <c:v>0.91329434399999998</c:v>
                </c:pt>
                <c:pt idx="1325">
                  <c:v>0.91318918800000004</c:v>
                </c:pt>
                <c:pt idx="1326">
                  <c:v>0.91325363800000003</c:v>
                </c:pt>
                <c:pt idx="1327">
                  <c:v>0.91325024600000004</c:v>
                </c:pt>
                <c:pt idx="1328">
                  <c:v>0.91316544399999999</c:v>
                </c:pt>
                <c:pt idx="1329">
                  <c:v>0.91310438599999999</c:v>
                </c:pt>
                <c:pt idx="1330">
                  <c:v>0.91298226999999998</c:v>
                </c:pt>
                <c:pt idx="1331">
                  <c:v>0.913009407</c:v>
                </c:pt>
                <c:pt idx="1332">
                  <c:v>0.91289407499999997</c:v>
                </c:pt>
                <c:pt idx="1333">
                  <c:v>0.912944957</c:v>
                </c:pt>
                <c:pt idx="1334">
                  <c:v>0.91294834899999999</c:v>
                </c:pt>
                <c:pt idx="1335">
                  <c:v>0.91289068299999998</c:v>
                </c:pt>
                <c:pt idx="1336">
                  <c:v>0.91285676199999999</c:v>
                </c:pt>
                <c:pt idx="1337">
                  <c:v>0.91280927199999995</c:v>
                </c:pt>
                <c:pt idx="1338">
                  <c:v>0.91277874299999995</c:v>
                </c:pt>
                <c:pt idx="1339">
                  <c:v>0.91275160600000005</c:v>
                </c:pt>
                <c:pt idx="1340">
                  <c:v>0.91272107700000005</c:v>
                </c:pt>
                <c:pt idx="1341">
                  <c:v>0.91270411699999998</c:v>
                </c:pt>
                <c:pt idx="1342">
                  <c:v>0.91266341200000001</c:v>
                </c:pt>
                <c:pt idx="1343">
                  <c:v>0.91255486399999997</c:v>
                </c:pt>
                <c:pt idx="1344">
                  <c:v>0.91257860899999999</c:v>
                </c:pt>
                <c:pt idx="1345">
                  <c:v>0.91250059100000003</c:v>
                </c:pt>
                <c:pt idx="1346">
                  <c:v>0.91247345400000002</c:v>
                </c:pt>
                <c:pt idx="1347">
                  <c:v>0.91247345400000002</c:v>
                </c:pt>
                <c:pt idx="1348">
                  <c:v>0.91243274799999996</c:v>
                </c:pt>
                <c:pt idx="1349">
                  <c:v>0.91235812199999999</c:v>
                </c:pt>
                <c:pt idx="1350">
                  <c:v>0.91232080900000001</c:v>
                </c:pt>
                <c:pt idx="1351">
                  <c:v>0.91225296700000003</c:v>
                </c:pt>
                <c:pt idx="1352">
                  <c:v>0.912137635</c:v>
                </c:pt>
                <c:pt idx="1353">
                  <c:v>0.91218851700000003</c:v>
                </c:pt>
                <c:pt idx="1354">
                  <c:v>0.91214781099999998</c:v>
                </c:pt>
                <c:pt idx="1355">
                  <c:v>0.91210371400000001</c:v>
                </c:pt>
                <c:pt idx="1356">
                  <c:v>0.91287711400000005</c:v>
                </c:pt>
                <c:pt idx="1357">
                  <c:v>0.91242257199999999</c:v>
                </c:pt>
                <c:pt idx="1358">
                  <c:v>0.91235133800000001</c:v>
                </c:pt>
                <c:pt idx="1359">
                  <c:v>0.91219530100000001</c:v>
                </c:pt>
                <c:pt idx="1360">
                  <c:v>0.91210032200000002</c:v>
                </c:pt>
                <c:pt idx="1361">
                  <c:v>0.91200195100000003</c:v>
                </c:pt>
                <c:pt idx="1362">
                  <c:v>0.91199516700000005</c:v>
                </c:pt>
                <c:pt idx="1363">
                  <c:v>0.91194767700000001</c:v>
                </c:pt>
                <c:pt idx="1364">
                  <c:v>0.91190358000000005</c:v>
                </c:pt>
                <c:pt idx="1365">
                  <c:v>0.91184591400000004</c:v>
                </c:pt>
                <c:pt idx="1366">
                  <c:v>0.91180860100000005</c:v>
                </c:pt>
                <c:pt idx="1367">
                  <c:v>0.91171022999999995</c:v>
                </c:pt>
                <c:pt idx="1368">
                  <c:v>0.91177467999999995</c:v>
                </c:pt>
                <c:pt idx="1369">
                  <c:v>0.91170005300000001</c:v>
                </c:pt>
                <c:pt idx="1370">
                  <c:v>0.911642387</c:v>
                </c:pt>
                <c:pt idx="1371">
                  <c:v>0.91159829000000003</c:v>
                </c:pt>
                <c:pt idx="1372">
                  <c:v>0.91148974299999996</c:v>
                </c:pt>
                <c:pt idx="1373">
                  <c:v>0.91147956600000002</c:v>
                </c:pt>
                <c:pt idx="1374">
                  <c:v>0.91145921399999996</c:v>
                </c:pt>
                <c:pt idx="1375">
                  <c:v>0.91142529299999997</c:v>
                </c:pt>
                <c:pt idx="1376">
                  <c:v>0.91143546900000005</c:v>
                </c:pt>
                <c:pt idx="1377">
                  <c:v>0.91139476399999997</c:v>
                </c:pt>
                <c:pt idx="1378">
                  <c:v>0.91194428500000002</c:v>
                </c:pt>
                <c:pt idx="1379">
                  <c:v>0.91187305100000005</c:v>
                </c:pt>
                <c:pt idx="1380">
                  <c:v>0.91137441100000005</c:v>
                </c:pt>
                <c:pt idx="1381">
                  <c:v>0.911455821</c:v>
                </c:pt>
                <c:pt idx="1382">
                  <c:v>0.91148295800000001</c:v>
                </c:pt>
                <c:pt idx="1383">
                  <c:v>0.91143207699999995</c:v>
                </c:pt>
                <c:pt idx="1384">
                  <c:v>0.91142868499999996</c:v>
                </c:pt>
                <c:pt idx="1385">
                  <c:v>0.91143207699999995</c:v>
                </c:pt>
                <c:pt idx="1386">
                  <c:v>0.91136423499999997</c:v>
                </c:pt>
                <c:pt idx="1387">
                  <c:v>0.91133709799999996</c:v>
                </c:pt>
                <c:pt idx="1388">
                  <c:v>0.91125568700000004</c:v>
                </c:pt>
                <c:pt idx="1389">
                  <c:v>0.91121498199999995</c:v>
                </c:pt>
                <c:pt idx="1390">
                  <c:v>0.91115731600000005</c:v>
                </c:pt>
                <c:pt idx="1391">
                  <c:v>0.91110982699999998</c:v>
                </c:pt>
                <c:pt idx="1392">
                  <c:v>0.91111661099999997</c:v>
                </c:pt>
                <c:pt idx="1393">
                  <c:v>0.91108608199999996</c:v>
                </c:pt>
                <c:pt idx="1394">
                  <c:v>0.91102841599999995</c:v>
                </c:pt>
                <c:pt idx="1395">
                  <c:v>0.91101484799999999</c:v>
                </c:pt>
                <c:pt idx="1396">
                  <c:v>0.91087577099999995</c:v>
                </c:pt>
                <c:pt idx="1397">
                  <c:v>0.91097753400000003</c:v>
                </c:pt>
                <c:pt idx="1398">
                  <c:v>0.91091308400000004</c:v>
                </c:pt>
                <c:pt idx="1399">
                  <c:v>0.91097075000000005</c:v>
                </c:pt>
                <c:pt idx="1400">
                  <c:v>0.91094361300000004</c:v>
                </c:pt>
                <c:pt idx="1401">
                  <c:v>0.91093343699999996</c:v>
                </c:pt>
                <c:pt idx="1402">
                  <c:v>0.91087916300000005</c:v>
                </c:pt>
                <c:pt idx="1403">
                  <c:v>0.91089612399999997</c:v>
                </c:pt>
                <c:pt idx="1404">
                  <c:v>0.91049924699999996</c:v>
                </c:pt>
                <c:pt idx="1405">
                  <c:v>0.91032625</c:v>
                </c:pt>
                <c:pt idx="1406">
                  <c:v>0.91030928899999997</c:v>
                </c:pt>
                <c:pt idx="1407">
                  <c:v>0.91031946600000002</c:v>
                </c:pt>
                <c:pt idx="1408">
                  <c:v>0.91030250499999998</c:v>
                </c:pt>
                <c:pt idx="1409">
                  <c:v>0.91028893700000002</c:v>
                </c:pt>
                <c:pt idx="1410">
                  <c:v>0.91024144699999998</c:v>
                </c:pt>
                <c:pt idx="1411">
                  <c:v>0.91017021300000001</c:v>
                </c:pt>
                <c:pt idx="1412">
                  <c:v>0.91007184200000002</c:v>
                </c:pt>
                <c:pt idx="1413">
                  <c:v>0.90995990199999999</c:v>
                </c:pt>
                <c:pt idx="1414">
                  <c:v>0.90997007900000004</c:v>
                </c:pt>
                <c:pt idx="1415">
                  <c:v>0.90984457100000005</c:v>
                </c:pt>
                <c:pt idx="1416">
                  <c:v>0.90980386499999999</c:v>
                </c:pt>
                <c:pt idx="1417">
                  <c:v>0.90972584700000003</c:v>
                </c:pt>
                <c:pt idx="1418">
                  <c:v>0.90972245500000004</c:v>
                </c:pt>
                <c:pt idx="1419">
                  <c:v>0.90969871000000002</c:v>
                </c:pt>
                <c:pt idx="1420">
                  <c:v>0.90969531800000003</c:v>
                </c:pt>
                <c:pt idx="1421">
                  <c:v>0.90966478900000003</c:v>
                </c:pt>
                <c:pt idx="1422">
                  <c:v>0.90956641800000004</c:v>
                </c:pt>
                <c:pt idx="1423">
                  <c:v>0.90954606500000001</c:v>
                </c:pt>
                <c:pt idx="1424">
                  <c:v>0.909427341</c:v>
                </c:pt>
                <c:pt idx="1425">
                  <c:v>0.90947822300000003</c:v>
                </c:pt>
                <c:pt idx="1426">
                  <c:v>0.90946126199999999</c:v>
                </c:pt>
                <c:pt idx="1427">
                  <c:v>0.90941716500000003</c:v>
                </c:pt>
                <c:pt idx="1428">
                  <c:v>0.90928487300000005</c:v>
                </c:pt>
                <c:pt idx="1429">
                  <c:v>0.90933236200000001</c:v>
                </c:pt>
                <c:pt idx="1430">
                  <c:v>0.90927808899999996</c:v>
                </c:pt>
                <c:pt idx="1431">
                  <c:v>0.909335754</c:v>
                </c:pt>
                <c:pt idx="1432">
                  <c:v>0.90922042300000006</c:v>
                </c:pt>
                <c:pt idx="1433">
                  <c:v>0.90923059900000003</c:v>
                </c:pt>
                <c:pt idx="1434">
                  <c:v>0.90913562000000003</c:v>
                </c:pt>
                <c:pt idx="1435">
                  <c:v>0.90907456200000003</c:v>
                </c:pt>
                <c:pt idx="1436">
                  <c:v>0.90905420999999997</c:v>
                </c:pt>
                <c:pt idx="1437">
                  <c:v>0.90903046499999995</c:v>
                </c:pt>
                <c:pt idx="1438">
                  <c:v>0.90896940699999995</c:v>
                </c:pt>
                <c:pt idx="1439">
                  <c:v>0.90893209399999997</c:v>
                </c:pt>
                <c:pt idx="1440">
                  <c:v>0.90893209399999997</c:v>
                </c:pt>
                <c:pt idx="1441">
                  <c:v>0.90886764399999997</c:v>
                </c:pt>
                <c:pt idx="1442">
                  <c:v>0.90877605699999997</c:v>
                </c:pt>
                <c:pt idx="1443">
                  <c:v>0.90878284099999995</c:v>
                </c:pt>
                <c:pt idx="1444">
                  <c:v>0.90871839099999996</c:v>
                </c:pt>
                <c:pt idx="1445">
                  <c:v>0.90866411700000005</c:v>
                </c:pt>
                <c:pt idx="1446">
                  <c:v>0.90859288299999996</c:v>
                </c:pt>
                <c:pt idx="1447">
                  <c:v>0.90860645100000004</c:v>
                </c:pt>
                <c:pt idx="1448">
                  <c:v>0.90857592200000004</c:v>
                </c:pt>
                <c:pt idx="1449">
                  <c:v>0.90853860900000005</c:v>
                </c:pt>
                <c:pt idx="1450">
                  <c:v>0.90850129599999996</c:v>
                </c:pt>
                <c:pt idx="1451">
                  <c:v>0.90847415899999995</c:v>
                </c:pt>
                <c:pt idx="1452">
                  <c:v>0.90841649300000005</c:v>
                </c:pt>
                <c:pt idx="1453">
                  <c:v>0.90838596400000005</c:v>
                </c:pt>
                <c:pt idx="1454">
                  <c:v>0.90834525899999996</c:v>
                </c:pt>
                <c:pt idx="1455">
                  <c:v>0.90829098500000005</c:v>
                </c:pt>
                <c:pt idx="1456">
                  <c:v>0.90815530099999997</c:v>
                </c:pt>
                <c:pt idx="1457">
                  <c:v>0.90819600599999994</c:v>
                </c:pt>
                <c:pt idx="1458">
                  <c:v>0.908114596</c:v>
                </c:pt>
                <c:pt idx="1459">
                  <c:v>0.90815190899999998</c:v>
                </c:pt>
                <c:pt idx="1460">
                  <c:v>0.90807728300000001</c:v>
                </c:pt>
                <c:pt idx="1461">
                  <c:v>0.908114596</c:v>
                </c:pt>
                <c:pt idx="1462">
                  <c:v>0.90803318499999996</c:v>
                </c:pt>
                <c:pt idx="1463">
                  <c:v>0.90798230400000002</c:v>
                </c:pt>
                <c:pt idx="1464">
                  <c:v>0.90800265599999996</c:v>
                </c:pt>
                <c:pt idx="1465">
                  <c:v>0.90797551899999995</c:v>
                </c:pt>
                <c:pt idx="1466">
                  <c:v>0.90791106899999996</c:v>
                </c:pt>
                <c:pt idx="1467">
                  <c:v>0.907894109</c:v>
                </c:pt>
                <c:pt idx="1468">
                  <c:v>0.90785001200000004</c:v>
                </c:pt>
                <c:pt idx="1469">
                  <c:v>0.90774824799999998</c:v>
                </c:pt>
                <c:pt idx="1470">
                  <c:v>0.90777877699999998</c:v>
                </c:pt>
                <c:pt idx="1471">
                  <c:v>0.90775163999999997</c:v>
                </c:pt>
                <c:pt idx="1472">
                  <c:v>0.90770754300000001</c:v>
                </c:pt>
                <c:pt idx="1473">
                  <c:v>0.907646485</c:v>
                </c:pt>
                <c:pt idx="1474">
                  <c:v>0.90753454600000005</c:v>
                </c:pt>
                <c:pt idx="1475">
                  <c:v>0.90740903799999995</c:v>
                </c:pt>
                <c:pt idx="1476">
                  <c:v>0.90736154800000002</c:v>
                </c:pt>
                <c:pt idx="1477">
                  <c:v>0.90732084300000004</c:v>
                </c:pt>
                <c:pt idx="1478">
                  <c:v>0.90724960899999996</c:v>
                </c:pt>
                <c:pt idx="1479">
                  <c:v>0.90719872700000004</c:v>
                </c:pt>
                <c:pt idx="1480">
                  <c:v>0.90705965099999997</c:v>
                </c:pt>
                <c:pt idx="1481">
                  <c:v>0.90709696399999995</c:v>
                </c:pt>
                <c:pt idx="1482">
                  <c:v>0.90703929800000005</c:v>
                </c:pt>
                <c:pt idx="1483">
                  <c:v>0.90697824000000005</c:v>
                </c:pt>
                <c:pt idx="1484">
                  <c:v>0.90705965099999997</c:v>
                </c:pt>
                <c:pt idx="1485">
                  <c:v>0.9069952</c:v>
                </c:pt>
                <c:pt idx="1486">
                  <c:v>0.90691039799999995</c:v>
                </c:pt>
                <c:pt idx="1487">
                  <c:v>0.90682559500000004</c:v>
                </c:pt>
                <c:pt idx="1488">
                  <c:v>0.90681881099999995</c:v>
                </c:pt>
                <c:pt idx="1489">
                  <c:v>0.90672043999999996</c:v>
                </c:pt>
                <c:pt idx="1490">
                  <c:v>0.90675096899999996</c:v>
                </c:pt>
                <c:pt idx="1491">
                  <c:v>0.90663563700000005</c:v>
                </c:pt>
                <c:pt idx="1492">
                  <c:v>0.90680185000000002</c:v>
                </c:pt>
                <c:pt idx="1493">
                  <c:v>0.90711731600000001</c:v>
                </c:pt>
                <c:pt idx="1494">
                  <c:v>0.90760578000000003</c:v>
                </c:pt>
                <c:pt idx="1495">
                  <c:v>0.90806710599999996</c:v>
                </c:pt>
                <c:pt idx="1496">
                  <c:v>0.90815190899999998</c:v>
                </c:pt>
                <c:pt idx="1497">
                  <c:v>0.90837578799999996</c:v>
                </c:pt>
                <c:pt idx="1498">
                  <c:v>0.90843345399999997</c:v>
                </c:pt>
                <c:pt idx="1499">
                  <c:v>0.90841649300000005</c:v>
                </c:pt>
                <c:pt idx="1500">
                  <c:v>0.90840292499999997</c:v>
                </c:pt>
                <c:pt idx="1501">
                  <c:v>0.90835882800000001</c:v>
                </c:pt>
                <c:pt idx="1502">
                  <c:v>0.90832490700000001</c:v>
                </c:pt>
                <c:pt idx="1503">
                  <c:v>0.90827063299999999</c:v>
                </c:pt>
                <c:pt idx="1504">
                  <c:v>0.90526861800000002</c:v>
                </c:pt>
                <c:pt idx="1505">
                  <c:v>0.90606576299999997</c:v>
                </c:pt>
                <c:pt idx="1506">
                  <c:v>0.90600809699999996</c:v>
                </c:pt>
                <c:pt idx="1507">
                  <c:v>0.90602844999999999</c:v>
                </c:pt>
                <c:pt idx="1508">
                  <c:v>0.90680863499999997</c:v>
                </c:pt>
                <c:pt idx="1509">
                  <c:v>0.90694092699999995</c:v>
                </c:pt>
                <c:pt idx="1510">
                  <c:v>0.90690700599999996</c:v>
                </c:pt>
                <c:pt idx="1511">
                  <c:v>0.90316211899999999</c:v>
                </c:pt>
                <c:pt idx="1512">
                  <c:v>0.904844604</c:v>
                </c:pt>
                <c:pt idx="1513">
                  <c:v>0.90530593100000001</c:v>
                </c:pt>
                <c:pt idx="1514">
                  <c:v>0.905278794</c:v>
                </c:pt>
                <c:pt idx="1515">
                  <c:v>0.90535002799999997</c:v>
                </c:pt>
                <c:pt idx="1516">
                  <c:v>0.90520077600000004</c:v>
                </c:pt>
                <c:pt idx="1517">
                  <c:v>0.90526183400000004</c:v>
                </c:pt>
                <c:pt idx="1518">
                  <c:v>0.905092228</c:v>
                </c:pt>
                <c:pt idx="1519">
                  <c:v>0.90529914700000003</c:v>
                </c:pt>
                <c:pt idx="1520">
                  <c:v>0.90532967600000003</c:v>
                </c:pt>
                <c:pt idx="1521">
                  <c:v>0.90527201000000002</c:v>
                </c:pt>
                <c:pt idx="1522">
                  <c:v>0.90531610699999998</c:v>
                </c:pt>
                <c:pt idx="1523">
                  <c:v>0.90529914700000003</c:v>
                </c:pt>
                <c:pt idx="1524">
                  <c:v>0.90519738400000005</c:v>
                </c:pt>
                <c:pt idx="1525">
                  <c:v>0.90512954199999995</c:v>
                </c:pt>
                <c:pt idx="1526">
                  <c:v>0.90507187600000005</c:v>
                </c:pt>
                <c:pt idx="1527">
                  <c:v>0.90511597300000002</c:v>
                </c:pt>
                <c:pt idx="1528">
                  <c:v>0.90509901299999995</c:v>
                </c:pt>
                <c:pt idx="1529">
                  <c:v>0.90508544400000002</c:v>
                </c:pt>
                <c:pt idx="1530">
                  <c:v>0.90514311000000003</c:v>
                </c:pt>
                <c:pt idx="1531">
                  <c:v>0.90495315200000004</c:v>
                </c:pt>
                <c:pt idx="1532">
                  <c:v>0.90501081800000005</c:v>
                </c:pt>
                <c:pt idx="1533">
                  <c:v>0.90495654400000003</c:v>
                </c:pt>
                <c:pt idx="1534">
                  <c:v>0.90494976000000005</c:v>
                </c:pt>
                <c:pt idx="1535">
                  <c:v>0.90493958399999996</c:v>
                </c:pt>
                <c:pt idx="1536">
                  <c:v>0.90492262300000004</c:v>
                </c:pt>
                <c:pt idx="1537">
                  <c:v>0.90487852599999996</c:v>
                </c:pt>
                <c:pt idx="1538">
                  <c:v>0.90475980199999995</c:v>
                </c:pt>
                <c:pt idx="1539">
                  <c:v>0.90471231200000002</c:v>
                </c:pt>
                <c:pt idx="1540">
                  <c:v>0.90472248899999996</c:v>
                </c:pt>
                <c:pt idx="1541">
                  <c:v>0.90472588099999995</c:v>
                </c:pt>
                <c:pt idx="1542">
                  <c:v>0.90466821500000005</c:v>
                </c:pt>
                <c:pt idx="1543">
                  <c:v>0.90458002000000004</c:v>
                </c:pt>
                <c:pt idx="1544">
                  <c:v>0.90460715700000005</c:v>
                </c:pt>
                <c:pt idx="1545">
                  <c:v>0.90446468800000002</c:v>
                </c:pt>
                <c:pt idx="1546">
                  <c:v>0.90447825699999995</c:v>
                </c:pt>
                <c:pt idx="1547">
                  <c:v>0.90438666999999995</c:v>
                </c:pt>
                <c:pt idx="1548">
                  <c:v>0.90437988599999997</c:v>
                </c:pt>
                <c:pt idx="1549">
                  <c:v>0.90433918099999999</c:v>
                </c:pt>
                <c:pt idx="1550">
                  <c:v>0.90434596499999997</c:v>
                </c:pt>
                <c:pt idx="1551">
                  <c:v>0.90432561199999995</c:v>
                </c:pt>
                <c:pt idx="1552">
                  <c:v>0.90429169099999995</c:v>
                </c:pt>
                <c:pt idx="1553">
                  <c:v>0.90426455400000005</c:v>
                </c:pt>
                <c:pt idx="1554">
                  <c:v>0.90416957499999995</c:v>
                </c:pt>
                <c:pt idx="1555">
                  <c:v>0.90412547799999998</c:v>
                </c:pt>
                <c:pt idx="1556">
                  <c:v>0.904027107</c:v>
                </c:pt>
                <c:pt idx="1557">
                  <c:v>0.90409834099999997</c:v>
                </c:pt>
                <c:pt idx="1558">
                  <c:v>0.90405424400000001</c:v>
                </c:pt>
                <c:pt idx="1559">
                  <c:v>0.90402032200000004</c:v>
                </c:pt>
                <c:pt idx="1560">
                  <c:v>0.90400336199999998</c:v>
                </c:pt>
                <c:pt idx="1561">
                  <c:v>0.90387785399999998</c:v>
                </c:pt>
                <c:pt idx="1562">
                  <c:v>0.90395587200000005</c:v>
                </c:pt>
                <c:pt idx="1563">
                  <c:v>0.90396944099999998</c:v>
                </c:pt>
                <c:pt idx="1564">
                  <c:v>0.90392534300000005</c:v>
                </c:pt>
                <c:pt idx="1565">
                  <c:v>0.90383375700000002</c:v>
                </c:pt>
                <c:pt idx="1566">
                  <c:v>0.90375912999999997</c:v>
                </c:pt>
                <c:pt idx="1567">
                  <c:v>0.90373199299999996</c:v>
                </c:pt>
                <c:pt idx="1568">
                  <c:v>0.90353185899999999</c:v>
                </c:pt>
                <c:pt idx="1569">
                  <c:v>0.903589525</c:v>
                </c:pt>
                <c:pt idx="1570">
                  <c:v>0.90354882000000003</c:v>
                </c:pt>
                <c:pt idx="1571">
                  <c:v>0.90362005400000001</c:v>
                </c:pt>
                <c:pt idx="1572">
                  <c:v>0.903623446</c:v>
                </c:pt>
                <c:pt idx="1573">
                  <c:v>0.90358613300000001</c:v>
                </c:pt>
                <c:pt idx="1574">
                  <c:v>0.90354542699999996</c:v>
                </c:pt>
                <c:pt idx="1575">
                  <c:v>0.90350132999999999</c:v>
                </c:pt>
                <c:pt idx="1576">
                  <c:v>0.90336903800000001</c:v>
                </c:pt>
                <c:pt idx="1577">
                  <c:v>0.903406351</c:v>
                </c:pt>
                <c:pt idx="1578">
                  <c:v>0.90329441099999996</c:v>
                </c:pt>
                <c:pt idx="1579">
                  <c:v>0.90334529299999999</c:v>
                </c:pt>
                <c:pt idx="1580">
                  <c:v>0.90325370599999999</c:v>
                </c:pt>
                <c:pt idx="1581">
                  <c:v>0.90327745100000001</c:v>
                </c:pt>
                <c:pt idx="1582">
                  <c:v>0.90323674600000003</c:v>
                </c:pt>
                <c:pt idx="1583">
                  <c:v>0.90319943199999997</c:v>
                </c:pt>
                <c:pt idx="1584">
                  <c:v>0.90309766899999999</c:v>
                </c:pt>
                <c:pt idx="1585">
                  <c:v>0.90308749300000002</c:v>
                </c:pt>
                <c:pt idx="1586">
                  <c:v>0.903094277</c:v>
                </c:pt>
                <c:pt idx="1587">
                  <c:v>0.90296537700000001</c:v>
                </c:pt>
                <c:pt idx="1588">
                  <c:v>0.90301286700000005</c:v>
                </c:pt>
                <c:pt idx="1589">
                  <c:v>0.90290431900000001</c:v>
                </c:pt>
                <c:pt idx="1590">
                  <c:v>0.90294841699999995</c:v>
                </c:pt>
                <c:pt idx="1591">
                  <c:v>0.902846653</c:v>
                </c:pt>
                <c:pt idx="1592">
                  <c:v>0.90285343799999995</c:v>
                </c:pt>
                <c:pt idx="1593">
                  <c:v>0.902877182</c:v>
                </c:pt>
                <c:pt idx="1594">
                  <c:v>0.90275506599999999</c:v>
                </c:pt>
                <c:pt idx="1595">
                  <c:v>0.902816124</c:v>
                </c:pt>
                <c:pt idx="1596">
                  <c:v>0.902751674</c:v>
                </c:pt>
                <c:pt idx="1597">
                  <c:v>0.90269400899999996</c:v>
                </c:pt>
                <c:pt idx="1598">
                  <c:v>0.90259902999999997</c:v>
                </c:pt>
                <c:pt idx="1599">
                  <c:v>0.90253797199999997</c:v>
                </c:pt>
                <c:pt idx="1600">
                  <c:v>0.90252440300000003</c:v>
                </c:pt>
                <c:pt idx="1601">
                  <c:v>0.90244299299999997</c:v>
                </c:pt>
                <c:pt idx="1602">
                  <c:v>0.90239211100000005</c:v>
                </c:pt>
                <c:pt idx="1603">
                  <c:v>0.90240907199999998</c:v>
                </c:pt>
                <c:pt idx="1604">
                  <c:v>0.90238871899999995</c:v>
                </c:pt>
                <c:pt idx="1605">
                  <c:v>0.90236158200000005</c:v>
                </c:pt>
                <c:pt idx="1606">
                  <c:v>0.90230052400000005</c:v>
                </c:pt>
                <c:pt idx="1607">
                  <c:v>0.90222928999999996</c:v>
                </c:pt>
                <c:pt idx="1608">
                  <c:v>0.90214448700000005</c:v>
                </c:pt>
                <c:pt idx="1609">
                  <c:v>0.90211735000000004</c:v>
                </c:pt>
                <c:pt idx="1610">
                  <c:v>0.90208342900000005</c:v>
                </c:pt>
                <c:pt idx="1611">
                  <c:v>0.90203254799999999</c:v>
                </c:pt>
                <c:pt idx="1612">
                  <c:v>0.90202915500000003</c:v>
                </c:pt>
                <c:pt idx="1613">
                  <c:v>0.90196470500000003</c:v>
                </c:pt>
                <c:pt idx="1614">
                  <c:v>0.901968098</c:v>
                </c:pt>
                <c:pt idx="1615">
                  <c:v>0.90191382399999998</c:v>
                </c:pt>
                <c:pt idx="1616">
                  <c:v>0.90188668699999996</c:v>
                </c:pt>
                <c:pt idx="1617">
                  <c:v>0.90184937399999998</c:v>
                </c:pt>
                <c:pt idx="1618">
                  <c:v>0.90167637599999995</c:v>
                </c:pt>
                <c:pt idx="1619">
                  <c:v>0.90164923900000005</c:v>
                </c:pt>
                <c:pt idx="1620">
                  <c:v>0.90167976800000005</c:v>
                </c:pt>
                <c:pt idx="1621">
                  <c:v>0.90157800499999996</c:v>
                </c:pt>
                <c:pt idx="1622">
                  <c:v>0.90153729999999999</c:v>
                </c:pt>
                <c:pt idx="1623">
                  <c:v>0.90157122099999998</c:v>
                </c:pt>
                <c:pt idx="1624">
                  <c:v>0.90153729999999999</c:v>
                </c:pt>
                <c:pt idx="1625">
                  <c:v>0.90152712400000001</c:v>
                </c:pt>
                <c:pt idx="1626">
                  <c:v>0.90147624199999998</c:v>
                </c:pt>
                <c:pt idx="1627">
                  <c:v>0.90143553700000001</c:v>
                </c:pt>
                <c:pt idx="1628">
                  <c:v>0.90142535999999995</c:v>
                </c:pt>
                <c:pt idx="1629">
                  <c:v>0.90138804699999997</c:v>
                </c:pt>
                <c:pt idx="1630">
                  <c:v>0.90123879500000004</c:v>
                </c:pt>
                <c:pt idx="1631">
                  <c:v>0.90132020499999999</c:v>
                </c:pt>
                <c:pt idx="1632">
                  <c:v>0.90125575499999999</c:v>
                </c:pt>
                <c:pt idx="1633">
                  <c:v>0.90122522599999999</c:v>
                </c:pt>
                <c:pt idx="1634">
                  <c:v>0.90119808899999998</c:v>
                </c:pt>
                <c:pt idx="1635">
                  <c:v>0.90115738400000001</c:v>
                </c:pt>
                <c:pt idx="1636">
                  <c:v>0.90108954200000002</c:v>
                </c:pt>
                <c:pt idx="1637">
                  <c:v>0.90117773700000003</c:v>
                </c:pt>
                <c:pt idx="1638">
                  <c:v>0.90098099399999998</c:v>
                </c:pt>
                <c:pt idx="1639">
                  <c:v>0.90100813099999999</c:v>
                </c:pt>
                <c:pt idx="1640">
                  <c:v>0.90096064200000003</c:v>
                </c:pt>
                <c:pt idx="1641">
                  <c:v>0.900787644</c:v>
                </c:pt>
                <c:pt idx="1642">
                  <c:v>0.90085887799999997</c:v>
                </c:pt>
                <c:pt idx="1643">
                  <c:v>0.90083513400000004</c:v>
                </c:pt>
                <c:pt idx="1644">
                  <c:v>0.90080799700000003</c:v>
                </c:pt>
                <c:pt idx="1645">
                  <c:v>0.90078425200000001</c:v>
                </c:pt>
                <c:pt idx="1646">
                  <c:v>0.90067231299999995</c:v>
                </c:pt>
                <c:pt idx="1647">
                  <c:v>0.900757115</c:v>
                </c:pt>
                <c:pt idx="1648">
                  <c:v>0.90071980200000001</c:v>
                </c:pt>
                <c:pt idx="1649">
                  <c:v>0.90062821500000001</c:v>
                </c:pt>
                <c:pt idx="1650">
                  <c:v>0.90060786299999995</c:v>
                </c:pt>
                <c:pt idx="1651">
                  <c:v>0.90057394099999999</c:v>
                </c:pt>
                <c:pt idx="1652">
                  <c:v>0.90051288399999996</c:v>
                </c:pt>
                <c:pt idx="1653">
                  <c:v>0.90046539400000003</c:v>
                </c:pt>
                <c:pt idx="1654">
                  <c:v>0.90043825700000002</c:v>
                </c:pt>
                <c:pt idx="1655">
                  <c:v>0.90041112000000001</c:v>
                </c:pt>
                <c:pt idx="1656">
                  <c:v>0.90038737599999996</c:v>
                </c:pt>
                <c:pt idx="1657">
                  <c:v>0.90035006200000001</c:v>
                </c:pt>
                <c:pt idx="1658">
                  <c:v>0.90018045700000004</c:v>
                </c:pt>
                <c:pt idx="1659">
                  <c:v>0.90031614100000001</c:v>
                </c:pt>
                <c:pt idx="1660">
                  <c:v>0.90016349699999998</c:v>
                </c:pt>
                <c:pt idx="1661">
                  <c:v>0.90023133899999996</c:v>
                </c:pt>
                <c:pt idx="1662">
                  <c:v>0.90014992800000004</c:v>
                </c:pt>
                <c:pt idx="1663">
                  <c:v>0.90017706500000005</c:v>
                </c:pt>
                <c:pt idx="1664">
                  <c:v>0.90011939900000004</c:v>
                </c:pt>
                <c:pt idx="1665">
                  <c:v>0.90002102799999995</c:v>
                </c:pt>
                <c:pt idx="1666">
                  <c:v>0.89998710699999995</c:v>
                </c:pt>
                <c:pt idx="1667">
                  <c:v>0.89986159899999996</c:v>
                </c:pt>
                <c:pt idx="1668">
                  <c:v>0.89995657799999995</c:v>
                </c:pt>
                <c:pt idx="1669">
                  <c:v>0.89994979399999997</c:v>
                </c:pt>
                <c:pt idx="1670">
                  <c:v>0.89989212799999996</c:v>
                </c:pt>
                <c:pt idx="1671">
                  <c:v>0.89974965900000003</c:v>
                </c:pt>
                <c:pt idx="1672">
                  <c:v>0.89977001199999995</c:v>
                </c:pt>
                <c:pt idx="1673">
                  <c:v>0.89974287500000005</c:v>
                </c:pt>
                <c:pt idx="1674">
                  <c:v>0.89966824899999998</c:v>
                </c:pt>
                <c:pt idx="1675">
                  <c:v>0.899658073</c:v>
                </c:pt>
                <c:pt idx="1676">
                  <c:v>0.89966824899999998</c:v>
                </c:pt>
                <c:pt idx="1677">
                  <c:v>0.89963432799999998</c:v>
                </c:pt>
                <c:pt idx="1678">
                  <c:v>0.89960719099999997</c:v>
                </c:pt>
                <c:pt idx="1679">
                  <c:v>0.89942062499999997</c:v>
                </c:pt>
                <c:pt idx="1680">
                  <c:v>0.89951221199999998</c:v>
                </c:pt>
                <c:pt idx="1681">
                  <c:v>0.89946472200000005</c:v>
                </c:pt>
                <c:pt idx="1682">
                  <c:v>0.89940366400000005</c:v>
                </c:pt>
                <c:pt idx="1683">
                  <c:v>0.89960040699999999</c:v>
                </c:pt>
                <c:pt idx="1684">
                  <c:v>0.89943758600000001</c:v>
                </c:pt>
                <c:pt idx="1685">
                  <c:v>0.89937652800000001</c:v>
                </c:pt>
                <c:pt idx="1686">
                  <c:v>0.89926458799999998</c:v>
                </c:pt>
                <c:pt idx="1687">
                  <c:v>0.899162825</c:v>
                </c:pt>
                <c:pt idx="1688">
                  <c:v>0.899162825</c:v>
                </c:pt>
                <c:pt idx="1689">
                  <c:v>0.89908141399999997</c:v>
                </c:pt>
                <c:pt idx="1690">
                  <c:v>0.89921709900000002</c:v>
                </c:pt>
                <c:pt idx="1691">
                  <c:v>0.89901357199999998</c:v>
                </c:pt>
                <c:pt idx="1692">
                  <c:v>0.89907462999999999</c:v>
                </c:pt>
                <c:pt idx="1693">
                  <c:v>0.89903392500000001</c:v>
                </c:pt>
                <c:pt idx="1694">
                  <c:v>0.89895251399999998</c:v>
                </c:pt>
                <c:pt idx="1695">
                  <c:v>0.89893555400000003</c:v>
                </c:pt>
                <c:pt idx="1696">
                  <c:v>0.89884735900000001</c:v>
                </c:pt>
                <c:pt idx="1697">
                  <c:v>0.89886771200000004</c:v>
                </c:pt>
                <c:pt idx="1698">
                  <c:v>0.89871845900000003</c:v>
                </c:pt>
                <c:pt idx="1699">
                  <c:v>0.89879308499999999</c:v>
                </c:pt>
                <c:pt idx="1700">
                  <c:v>0.89877273300000005</c:v>
                </c:pt>
                <c:pt idx="1701">
                  <c:v>0.89871167500000004</c:v>
                </c:pt>
                <c:pt idx="1702">
                  <c:v>0.89876255599999999</c:v>
                </c:pt>
                <c:pt idx="1703">
                  <c:v>0.89864383199999998</c:v>
                </c:pt>
                <c:pt idx="1704">
                  <c:v>0.89853189300000003</c:v>
                </c:pt>
                <c:pt idx="1705">
                  <c:v>0.89858955900000004</c:v>
                </c:pt>
                <c:pt idx="1706">
                  <c:v>0.89854546099999999</c:v>
                </c:pt>
                <c:pt idx="1707">
                  <c:v>0.89849458000000004</c:v>
                </c:pt>
                <c:pt idx="1708">
                  <c:v>0.89847422700000001</c:v>
                </c:pt>
                <c:pt idx="1709">
                  <c:v>0.89845387399999999</c:v>
                </c:pt>
                <c:pt idx="1710">
                  <c:v>0.89844030600000002</c:v>
                </c:pt>
                <c:pt idx="1711">
                  <c:v>0.89833515100000005</c:v>
                </c:pt>
                <c:pt idx="1712">
                  <c:v>0.89829105300000001</c:v>
                </c:pt>
                <c:pt idx="1713">
                  <c:v>0.898355503</c:v>
                </c:pt>
                <c:pt idx="1714">
                  <c:v>0.89830462200000005</c:v>
                </c:pt>
                <c:pt idx="1715">
                  <c:v>0.89819607400000001</c:v>
                </c:pt>
                <c:pt idx="1716">
                  <c:v>0.89819268200000002</c:v>
                </c:pt>
                <c:pt idx="1717">
                  <c:v>0.89812823200000003</c:v>
                </c:pt>
                <c:pt idx="1718">
                  <c:v>0.89814180099999996</c:v>
                </c:pt>
                <c:pt idx="1719">
                  <c:v>0.89799254799999995</c:v>
                </c:pt>
                <c:pt idx="1720">
                  <c:v>0.89801629299999997</c:v>
                </c:pt>
                <c:pt idx="1721">
                  <c:v>0.89807735099999997</c:v>
                </c:pt>
                <c:pt idx="1722">
                  <c:v>0.89798237199999997</c:v>
                </c:pt>
                <c:pt idx="1723">
                  <c:v>0.89778223700000004</c:v>
                </c:pt>
                <c:pt idx="1724">
                  <c:v>0.89789417699999996</c:v>
                </c:pt>
                <c:pt idx="1725">
                  <c:v>0.89784668700000003</c:v>
                </c:pt>
                <c:pt idx="1726">
                  <c:v>0.89779919799999996</c:v>
                </c:pt>
                <c:pt idx="1727">
                  <c:v>0.89773813999999996</c:v>
                </c:pt>
                <c:pt idx="1728">
                  <c:v>0.89765333700000005</c:v>
                </c:pt>
                <c:pt idx="1729">
                  <c:v>0.89770082699999998</c:v>
                </c:pt>
                <c:pt idx="1730">
                  <c:v>0.89767368999999997</c:v>
                </c:pt>
                <c:pt idx="1731">
                  <c:v>0.89761263199999997</c:v>
                </c:pt>
                <c:pt idx="1732">
                  <c:v>0.89749730000000005</c:v>
                </c:pt>
                <c:pt idx="1733">
                  <c:v>0.89757871099999997</c:v>
                </c:pt>
                <c:pt idx="1734">
                  <c:v>0.89754478999999998</c:v>
                </c:pt>
                <c:pt idx="1735">
                  <c:v>0.89746337899999995</c:v>
                </c:pt>
                <c:pt idx="1736">
                  <c:v>0.89745998699999996</c:v>
                </c:pt>
                <c:pt idx="1737">
                  <c:v>0.89742606599999997</c:v>
                </c:pt>
                <c:pt idx="1738">
                  <c:v>0.89735144</c:v>
                </c:pt>
                <c:pt idx="1739">
                  <c:v>0.89733108699999997</c:v>
                </c:pt>
                <c:pt idx="1740">
                  <c:v>0.89728699000000001</c:v>
                </c:pt>
                <c:pt idx="1741">
                  <c:v>0.89728359700000004</c:v>
                </c:pt>
                <c:pt idx="1742">
                  <c:v>0.897225932</c:v>
                </c:pt>
                <c:pt idx="1743">
                  <c:v>0.897225932</c:v>
                </c:pt>
                <c:pt idx="1744">
                  <c:v>0.89515335399999996</c:v>
                </c:pt>
                <c:pt idx="1745">
                  <c:v>0.89678156600000003</c:v>
                </c:pt>
                <c:pt idx="1746">
                  <c:v>0.89694438700000001</c:v>
                </c:pt>
                <c:pt idx="1747">
                  <c:v>0.896886721</c:v>
                </c:pt>
                <c:pt idx="1748">
                  <c:v>0.89693420999999995</c:v>
                </c:pt>
                <c:pt idx="1749">
                  <c:v>0.89689011299999999</c:v>
                </c:pt>
                <c:pt idx="1750">
                  <c:v>0.89686297599999998</c:v>
                </c:pt>
                <c:pt idx="1751">
                  <c:v>0.896886721</c:v>
                </c:pt>
                <c:pt idx="1752">
                  <c:v>0.89684601600000002</c:v>
                </c:pt>
                <c:pt idx="1753">
                  <c:v>0.89683244699999998</c:v>
                </c:pt>
                <c:pt idx="1754">
                  <c:v>0.89681887900000001</c:v>
                </c:pt>
                <c:pt idx="1755">
                  <c:v>0.896791742</c:v>
                </c:pt>
                <c:pt idx="1756">
                  <c:v>0.89678156600000003</c:v>
                </c:pt>
                <c:pt idx="1757">
                  <c:v>0.89669337100000002</c:v>
                </c:pt>
                <c:pt idx="1758">
                  <c:v>0.89665945000000002</c:v>
                </c:pt>
                <c:pt idx="1759">
                  <c:v>0.89656107900000004</c:v>
                </c:pt>
                <c:pt idx="1760">
                  <c:v>0.89658482299999998</c:v>
                </c:pt>
                <c:pt idx="1761">
                  <c:v>0.89659839200000002</c:v>
                </c:pt>
                <c:pt idx="1762">
                  <c:v>0.89660856799999999</c:v>
                </c:pt>
                <c:pt idx="1763">
                  <c:v>0.89647966800000001</c:v>
                </c:pt>
                <c:pt idx="1764">
                  <c:v>0.89647966800000001</c:v>
                </c:pt>
                <c:pt idx="1765">
                  <c:v>0.89643557100000004</c:v>
                </c:pt>
                <c:pt idx="1766">
                  <c:v>0.89629988599999999</c:v>
                </c:pt>
                <c:pt idx="1767">
                  <c:v>0.89636433599999998</c:v>
                </c:pt>
                <c:pt idx="1768">
                  <c:v>0.89630327799999998</c:v>
                </c:pt>
                <c:pt idx="1769">
                  <c:v>0.89621169199999995</c:v>
                </c:pt>
                <c:pt idx="1770">
                  <c:v>0.89622186800000003</c:v>
                </c:pt>
                <c:pt idx="1771">
                  <c:v>0.89614384899999999</c:v>
                </c:pt>
                <c:pt idx="1772">
                  <c:v>0.896170986</c:v>
                </c:pt>
                <c:pt idx="1773">
                  <c:v>0.89607600700000001</c:v>
                </c:pt>
                <c:pt idx="1774">
                  <c:v>0.89604887</c:v>
                </c:pt>
                <c:pt idx="1775">
                  <c:v>0.89604547800000001</c:v>
                </c:pt>
                <c:pt idx="1776">
                  <c:v>0.89604547800000001</c:v>
                </c:pt>
                <c:pt idx="1777">
                  <c:v>0.89588944100000001</c:v>
                </c:pt>
                <c:pt idx="1778">
                  <c:v>0.89591997000000001</c:v>
                </c:pt>
                <c:pt idx="1779">
                  <c:v>0.89586908899999995</c:v>
                </c:pt>
                <c:pt idx="1780">
                  <c:v>0.89582838300000001</c:v>
                </c:pt>
                <c:pt idx="1781">
                  <c:v>0.89583177599999997</c:v>
                </c:pt>
                <c:pt idx="1782">
                  <c:v>0.89570626799999997</c:v>
                </c:pt>
                <c:pt idx="1783">
                  <c:v>0.89576732599999997</c:v>
                </c:pt>
                <c:pt idx="1784">
                  <c:v>0.89575714900000003</c:v>
                </c:pt>
                <c:pt idx="1785">
                  <c:v>0.89574697299999995</c:v>
                </c:pt>
                <c:pt idx="1786">
                  <c:v>0.89569269900000004</c:v>
                </c:pt>
                <c:pt idx="1787">
                  <c:v>0.89565877800000004</c:v>
                </c:pt>
                <c:pt idx="1788">
                  <c:v>0.89559772000000004</c:v>
                </c:pt>
                <c:pt idx="1789">
                  <c:v>0.89552648599999995</c:v>
                </c:pt>
                <c:pt idx="1790">
                  <c:v>0.89546542799999995</c:v>
                </c:pt>
                <c:pt idx="1791">
                  <c:v>0.89543829100000005</c:v>
                </c:pt>
                <c:pt idx="1792">
                  <c:v>0.89534670400000005</c:v>
                </c:pt>
                <c:pt idx="1793">
                  <c:v>0.89542811499999997</c:v>
                </c:pt>
                <c:pt idx="1794">
                  <c:v>0.89542133099999999</c:v>
                </c:pt>
                <c:pt idx="1795">
                  <c:v>0.89541115400000004</c:v>
                </c:pt>
                <c:pt idx="1796">
                  <c:v>0.89528903800000004</c:v>
                </c:pt>
                <c:pt idx="1797">
                  <c:v>0.89527207799999997</c:v>
                </c:pt>
                <c:pt idx="1798">
                  <c:v>0.89519405900000004</c:v>
                </c:pt>
                <c:pt idx="1799">
                  <c:v>0.89516353000000004</c:v>
                </c:pt>
                <c:pt idx="1800">
                  <c:v>0.89516353000000004</c:v>
                </c:pt>
                <c:pt idx="1801">
                  <c:v>0.895075336</c:v>
                </c:pt>
                <c:pt idx="1802">
                  <c:v>0.895075336</c:v>
                </c:pt>
                <c:pt idx="1803">
                  <c:v>0.89502784599999996</c:v>
                </c:pt>
                <c:pt idx="1804">
                  <c:v>0.89499731699999996</c:v>
                </c:pt>
                <c:pt idx="1805">
                  <c:v>0.89493625899999996</c:v>
                </c:pt>
                <c:pt idx="1806">
                  <c:v>0.89493286699999997</c:v>
                </c:pt>
                <c:pt idx="1807">
                  <c:v>0.89493625899999996</c:v>
                </c:pt>
                <c:pt idx="1808">
                  <c:v>0.89487520099999995</c:v>
                </c:pt>
                <c:pt idx="1809">
                  <c:v>0.89483110399999999</c:v>
                </c:pt>
                <c:pt idx="1810">
                  <c:v>0.89474969299999996</c:v>
                </c:pt>
                <c:pt idx="1811">
                  <c:v>0.89471577199999996</c:v>
                </c:pt>
                <c:pt idx="1812">
                  <c:v>0.89471237999999997</c:v>
                </c:pt>
                <c:pt idx="1813">
                  <c:v>0.894671675</c:v>
                </c:pt>
                <c:pt idx="1814">
                  <c:v>0.89464453799999999</c:v>
                </c:pt>
                <c:pt idx="1815">
                  <c:v>0.89460722500000001</c:v>
                </c:pt>
                <c:pt idx="1816">
                  <c:v>0.89463775400000001</c:v>
                </c:pt>
                <c:pt idx="1817">
                  <c:v>0.89462418499999996</c:v>
                </c:pt>
                <c:pt idx="1818">
                  <c:v>0.894580088</c:v>
                </c:pt>
                <c:pt idx="1819">
                  <c:v>0.89444779600000002</c:v>
                </c:pt>
                <c:pt idx="1820">
                  <c:v>0.89449189299999998</c:v>
                </c:pt>
                <c:pt idx="1821">
                  <c:v>0.89438673800000001</c:v>
                </c:pt>
                <c:pt idx="1822">
                  <c:v>0.89437656200000004</c:v>
                </c:pt>
                <c:pt idx="1823">
                  <c:v>0.89431889600000003</c:v>
                </c:pt>
                <c:pt idx="1824">
                  <c:v>0.89427818999999997</c:v>
                </c:pt>
                <c:pt idx="1825">
                  <c:v>0.89425783800000003</c:v>
                </c:pt>
                <c:pt idx="1826">
                  <c:v>0.89426123000000002</c:v>
                </c:pt>
                <c:pt idx="1827">
                  <c:v>0.89425105400000005</c:v>
                </c:pt>
                <c:pt idx="1828">
                  <c:v>0.89416964300000001</c:v>
                </c:pt>
                <c:pt idx="1829">
                  <c:v>0.89419678000000002</c:v>
                </c:pt>
                <c:pt idx="1830">
                  <c:v>0.89408823199999998</c:v>
                </c:pt>
                <c:pt idx="1831">
                  <c:v>0.89408823199999998</c:v>
                </c:pt>
                <c:pt idx="1832">
                  <c:v>0.89403056700000005</c:v>
                </c:pt>
                <c:pt idx="1833">
                  <c:v>0.89400682200000003</c:v>
                </c:pt>
                <c:pt idx="1834">
                  <c:v>0.89385756900000002</c:v>
                </c:pt>
                <c:pt idx="1835">
                  <c:v>0.89390166699999996</c:v>
                </c:pt>
                <c:pt idx="1836">
                  <c:v>0.89387452999999994</c:v>
                </c:pt>
                <c:pt idx="1837">
                  <c:v>0.89387792200000005</c:v>
                </c:pt>
                <c:pt idx="1838">
                  <c:v>0.89391862700000002</c:v>
                </c:pt>
                <c:pt idx="1839">
                  <c:v>0.89384739300000005</c:v>
                </c:pt>
                <c:pt idx="1840">
                  <c:v>0.89377615899999996</c:v>
                </c:pt>
                <c:pt idx="1841">
                  <c:v>0.89368117999999996</c:v>
                </c:pt>
                <c:pt idx="1842">
                  <c:v>0.89371849299999995</c:v>
                </c:pt>
                <c:pt idx="1843">
                  <c:v>0.89367100300000002</c:v>
                </c:pt>
                <c:pt idx="1844">
                  <c:v>0.89359637700000005</c:v>
                </c:pt>
                <c:pt idx="1845">
                  <c:v>0.89358959299999996</c:v>
                </c:pt>
                <c:pt idx="1846">
                  <c:v>0.89353531900000005</c:v>
                </c:pt>
                <c:pt idx="1847">
                  <c:v>0.89351496600000002</c:v>
                </c:pt>
                <c:pt idx="1848">
                  <c:v>0.89355227999999998</c:v>
                </c:pt>
                <c:pt idx="1849">
                  <c:v>0.89352514299999997</c:v>
                </c:pt>
                <c:pt idx="1850">
                  <c:v>0.89349461399999996</c:v>
                </c:pt>
                <c:pt idx="1851">
                  <c:v>0.89339624299999998</c:v>
                </c:pt>
                <c:pt idx="1852">
                  <c:v>0.89338606600000003</c:v>
                </c:pt>
                <c:pt idx="1853">
                  <c:v>0.89332161600000004</c:v>
                </c:pt>
                <c:pt idx="1854">
                  <c:v>0.89326395000000003</c:v>
                </c:pt>
                <c:pt idx="1855">
                  <c:v>0.89323002900000004</c:v>
                </c:pt>
                <c:pt idx="1856">
                  <c:v>0.893172364</c:v>
                </c:pt>
                <c:pt idx="1857">
                  <c:v>0.89318593199999996</c:v>
                </c:pt>
                <c:pt idx="1858">
                  <c:v>0.89316218700000005</c:v>
                </c:pt>
                <c:pt idx="1859">
                  <c:v>0.89318253999999997</c:v>
                </c:pt>
                <c:pt idx="1860">
                  <c:v>0.89307060000000005</c:v>
                </c:pt>
                <c:pt idx="1861">
                  <c:v>0.89308077699999999</c:v>
                </c:pt>
                <c:pt idx="1862">
                  <c:v>0.89302650299999997</c:v>
                </c:pt>
                <c:pt idx="1863">
                  <c:v>0.89293152399999998</c:v>
                </c:pt>
                <c:pt idx="1864">
                  <c:v>0.89281958400000005</c:v>
                </c:pt>
                <c:pt idx="1865">
                  <c:v>0.89282297600000005</c:v>
                </c:pt>
                <c:pt idx="1866">
                  <c:v>0.89285689800000001</c:v>
                </c:pt>
                <c:pt idx="1867">
                  <c:v>0.89277548699999998</c:v>
                </c:pt>
                <c:pt idx="1868">
                  <c:v>0.89280601599999998</c:v>
                </c:pt>
                <c:pt idx="1869">
                  <c:v>0.89277209499999999</c:v>
                </c:pt>
                <c:pt idx="1870">
                  <c:v>0.89274834999999997</c:v>
                </c:pt>
                <c:pt idx="1871">
                  <c:v>0.89272121299999996</c:v>
                </c:pt>
                <c:pt idx="1872">
                  <c:v>0.89262962599999995</c:v>
                </c:pt>
                <c:pt idx="1873">
                  <c:v>0.89261944999999998</c:v>
                </c:pt>
                <c:pt idx="1874">
                  <c:v>0.89259909699999995</c:v>
                </c:pt>
                <c:pt idx="1875">
                  <c:v>0.892517687</c:v>
                </c:pt>
                <c:pt idx="1876">
                  <c:v>0.89247019699999997</c:v>
                </c:pt>
                <c:pt idx="1877">
                  <c:v>0.89246002099999999</c:v>
                </c:pt>
                <c:pt idx="1878">
                  <c:v>0.89240913899999996</c:v>
                </c:pt>
                <c:pt idx="1879">
                  <c:v>0.89231076799999998</c:v>
                </c:pt>
                <c:pt idx="1880">
                  <c:v>0.89237521799999997</c:v>
                </c:pt>
                <c:pt idx="1881">
                  <c:v>0.89232772900000001</c:v>
                </c:pt>
                <c:pt idx="1882">
                  <c:v>0.89232433700000002</c:v>
                </c:pt>
                <c:pt idx="1883">
                  <c:v>0.89224631799999998</c:v>
                </c:pt>
                <c:pt idx="1884">
                  <c:v>0.892147947</c:v>
                </c:pt>
                <c:pt idx="1885">
                  <c:v>0.89214116300000001</c:v>
                </c:pt>
                <c:pt idx="1886">
                  <c:v>0.89208688899999999</c:v>
                </c:pt>
                <c:pt idx="1887">
                  <c:v>0.89204957600000001</c:v>
                </c:pt>
                <c:pt idx="1888">
                  <c:v>0.89199869399999998</c:v>
                </c:pt>
                <c:pt idx="1889">
                  <c:v>0.89196816499999998</c:v>
                </c:pt>
                <c:pt idx="1890">
                  <c:v>0.89200547900000005</c:v>
                </c:pt>
                <c:pt idx="1891">
                  <c:v>0.89197834200000004</c:v>
                </c:pt>
                <c:pt idx="1892">
                  <c:v>0.89197155800000005</c:v>
                </c:pt>
                <c:pt idx="1893">
                  <c:v>0.89182908900000002</c:v>
                </c:pt>
                <c:pt idx="1894">
                  <c:v>0.891866402</c:v>
                </c:pt>
                <c:pt idx="1895">
                  <c:v>0.89173750200000002</c:v>
                </c:pt>
                <c:pt idx="1896">
                  <c:v>0.89173411000000002</c:v>
                </c:pt>
                <c:pt idx="1897">
                  <c:v>0.89170358100000002</c:v>
                </c:pt>
                <c:pt idx="1898">
                  <c:v>0.89165948399999995</c:v>
                </c:pt>
                <c:pt idx="1899">
                  <c:v>0.891588249</c:v>
                </c:pt>
                <c:pt idx="1900">
                  <c:v>0.89149327</c:v>
                </c:pt>
                <c:pt idx="1901">
                  <c:v>0.89151701500000002</c:v>
                </c:pt>
                <c:pt idx="1902">
                  <c:v>0.89159842600000005</c:v>
                </c:pt>
                <c:pt idx="1903">
                  <c:v>0.89192746000000001</c:v>
                </c:pt>
                <c:pt idx="1904">
                  <c:v>0.89190371499999999</c:v>
                </c:pt>
                <c:pt idx="1905">
                  <c:v>0.891835873</c:v>
                </c:pt>
                <c:pt idx="1906">
                  <c:v>0.89183248100000001</c:v>
                </c:pt>
                <c:pt idx="1907">
                  <c:v>0.89179177600000004</c:v>
                </c:pt>
                <c:pt idx="1908">
                  <c:v>0.89171714999999996</c:v>
                </c:pt>
                <c:pt idx="1909">
                  <c:v>0.89177142300000001</c:v>
                </c:pt>
                <c:pt idx="1910">
                  <c:v>0.89161199400000002</c:v>
                </c:pt>
                <c:pt idx="1911">
                  <c:v>0.89169340500000005</c:v>
                </c:pt>
                <c:pt idx="1912">
                  <c:v>0.89159164199999996</c:v>
                </c:pt>
                <c:pt idx="1913">
                  <c:v>0.89157807300000003</c:v>
                </c:pt>
                <c:pt idx="1914">
                  <c:v>0.89144578100000005</c:v>
                </c:pt>
                <c:pt idx="1915">
                  <c:v>0.89147631000000005</c:v>
                </c:pt>
                <c:pt idx="1916">
                  <c:v>0.89148309400000003</c:v>
                </c:pt>
                <c:pt idx="1917">
                  <c:v>0.89148987800000001</c:v>
                </c:pt>
                <c:pt idx="1918">
                  <c:v>0.89152040700000001</c:v>
                </c:pt>
                <c:pt idx="1919">
                  <c:v>0.89147970200000004</c:v>
                </c:pt>
                <c:pt idx="1920">
                  <c:v>0.89141864400000004</c:v>
                </c:pt>
                <c:pt idx="1921">
                  <c:v>0.89141864400000004</c:v>
                </c:pt>
                <c:pt idx="1922">
                  <c:v>0.89131009699999997</c:v>
                </c:pt>
                <c:pt idx="1923">
                  <c:v>0.89126939100000002</c:v>
                </c:pt>
                <c:pt idx="1924">
                  <c:v>0.89129652800000003</c:v>
                </c:pt>
                <c:pt idx="1925">
                  <c:v>0.89123886200000002</c:v>
                </c:pt>
                <c:pt idx="1926">
                  <c:v>0.89117780400000002</c:v>
                </c:pt>
                <c:pt idx="1927">
                  <c:v>0.89126260700000004</c:v>
                </c:pt>
                <c:pt idx="1928">
                  <c:v>0.89125582299999995</c:v>
                </c:pt>
                <c:pt idx="1929">
                  <c:v>0.89119137299999995</c:v>
                </c:pt>
                <c:pt idx="1930">
                  <c:v>0.89108960999999998</c:v>
                </c:pt>
                <c:pt idx="1931">
                  <c:v>0.89108960999999998</c:v>
                </c:pt>
                <c:pt idx="1932">
                  <c:v>0.89109300199999997</c:v>
                </c:pt>
                <c:pt idx="1933">
                  <c:v>0.89107943300000003</c:v>
                </c:pt>
                <c:pt idx="1934">
                  <c:v>0.89108621799999999</c:v>
                </c:pt>
                <c:pt idx="1935">
                  <c:v>0.89104212000000005</c:v>
                </c:pt>
                <c:pt idx="1936">
                  <c:v>0.89097427799999995</c:v>
                </c:pt>
                <c:pt idx="1937">
                  <c:v>0.89086233800000003</c:v>
                </c:pt>
                <c:pt idx="1938">
                  <c:v>0.89091321999999995</c:v>
                </c:pt>
                <c:pt idx="1939">
                  <c:v>0.89083859399999998</c:v>
                </c:pt>
                <c:pt idx="1940">
                  <c:v>0.89079110399999994</c:v>
                </c:pt>
                <c:pt idx="1941">
                  <c:v>0.89078771199999995</c:v>
                </c:pt>
                <c:pt idx="1942">
                  <c:v>0.890740223</c:v>
                </c:pt>
                <c:pt idx="1943">
                  <c:v>0.89069612499999995</c:v>
                </c:pt>
                <c:pt idx="1944">
                  <c:v>0.89069951700000005</c:v>
                </c:pt>
                <c:pt idx="1945">
                  <c:v>0.89065881199999997</c:v>
                </c:pt>
                <c:pt idx="1946">
                  <c:v>0.89064863599999999</c:v>
                </c:pt>
                <c:pt idx="1947">
                  <c:v>0.890584186</c:v>
                </c:pt>
                <c:pt idx="1948">
                  <c:v>0.89050277499999997</c:v>
                </c:pt>
                <c:pt idx="1949">
                  <c:v>0.89050616699999996</c:v>
                </c:pt>
                <c:pt idx="1950">
                  <c:v>0.890489207</c:v>
                </c:pt>
                <c:pt idx="1951">
                  <c:v>0.89035691500000003</c:v>
                </c:pt>
                <c:pt idx="1952">
                  <c:v>0.89035691500000003</c:v>
                </c:pt>
                <c:pt idx="1953">
                  <c:v>0.89024836699999998</c:v>
                </c:pt>
                <c:pt idx="1954">
                  <c:v>0.89034334599999998</c:v>
                </c:pt>
                <c:pt idx="1955">
                  <c:v>0.89021783799999998</c:v>
                </c:pt>
                <c:pt idx="1956">
                  <c:v>0.89029585700000002</c:v>
                </c:pt>
                <c:pt idx="1957">
                  <c:v>0.89026532800000002</c:v>
                </c:pt>
                <c:pt idx="1958">
                  <c:v>0.89022462199999997</c:v>
                </c:pt>
                <c:pt idx="1959">
                  <c:v>0.89019070099999997</c:v>
                </c:pt>
                <c:pt idx="1960">
                  <c:v>0.890055017</c:v>
                </c:pt>
                <c:pt idx="1961">
                  <c:v>0.89010250599999996</c:v>
                </c:pt>
                <c:pt idx="1962">
                  <c:v>0.89006858499999997</c:v>
                </c:pt>
                <c:pt idx="1963">
                  <c:v>0.88994986200000004</c:v>
                </c:pt>
                <c:pt idx="1964">
                  <c:v>0.89004484100000003</c:v>
                </c:pt>
                <c:pt idx="1965">
                  <c:v>0.88999056700000001</c:v>
                </c:pt>
                <c:pt idx="1966">
                  <c:v>0.88996343</c:v>
                </c:pt>
                <c:pt idx="1967">
                  <c:v>0.88982774600000003</c:v>
                </c:pt>
                <c:pt idx="1968">
                  <c:v>0.88984131399999999</c:v>
                </c:pt>
                <c:pt idx="1969">
                  <c:v>0.88976668800000003</c:v>
                </c:pt>
                <c:pt idx="1970">
                  <c:v>0.88975990400000005</c:v>
                </c:pt>
                <c:pt idx="1971">
                  <c:v>0.88969545400000005</c:v>
                </c:pt>
                <c:pt idx="1972">
                  <c:v>0.88969884600000004</c:v>
                </c:pt>
                <c:pt idx="1973">
                  <c:v>0.889654748</c:v>
                </c:pt>
                <c:pt idx="1974">
                  <c:v>0.88957333800000005</c:v>
                </c:pt>
                <c:pt idx="1975">
                  <c:v>0.88957333800000005</c:v>
                </c:pt>
                <c:pt idx="1976">
                  <c:v>0.889403732</c:v>
                </c:pt>
                <c:pt idx="1977">
                  <c:v>0.88950888800000005</c:v>
                </c:pt>
                <c:pt idx="1978">
                  <c:v>0.889498711</c:v>
                </c:pt>
                <c:pt idx="1979">
                  <c:v>0.88936302700000003</c:v>
                </c:pt>
                <c:pt idx="1980">
                  <c:v>0.88939355600000003</c:v>
                </c:pt>
                <c:pt idx="1981">
                  <c:v>0.88933249800000003</c:v>
                </c:pt>
                <c:pt idx="1982">
                  <c:v>0.88929179300000005</c:v>
                </c:pt>
                <c:pt idx="1983">
                  <c:v>0.88918663799999997</c:v>
                </c:pt>
                <c:pt idx="1984">
                  <c:v>0.88918324500000001</c:v>
                </c:pt>
                <c:pt idx="1985">
                  <c:v>0.88917306900000004</c:v>
                </c:pt>
                <c:pt idx="1986">
                  <c:v>0.88920020600000005</c:v>
                </c:pt>
                <c:pt idx="1987">
                  <c:v>0.88912557999999997</c:v>
                </c:pt>
                <c:pt idx="1988">
                  <c:v>0.88909165899999998</c:v>
                </c:pt>
                <c:pt idx="1989">
                  <c:v>0.88905434500000002</c:v>
                </c:pt>
                <c:pt idx="1990">
                  <c:v>0.88901024799999995</c:v>
                </c:pt>
                <c:pt idx="1991">
                  <c:v>0.88898989500000003</c:v>
                </c:pt>
                <c:pt idx="1992">
                  <c:v>0.88891866100000005</c:v>
                </c:pt>
                <c:pt idx="1993">
                  <c:v>0.88890848499999997</c:v>
                </c:pt>
                <c:pt idx="1994">
                  <c:v>0.88885760300000005</c:v>
                </c:pt>
                <c:pt idx="1995">
                  <c:v>0.88875923199999995</c:v>
                </c:pt>
                <c:pt idx="1996">
                  <c:v>0.88877619299999999</c:v>
                </c:pt>
                <c:pt idx="1997">
                  <c:v>0.88866764499999995</c:v>
                </c:pt>
                <c:pt idx="1998">
                  <c:v>0.88877619299999999</c:v>
                </c:pt>
                <c:pt idx="1999">
                  <c:v>0.88873887900000004</c:v>
                </c:pt>
                <c:pt idx="2000">
                  <c:v>0.88872191899999997</c:v>
                </c:pt>
                <c:pt idx="2001">
                  <c:v>0.888650685</c:v>
                </c:pt>
                <c:pt idx="2002">
                  <c:v>0.88862015599999999</c:v>
                </c:pt>
                <c:pt idx="2003">
                  <c:v>0.88863033199999997</c:v>
                </c:pt>
                <c:pt idx="2004">
                  <c:v>0.88852856899999999</c:v>
                </c:pt>
                <c:pt idx="2005">
                  <c:v>0.88853874499999996</c:v>
                </c:pt>
                <c:pt idx="2006">
                  <c:v>0.88847090299999998</c:v>
                </c:pt>
                <c:pt idx="2007">
                  <c:v>0.88839288400000005</c:v>
                </c:pt>
                <c:pt idx="2008">
                  <c:v>0.88847429499999997</c:v>
                </c:pt>
                <c:pt idx="2009">
                  <c:v>0.88839288400000005</c:v>
                </c:pt>
                <c:pt idx="2010">
                  <c:v>0.88846751099999999</c:v>
                </c:pt>
                <c:pt idx="2011">
                  <c:v>0.88838270799999997</c:v>
                </c:pt>
                <c:pt idx="2012">
                  <c:v>0.88835557099999996</c:v>
                </c:pt>
                <c:pt idx="2013">
                  <c:v>0.88827076900000002</c:v>
                </c:pt>
                <c:pt idx="2014">
                  <c:v>0.88821649499999999</c:v>
                </c:pt>
                <c:pt idx="2015">
                  <c:v>0.88813847599999995</c:v>
                </c:pt>
                <c:pt idx="2016">
                  <c:v>0.888121516</c:v>
                </c:pt>
                <c:pt idx="2017">
                  <c:v>0.88807063399999997</c:v>
                </c:pt>
                <c:pt idx="2018">
                  <c:v>0.88804688899999995</c:v>
                </c:pt>
                <c:pt idx="2019">
                  <c:v>0.88807063399999997</c:v>
                </c:pt>
                <c:pt idx="2020">
                  <c:v>0.88798922400000002</c:v>
                </c:pt>
                <c:pt idx="2021">
                  <c:v>0.88798583200000003</c:v>
                </c:pt>
                <c:pt idx="2022">
                  <c:v>0.88792816600000002</c:v>
                </c:pt>
                <c:pt idx="2023">
                  <c:v>0.88792138200000004</c:v>
                </c:pt>
                <c:pt idx="2024">
                  <c:v>0.88779248099999997</c:v>
                </c:pt>
                <c:pt idx="2025">
                  <c:v>0.88781622599999999</c:v>
                </c:pt>
                <c:pt idx="2026">
                  <c:v>0.88776873700000003</c:v>
                </c:pt>
                <c:pt idx="2027">
                  <c:v>0.88774499200000001</c:v>
                </c:pt>
                <c:pt idx="2028">
                  <c:v>0.88769071799999999</c:v>
                </c:pt>
                <c:pt idx="2029">
                  <c:v>0.88771107100000002</c:v>
                </c:pt>
                <c:pt idx="2030">
                  <c:v>0.887687326</c:v>
                </c:pt>
                <c:pt idx="2031">
                  <c:v>0.88767375800000003</c:v>
                </c:pt>
                <c:pt idx="2032">
                  <c:v>0.88764662100000002</c:v>
                </c:pt>
                <c:pt idx="2033">
                  <c:v>0.88754485800000005</c:v>
                </c:pt>
                <c:pt idx="2034">
                  <c:v>0.88751772100000004</c:v>
                </c:pt>
                <c:pt idx="2035">
                  <c:v>0.88736507600000003</c:v>
                </c:pt>
                <c:pt idx="2036">
                  <c:v>0.88739221300000004</c:v>
                </c:pt>
                <c:pt idx="2037">
                  <c:v>0.88736168400000004</c:v>
                </c:pt>
                <c:pt idx="2038">
                  <c:v>0.88726670500000004</c:v>
                </c:pt>
                <c:pt idx="2039">
                  <c:v>0.88727348900000003</c:v>
                </c:pt>
                <c:pt idx="2040">
                  <c:v>0.887222607</c:v>
                </c:pt>
                <c:pt idx="2041">
                  <c:v>0.88716494199999996</c:v>
                </c:pt>
                <c:pt idx="2042">
                  <c:v>0.88724296000000002</c:v>
                </c:pt>
                <c:pt idx="2043">
                  <c:v>0.88722939199999995</c:v>
                </c:pt>
                <c:pt idx="2044">
                  <c:v>0.88714458900000004</c:v>
                </c:pt>
                <c:pt idx="2045">
                  <c:v>0.88704282599999995</c:v>
                </c:pt>
                <c:pt idx="2046">
                  <c:v>0.88705639400000003</c:v>
                </c:pt>
                <c:pt idx="2047">
                  <c:v>0.88697498399999997</c:v>
                </c:pt>
                <c:pt idx="2048">
                  <c:v>0.88695123899999995</c:v>
                </c:pt>
                <c:pt idx="2049">
                  <c:v>0.88689357300000005</c:v>
                </c:pt>
                <c:pt idx="2050">
                  <c:v>0.88685286799999996</c:v>
                </c:pt>
                <c:pt idx="2051">
                  <c:v>0.88684947599999997</c:v>
                </c:pt>
                <c:pt idx="2052">
                  <c:v>0.88658489100000004</c:v>
                </c:pt>
                <c:pt idx="2053">
                  <c:v>0.88651026499999996</c:v>
                </c:pt>
                <c:pt idx="2054">
                  <c:v>0.88644242299999998</c:v>
                </c:pt>
                <c:pt idx="2055">
                  <c:v>0.88636779600000004</c:v>
                </c:pt>
                <c:pt idx="2056">
                  <c:v>0.88635761999999996</c:v>
                </c:pt>
                <c:pt idx="2057">
                  <c:v>0.88628299399999999</c:v>
                </c:pt>
                <c:pt idx="2058">
                  <c:v>0.88620836700000005</c:v>
                </c:pt>
                <c:pt idx="2059">
                  <c:v>0.88617105399999996</c:v>
                </c:pt>
                <c:pt idx="2060">
                  <c:v>0.886154094</c:v>
                </c:pt>
                <c:pt idx="2061">
                  <c:v>0.88610999599999996</c:v>
                </c:pt>
                <c:pt idx="2062">
                  <c:v>0.886123565</c:v>
                </c:pt>
                <c:pt idx="2063">
                  <c:v>0.886031978</c:v>
                </c:pt>
                <c:pt idx="2064">
                  <c:v>0.88608625100000005</c:v>
                </c:pt>
                <c:pt idx="2065">
                  <c:v>0.88603536999999999</c:v>
                </c:pt>
                <c:pt idx="2066">
                  <c:v>0.88592342999999996</c:v>
                </c:pt>
                <c:pt idx="2067">
                  <c:v>0.88585897999999996</c:v>
                </c:pt>
                <c:pt idx="2068">
                  <c:v>0.88579792199999996</c:v>
                </c:pt>
                <c:pt idx="2069">
                  <c:v>0.88580470700000002</c:v>
                </c:pt>
                <c:pt idx="2070">
                  <c:v>0.88577078600000003</c:v>
                </c:pt>
                <c:pt idx="2071">
                  <c:v>0.88571312000000002</c:v>
                </c:pt>
                <c:pt idx="2072">
                  <c:v>0.885597788</c:v>
                </c:pt>
                <c:pt idx="2073">
                  <c:v>0.88565545400000001</c:v>
                </c:pt>
                <c:pt idx="2074">
                  <c:v>0.88565545400000001</c:v>
                </c:pt>
                <c:pt idx="2075">
                  <c:v>0.88565206200000002</c:v>
                </c:pt>
                <c:pt idx="2076">
                  <c:v>0.88558761200000002</c:v>
                </c:pt>
                <c:pt idx="2077">
                  <c:v>0.88551637699999997</c:v>
                </c:pt>
                <c:pt idx="2078">
                  <c:v>0.88551977000000004</c:v>
                </c:pt>
                <c:pt idx="2079">
                  <c:v>0.88543835900000001</c:v>
                </c:pt>
                <c:pt idx="2080">
                  <c:v>0.88540104600000002</c:v>
                </c:pt>
                <c:pt idx="2081">
                  <c:v>0.88537390900000001</c:v>
                </c:pt>
                <c:pt idx="2082">
                  <c:v>0.88524500900000003</c:v>
                </c:pt>
                <c:pt idx="2083">
                  <c:v>0.88533998800000002</c:v>
                </c:pt>
                <c:pt idx="2084">
                  <c:v>0.88528910599999999</c:v>
                </c:pt>
                <c:pt idx="2085">
                  <c:v>0.885224656</c:v>
                </c:pt>
                <c:pt idx="2086">
                  <c:v>0.88521787200000002</c:v>
                </c:pt>
                <c:pt idx="2087">
                  <c:v>0.88507540399999995</c:v>
                </c:pt>
                <c:pt idx="2088">
                  <c:v>0.88506522700000001</c:v>
                </c:pt>
                <c:pt idx="2089">
                  <c:v>0.88503469800000001</c:v>
                </c:pt>
                <c:pt idx="2090">
                  <c:v>0.884943111</c:v>
                </c:pt>
                <c:pt idx="2091">
                  <c:v>0.88493632700000002</c:v>
                </c:pt>
                <c:pt idx="2092">
                  <c:v>0.88485491699999996</c:v>
                </c:pt>
                <c:pt idx="2093">
                  <c:v>0.88484474000000002</c:v>
                </c:pt>
                <c:pt idx="2094">
                  <c:v>0.88483795600000004</c:v>
                </c:pt>
                <c:pt idx="2095">
                  <c:v>0.88482777999999995</c:v>
                </c:pt>
                <c:pt idx="2096">
                  <c:v>0.88483117200000005</c:v>
                </c:pt>
                <c:pt idx="2097">
                  <c:v>0.88481081900000003</c:v>
                </c:pt>
                <c:pt idx="2098">
                  <c:v>0.88477350600000004</c:v>
                </c:pt>
                <c:pt idx="2099">
                  <c:v>0.88468191900000004</c:v>
                </c:pt>
                <c:pt idx="2100">
                  <c:v>0.88466835099999996</c:v>
                </c:pt>
                <c:pt idx="2101">
                  <c:v>0.88465139000000004</c:v>
                </c:pt>
                <c:pt idx="2102">
                  <c:v>0.88457676399999996</c:v>
                </c:pt>
                <c:pt idx="2103">
                  <c:v>0.88453945099999998</c:v>
                </c:pt>
                <c:pt idx="2104">
                  <c:v>0.88447500099999998</c:v>
                </c:pt>
                <c:pt idx="2105">
                  <c:v>0.88450892199999998</c:v>
                </c:pt>
                <c:pt idx="2106">
                  <c:v>0.88444786399999997</c:v>
                </c:pt>
                <c:pt idx="2107">
                  <c:v>0.88441733499999997</c:v>
                </c:pt>
                <c:pt idx="2108">
                  <c:v>0.88433931600000004</c:v>
                </c:pt>
                <c:pt idx="2109">
                  <c:v>0.88420702399999995</c:v>
                </c:pt>
                <c:pt idx="2110">
                  <c:v>0.88423076899999997</c:v>
                </c:pt>
                <c:pt idx="2111">
                  <c:v>0.88418327900000004</c:v>
                </c:pt>
                <c:pt idx="2112">
                  <c:v>0.88413239799999999</c:v>
                </c:pt>
                <c:pt idx="2113">
                  <c:v>0.88402385000000006</c:v>
                </c:pt>
                <c:pt idx="2114">
                  <c:v>0.884064556</c:v>
                </c:pt>
                <c:pt idx="2115">
                  <c:v>0.88394244</c:v>
                </c:pt>
                <c:pt idx="2116">
                  <c:v>0.88403741899999999</c:v>
                </c:pt>
                <c:pt idx="2117">
                  <c:v>0.88391530299999999</c:v>
                </c:pt>
                <c:pt idx="2118">
                  <c:v>0.88392208699999997</c:v>
                </c:pt>
                <c:pt idx="2119">
                  <c:v>0.88388816599999998</c:v>
                </c:pt>
                <c:pt idx="2120">
                  <c:v>0.88384067700000002</c:v>
                </c:pt>
                <c:pt idx="2121">
                  <c:v>0.88374230499999995</c:v>
                </c:pt>
                <c:pt idx="2122">
                  <c:v>0.88377622600000005</c:v>
                </c:pt>
                <c:pt idx="2123">
                  <c:v>0.88373212899999998</c:v>
                </c:pt>
                <c:pt idx="2124">
                  <c:v>0.883599837</c:v>
                </c:pt>
                <c:pt idx="2125">
                  <c:v>0.88362697400000001</c:v>
                </c:pt>
                <c:pt idx="2126">
                  <c:v>0.88360662099999998</c:v>
                </c:pt>
                <c:pt idx="2127">
                  <c:v>0.883599837</c:v>
                </c:pt>
                <c:pt idx="2128">
                  <c:v>0.88358287599999996</c:v>
                </c:pt>
                <c:pt idx="2129">
                  <c:v>0.88352521100000003</c:v>
                </c:pt>
                <c:pt idx="2130">
                  <c:v>0.88352521100000003</c:v>
                </c:pt>
                <c:pt idx="2131">
                  <c:v>0.88342344699999997</c:v>
                </c:pt>
                <c:pt idx="2132">
                  <c:v>0.88337256600000003</c:v>
                </c:pt>
                <c:pt idx="2133">
                  <c:v>0.88322331300000001</c:v>
                </c:pt>
                <c:pt idx="2134">
                  <c:v>0.88331150800000002</c:v>
                </c:pt>
                <c:pt idx="2135">
                  <c:v>0.883257234</c:v>
                </c:pt>
                <c:pt idx="2136">
                  <c:v>0.88324705800000003</c:v>
                </c:pt>
                <c:pt idx="2137">
                  <c:v>0.88320295999999998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4FF-4FD3-B45E-901E0A97DC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872760"/>
        <c:axId val="820873120"/>
      </c:scatterChart>
      <c:valAx>
        <c:axId val="820872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0873120"/>
        <c:crosses val="autoZero"/>
        <c:crossBetween val="midCat"/>
      </c:valAx>
      <c:valAx>
        <c:axId val="82087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0872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45-1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'计算Cycle_0_1DC_45@1 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'计算Cycle_0_1DC_45@1 '!$A$2:$A$407</c:f>
              <c:numCache>
                <c:formatCode>General</c:formatCode>
                <c:ptCount val="4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</c:numCache>
            </c:numRef>
          </c:xVal>
          <c:yVal>
            <c:numRef>
              <c:f>'计算Cycle_0_1DC_45@1 '!$I$2:$I$407</c:f>
              <c:numCache>
                <c:formatCode>General</c:formatCode>
                <c:ptCount val="406"/>
                <c:pt idx="0">
                  <c:v>0.99490699999999999</c:v>
                </c:pt>
                <c:pt idx="1">
                  <c:v>0.99456999999999995</c:v>
                </c:pt>
                <c:pt idx="2">
                  <c:v>0.99424199999999996</c:v>
                </c:pt>
                <c:pt idx="3">
                  <c:v>0.99392400000000003</c:v>
                </c:pt>
                <c:pt idx="4">
                  <c:v>0.99361299999999997</c:v>
                </c:pt>
                <c:pt idx="5">
                  <c:v>0.993309</c:v>
                </c:pt>
                <c:pt idx="6">
                  <c:v>0.99301099999999998</c:v>
                </c:pt>
                <c:pt idx="7">
                  <c:v>0.99272000000000005</c:v>
                </c:pt>
                <c:pt idx="8">
                  <c:v>0.99243400000000004</c:v>
                </c:pt>
                <c:pt idx="9">
                  <c:v>0.99215299999999995</c:v>
                </c:pt>
                <c:pt idx="10">
                  <c:v>0.99187700000000001</c:v>
                </c:pt>
                <c:pt idx="11">
                  <c:v>0.99160499999999996</c:v>
                </c:pt>
                <c:pt idx="12">
                  <c:v>0.99133700000000002</c:v>
                </c:pt>
                <c:pt idx="13">
                  <c:v>0.99107299999999998</c:v>
                </c:pt>
                <c:pt idx="14">
                  <c:v>0.99081300000000005</c:v>
                </c:pt>
                <c:pt idx="15">
                  <c:v>0.99055700000000002</c:v>
                </c:pt>
                <c:pt idx="16">
                  <c:v>0.99030300000000004</c:v>
                </c:pt>
                <c:pt idx="17">
                  <c:v>0.99005299999999996</c:v>
                </c:pt>
                <c:pt idx="18">
                  <c:v>0.98980599999999996</c:v>
                </c:pt>
                <c:pt idx="19">
                  <c:v>0.98956100000000002</c:v>
                </c:pt>
                <c:pt idx="20">
                  <c:v>0.98931999999999998</c:v>
                </c:pt>
                <c:pt idx="21">
                  <c:v>0.98907999999999996</c:v>
                </c:pt>
                <c:pt idx="22">
                  <c:v>0.98884399999999995</c:v>
                </c:pt>
                <c:pt idx="23">
                  <c:v>0.98860899999999996</c:v>
                </c:pt>
                <c:pt idx="24">
                  <c:v>0.98837699999999995</c:v>
                </c:pt>
                <c:pt idx="25">
                  <c:v>0.988147</c:v>
                </c:pt>
                <c:pt idx="26">
                  <c:v>0.98792000000000002</c:v>
                </c:pt>
                <c:pt idx="27">
                  <c:v>0.98769399999999996</c:v>
                </c:pt>
                <c:pt idx="28">
                  <c:v>0.98746999999999996</c:v>
                </c:pt>
                <c:pt idx="29">
                  <c:v>0.98724800000000001</c:v>
                </c:pt>
                <c:pt idx="30">
                  <c:v>0.98702800000000002</c:v>
                </c:pt>
                <c:pt idx="31">
                  <c:v>0.98680999999999996</c:v>
                </c:pt>
                <c:pt idx="32">
                  <c:v>0.98659300000000005</c:v>
                </c:pt>
                <c:pt idx="33">
                  <c:v>0.98637799999999998</c:v>
                </c:pt>
                <c:pt idx="34">
                  <c:v>0.98616499999999996</c:v>
                </c:pt>
                <c:pt idx="35">
                  <c:v>0.98595299999999997</c:v>
                </c:pt>
                <c:pt idx="36">
                  <c:v>0.98574300000000004</c:v>
                </c:pt>
                <c:pt idx="37">
                  <c:v>0.98553400000000002</c:v>
                </c:pt>
                <c:pt idx="38">
                  <c:v>0.98532600000000004</c:v>
                </c:pt>
                <c:pt idx="39">
                  <c:v>0.98512</c:v>
                </c:pt>
                <c:pt idx="40">
                  <c:v>0.98491600000000001</c:v>
                </c:pt>
                <c:pt idx="41">
                  <c:v>0.98471200000000003</c:v>
                </c:pt>
                <c:pt idx="42">
                  <c:v>0.98451</c:v>
                </c:pt>
                <c:pt idx="43">
                  <c:v>0.98430899999999999</c:v>
                </c:pt>
                <c:pt idx="44">
                  <c:v>0.98411000000000004</c:v>
                </c:pt>
                <c:pt idx="45">
                  <c:v>0.98391099999999998</c:v>
                </c:pt>
                <c:pt idx="46">
                  <c:v>0.98371399999999998</c:v>
                </c:pt>
                <c:pt idx="47">
                  <c:v>0.983518</c:v>
                </c:pt>
                <c:pt idx="48">
                  <c:v>0.98332299999999995</c:v>
                </c:pt>
                <c:pt idx="49">
                  <c:v>0.98312900000000003</c:v>
                </c:pt>
                <c:pt idx="50">
                  <c:v>0.98293600000000003</c:v>
                </c:pt>
                <c:pt idx="51">
                  <c:v>0.98274399999999995</c:v>
                </c:pt>
                <c:pt idx="52">
                  <c:v>0.98255400000000004</c:v>
                </c:pt>
                <c:pt idx="53">
                  <c:v>0.98236400000000001</c:v>
                </c:pt>
                <c:pt idx="54">
                  <c:v>0.98217500000000002</c:v>
                </c:pt>
                <c:pt idx="55">
                  <c:v>0.98198700000000005</c:v>
                </c:pt>
                <c:pt idx="56">
                  <c:v>0.98180000000000001</c:v>
                </c:pt>
                <c:pt idx="57">
                  <c:v>0.98161399999999999</c:v>
                </c:pt>
                <c:pt idx="58">
                  <c:v>0.981429</c:v>
                </c:pt>
                <c:pt idx="59">
                  <c:v>0.98124500000000003</c:v>
                </c:pt>
                <c:pt idx="60">
                  <c:v>0.98106099999999996</c:v>
                </c:pt>
                <c:pt idx="61">
                  <c:v>0.98087899999999995</c:v>
                </c:pt>
                <c:pt idx="62">
                  <c:v>0.98069700000000004</c:v>
                </c:pt>
                <c:pt idx="63">
                  <c:v>0.98051600000000005</c:v>
                </c:pt>
                <c:pt idx="64">
                  <c:v>0.98033599999999999</c:v>
                </c:pt>
                <c:pt idx="65">
                  <c:v>0.98015600000000003</c:v>
                </c:pt>
                <c:pt idx="66">
                  <c:v>0.97997800000000002</c:v>
                </c:pt>
                <c:pt idx="67">
                  <c:v>0.9798</c:v>
                </c:pt>
                <c:pt idx="68">
                  <c:v>0.97962300000000002</c:v>
                </c:pt>
                <c:pt idx="69">
                  <c:v>0.97944699999999996</c:v>
                </c:pt>
                <c:pt idx="70">
                  <c:v>0.979271</c:v>
                </c:pt>
                <c:pt idx="71">
                  <c:v>0.97909599999999997</c:v>
                </c:pt>
                <c:pt idx="72">
                  <c:v>0.97892199999999996</c:v>
                </c:pt>
                <c:pt idx="73">
                  <c:v>0.97874799999999995</c:v>
                </c:pt>
                <c:pt idx="74">
                  <c:v>0.97857499999999997</c:v>
                </c:pt>
                <c:pt idx="75">
                  <c:v>0.97840300000000002</c:v>
                </c:pt>
                <c:pt idx="76">
                  <c:v>0.97823199999999999</c:v>
                </c:pt>
                <c:pt idx="77">
                  <c:v>0.97806099999999996</c:v>
                </c:pt>
                <c:pt idx="78">
                  <c:v>0.97789099999999995</c:v>
                </c:pt>
                <c:pt idx="79">
                  <c:v>0.97772099999999995</c:v>
                </c:pt>
                <c:pt idx="80">
                  <c:v>0.97755199999999998</c:v>
                </c:pt>
                <c:pt idx="81">
                  <c:v>0.977383</c:v>
                </c:pt>
                <c:pt idx="82">
                  <c:v>0.97721599999999997</c:v>
                </c:pt>
                <c:pt idx="83">
                  <c:v>0.97704800000000003</c:v>
                </c:pt>
                <c:pt idx="84">
                  <c:v>0.97688200000000003</c:v>
                </c:pt>
                <c:pt idx="85">
                  <c:v>0.97671600000000003</c:v>
                </c:pt>
                <c:pt idx="86">
                  <c:v>0.97655000000000003</c:v>
                </c:pt>
                <c:pt idx="87">
                  <c:v>0.97638499999999995</c:v>
                </c:pt>
                <c:pt idx="88">
                  <c:v>0.97622100000000001</c:v>
                </c:pt>
                <c:pt idx="89">
                  <c:v>0.97605699999999995</c:v>
                </c:pt>
                <c:pt idx="90">
                  <c:v>0.97589400000000004</c:v>
                </c:pt>
                <c:pt idx="91">
                  <c:v>0.97573100000000001</c:v>
                </c:pt>
                <c:pt idx="92">
                  <c:v>0.97556900000000002</c:v>
                </c:pt>
                <c:pt idx="93">
                  <c:v>0.97540700000000002</c:v>
                </c:pt>
                <c:pt idx="94">
                  <c:v>0.97524599999999995</c:v>
                </c:pt>
                <c:pt idx="95">
                  <c:v>0.97508499999999998</c:v>
                </c:pt>
                <c:pt idx="96">
                  <c:v>0.97492500000000004</c:v>
                </c:pt>
                <c:pt idx="97">
                  <c:v>0.97476499999999999</c:v>
                </c:pt>
                <c:pt idx="98">
                  <c:v>0.97460599999999997</c:v>
                </c:pt>
                <c:pt idx="99">
                  <c:v>0.97444699999999995</c:v>
                </c:pt>
                <c:pt idx="100">
                  <c:v>0.97428899999999996</c:v>
                </c:pt>
                <c:pt idx="101">
                  <c:v>0.97413099999999997</c:v>
                </c:pt>
                <c:pt idx="102">
                  <c:v>0.97397400000000001</c:v>
                </c:pt>
                <c:pt idx="103">
                  <c:v>0.97381700000000004</c:v>
                </c:pt>
                <c:pt idx="104">
                  <c:v>0.973661</c:v>
                </c:pt>
                <c:pt idx="105">
                  <c:v>0.97350499999999995</c:v>
                </c:pt>
                <c:pt idx="106">
                  <c:v>0.97334900000000002</c:v>
                </c:pt>
                <c:pt idx="107">
                  <c:v>0.973194</c:v>
                </c:pt>
                <c:pt idx="108">
                  <c:v>0.97303899999999999</c:v>
                </c:pt>
                <c:pt idx="109">
                  <c:v>0.972885</c:v>
                </c:pt>
                <c:pt idx="110">
                  <c:v>0.97273100000000001</c:v>
                </c:pt>
                <c:pt idx="111">
                  <c:v>0.97257800000000005</c:v>
                </c:pt>
                <c:pt idx="112">
                  <c:v>0.97242499999999998</c:v>
                </c:pt>
                <c:pt idx="113">
                  <c:v>0.97227200000000003</c:v>
                </c:pt>
                <c:pt idx="114">
                  <c:v>0.97211999999999998</c:v>
                </c:pt>
                <c:pt idx="115">
                  <c:v>0.97196800000000005</c:v>
                </c:pt>
                <c:pt idx="116">
                  <c:v>0.97181700000000004</c:v>
                </c:pt>
                <c:pt idx="117">
                  <c:v>0.97166600000000003</c:v>
                </c:pt>
                <c:pt idx="118">
                  <c:v>0.97151500000000002</c:v>
                </c:pt>
                <c:pt idx="119">
                  <c:v>0.97136500000000003</c:v>
                </c:pt>
                <c:pt idx="120">
                  <c:v>0.97121500000000005</c:v>
                </c:pt>
                <c:pt idx="121">
                  <c:v>0.97106599999999998</c:v>
                </c:pt>
                <c:pt idx="122">
                  <c:v>0.970916</c:v>
                </c:pt>
                <c:pt idx="123">
                  <c:v>0.97076799999999996</c:v>
                </c:pt>
                <c:pt idx="124">
                  <c:v>0.97061900000000001</c:v>
                </c:pt>
                <c:pt idx="125">
                  <c:v>0.97047099999999997</c:v>
                </c:pt>
                <c:pt idx="126">
                  <c:v>0.97032399999999996</c:v>
                </c:pt>
                <c:pt idx="127">
                  <c:v>0.97017600000000004</c:v>
                </c:pt>
                <c:pt idx="128">
                  <c:v>0.97002900000000003</c:v>
                </c:pt>
                <c:pt idx="129">
                  <c:v>0.96988300000000005</c:v>
                </c:pt>
                <c:pt idx="130">
                  <c:v>0.96973699999999996</c:v>
                </c:pt>
                <c:pt idx="131">
                  <c:v>0.96959099999999998</c:v>
                </c:pt>
                <c:pt idx="132">
                  <c:v>0.969445</c:v>
                </c:pt>
                <c:pt idx="133">
                  <c:v>0.96930000000000005</c:v>
                </c:pt>
                <c:pt idx="134">
                  <c:v>0.96915499999999999</c:v>
                </c:pt>
                <c:pt idx="135">
                  <c:v>0.96901000000000004</c:v>
                </c:pt>
                <c:pt idx="136">
                  <c:v>0.968866</c:v>
                </c:pt>
                <c:pt idx="137">
                  <c:v>0.96872199999999997</c:v>
                </c:pt>
                <c:pt idx="138">
                  <c:v>0.96857899999999997</c:v>
                </c:pt>
                <c:pt idx="139">
                  <c:v>0.96843500000000005</c:v>
                </c:pt>
                <c:pt idx="140">
                  <c:v>0.96829299999999996</c:v>
                </c:pt>
                <c:pt idx="141">
                  <c:v>0.96814999999999996</c:v>
                </c:pt>
                <c:pt idx="142">
                  <c:v>0.96800799999999998</c:v>
                </c:pt>
                <c:pt idx="143">
                  <c:v>0.96786499999999998</c:v>
                </c:pt>
                <c:pt idx="144">
                  <c:v>0.96772400000000003</c:v>
                </c:pt>
                <c:pt idx="145">
                  <c:v>0.96758200000000005</c:v>
                </c:pt>
                <c:pt idx="146">
                  <c:v>0.967441</c:v>
                </c:pt>
                <c:pt idx="147">
                  <c:v>0.96730000000000005</c:v>
                </c:pt>
                <c:pt idx="148">
                  <c:v>0.96716000000000002</c:v>
                </c:pt>
                <c:pt idx="149">
                  <c:v>0.96701999999999999</c:v>
                </c:pt>
                <c:pt idx="150">
                  <c:v>0.96687999999999996</c:v>
                </c:pt>
                <c:pt idx="151">
                  <c:v>0.96674000000000004</c:v>
                </c:pt>
                <c:pt idx="152">
                  <c:v>0.96660100000000004</c:v>
                </c:pt>
                <c:pt idx="153">
                  <c:v>0.96646200000000004</c:v>
                </c:pt>
                <c:pt idx="154">
                  <c:v>0.96632300000000004</c:v>
                </c:pt>
                <c:pt idx="155">
                  <c:v>0.96618400000000004</c:v>
                </c:pt>
                <c:pt idx="156">
                  <c:v>0.96604599999999996</c:v>
                </c:pt>
                <c:pt idx="157">
                  <c:v>0.96590799999999999</c:v>
                </c:pt>
                <c:pt idx="158">
                  <c:v>0.96577000000000002</c:v>
                </c:pt>
                <c:pt idx="159">
                  <c:v>0.96563299999999996</c:v>
                </c:pt>
                <c:pt idx="160">
                  <c:v>0.96549600000000002</c:v>
                </c:pt>
                <c:pt idx="161">
                  <c:v>0.96535899999999997</c:v>
                </c:pt>
                <c:pt idx="162">
                  <c:v>0.96522200000000002</c:v>
                </c:pt>
                <c:pt idx="163">
                  <c:v>0.965086</c:v>
                </c:pt>
                <c:pt idx="164">
                  <c:v>0.96494999999999997</c:v>
                </c:pt>
                <c:pt idx="165">
                  <c:v>0.96481399999999995</c:v>
                </c:pt>
                <c:pt idx="166">
                  <c:v>0.96467800000000004</c:v>
                </c:pt>
                <c:pt idx="167">
                  <c:v>0.96454300000000004</c:v>
                </c:pt>
                <c:pt idx="168">
                  <c:v>0.96440800000000004</c:v>
                </c:pt>
                <c:pt idx="169">
                  <c:v>0.96427300000000005</c:v>
                </c:pt>
                <c:pt idx="170">
                  <c:v>0.96413800000000005</c:v>
                </c:pt>
                <c:pt idx="171">
                  <c:v>0.96400399999999997</c:v>
                </c:pt>
                <c:pt idx="172">
                  <c:v>0.96387</c:v>
                </c:pt>
                <c:pt idx="173">
                  <c:v>0.96373600000000004</c:v>
                </c:pt>
                <c:pt idx="174">
                  <c:v>0.96360199999999996</c:v>
                </c:pt>
                <c:pt idx="175">
                  <c:v>0.96346900000000002</c:v>
                </c:pt>
                <c:pt idx="176">
                  <c:v>0.96333599999999997</c:v>
                </c:pt>
                <c:pt idx="177">
                  <c:v>0.96320300000000003</c:v>
                </c:pt>
                <c:pt idx="178">
                  <c:v>0.96306999999999998</c:v>
                </c:pt>
                <c:pt idx="179">
                  <c:v>0.96293799999999996</c:v>
                </c:pt>
                <c:pt idx="180">
                  <c:v>0.96280500000000002</c:v>
                </c:pt>
                <c:pt idx="181">
                  <c:v>0.962673</c:v>
                </c:pt>
                <c:pt idx="182">
                  <c:v>0.96254200000000001</c:v>
                </c:pt>
                <c:pt idx="183">
                  <c:v>0.96240999999999999</c:v>
                </c:pt>
                <c:pt idx="184">
                  <c:v>0.962279</c:v>
                </c:pt>
                <c:pt idx="185">
                  <c:v>0.962148</c:v>
                </c:pt>
                <c:pt idx="186">
                  <c:v>0.96201700000000001</c:v>
                </c:pt>
                <c:pt idx="187">
                  <c:v>0.96188600000000002</c:v>
                </c:pt>
                <c:pt idx="188">
                  <c:v>0.96175600000000006</c:v>
                </c:pt>
                <c:pt idx="189">
                  <c:v>0.96162599999999998</c:v>
                </c:pt>
                <c:pt idx="190">
                  <c:v>0.96149600000000002</c:v>
                </c:pt>
                <c:pt idx="191">
                  <c:v>0.96136600000000005</c:v>
                </c:pt>
                <c:pt idx="192">
                  <c:v>0.96123599999999998</c:v>
                </c:pt>
                <c:pt idx="193">
                  <c:v>0.96110700000000004</c:v>
                </c:pt>
                <c:pt idx="194">
                  <c:v>0.960978</c:v>
                </c:pt>
                <c:pt idx="195">
                  <c:v>0.96084899999999995</c:v>
                </c:pt>
                <c:pt idx="196">
                  <c:v>0.96072000000000002</c:v>
                </c:pt>
                <c:pt idx="197">
                  <c:v>0.960592</c:v>
                </c:pt>
                <c:pt idx="198">
                  <c:v>0.96046399999999998</c:v>
                </c:pt>
                <c:pt idx="199">
                  <c:v>0.96033500000000005</c:v>
                </c:pt>
                <c:pt idx="200">
                  <c:v>0.96020799999999995</c:v>
                </c:pt>
                <c:pt idx="201">
                  <c:v>0.96008000000000004</c:v>
                </c:pt>
                <c:pt idx="202">
                  <c:v>0.95995200000000003</c:v>
                </c:pt>
                <c:pt idx="203">
                  <c:v>0.95982500000000004</c:v>
                </c:pt>
                <c:pt idx="204">
                  <c:v>0.95969800000000005</c:v>
                </c:pt>
                <c:pt idx="205">
                  <c:v>0.95957099999999995</c:v>
                </c:pt>
                <c:pt idx="206">
                  <c:v>0.95944399999999996</c:v>
                </c:pt>
                <c:pt idx="207">
                  <c:v>0.959318</c:v>
                </c:pt>
                <c:pt idx="208">
                  <c:v>0.95919200000000004</c:v>
                </c:pt>
                <c:pt idx="209">
                  <c:v>0.95906599999999997</c:v>
                </c:pt>
                <c:pt idx="210">
                  <c:v>0.95894000000000001</c:v>
                </c:pt>
                <c:pt idx="211">
                  <c:v>0.95881400000000006</c:v>
                </c:pt>
                <c:pt idx="212">
                  <c:v>0.95868799999999998</c:v>
                </c:pt>
                <c:pt idx="213">
                  <c:v>0.95856300000000005</c:v>
                </c:pt>
                <c:pt idx="214">
                  <c:v>0.95843800000000001</c:v>
                </c:pt>
                <c:pt idx="215">
                  <c:v>0.95831299999999997</c:v>
                </c:pt>
                <c:pt idx="216">
                  <c:v>0.95818800000000004</c:v>
                </c:pt>
                <c:pt idx="217">
                  <c:v>0.95806400000000003</c:v>
                </c:pt>
                <c:pt idx="218">
                  <c:v>0.95793899999999998</c:v>
                </c:pt>
                <c:pt idx="219">
                  <c:v>0.95781499999999997</c:v>
                </c:pt>
                <c:pt idx="220">
                  <c:v>0.95769099999999996</c:v>
                </c:pt>
                <c:pt idx="221">
                  <c:v>0.95756699999999995</c:v>
                </c:pt>
                <c:pt idx="222">
                  <c:v>0.95744300000000004</c:v>
                </c:pt>
                <c:pt idx="223">
                  <c:v>0.95731999999999995</c:v>
                </c:pt>
                <c:pt idx="224">
                  <c:v>0.95719600000000005</c:v>
                </c:pt>
                <c:pt idx="225">
                  <c:v>0.95707299999999995</c:v>
                </c:pt>
                <c:pt idx="226">
                  <c:v>0.95694999999999997</c:v>
                </c:pt>
                <c:pt idx="227">
                  <c:v>0.95682699999999998</c:v>
                </c:pt>
                <c:pt idx="228">
                  <c:v>0.95670500000000003</c:v>
                </c:pt>
                <c:pt idx="229">
                  <c:v>0.95658200000000004</c:v>
                </c:pt>
                <c:pt idx="230">
                  <c:v>0.95645999999999998</c:v>
                </c:pt>
                <c:pt idx="231">
                  <c:v>0.95633800000000002</c:v>
                </c:pt>
                <c:pt idx="232">
                  <c:v>0.95621599999999995</c:v>
                </c:pt>
                <c:pt idx="233">
                  <c:v>0.956094</c:v>
                </c:pt>
                <c:pt idx="234">
                  <c:v>0.95597200000000004</c:v>
                </c:pt>
                <c:pt idx="235">
                  <c:v>0.95585100000000001</c:v>
                </c:pt>
                <c:pt idx="236">
                  <c:v>0.95572999999999997</c:v>
                </c:pt>
                <c:pt idx="237">
                  <c:v>0.95560900000000004</c:v>
                </c:pt>
                <c:pt idx="238">
                  <c:v>0.955488</c:v>
                </c:pt>
                <c:pt idx="239">
                  <c:v>0.95536699999999997</c:v>
                </c:pt>
                <c:pt idx="240">
                  <c:v>0.95524600000000004</c:v>
                </c:pt>
                <c:pt idx="241">
                  <c:v>0.95512600000000003</c:v>
                </c:pt>
                <c:pt idx="242">
                  <c:v>0.95500499999999999</c:v>
                </c:pt>
                <c:pt idx="243">
                  <c:v>0.95488499999999998</c:v>
                </c:pt>
                <c:pt idx="244">
                  <c:v>0.95476499999999997</c:v>
                </c:pt>
                <c:pt idx="245">
                  <c:v>0.95464499999999997</c:v>
                </c:pt>
                <c:pt idx="246">
                  <c:v>0.95452599999999999</c:v>
                </c:pt>
                <c:pt idx="247">
                  <c:v>0.95440599999999998</c:v>
                </c:pt>
                <c:pt idx="248">
                  <c:v>0.954287</c:v>
                </c:pt>
                <c:pt idx="249">
                  <c:v>0.95416800000000002</c:v>
                </c:pt>
                <c:pt idx="250">
                  <c:v>0.95404900000000004</c:v>
                </c:pt>
                <c:pt idx="251">
                  <c:v>0.95392999999999994</c:v>
                </c:pt>
                <c:pt idx="252">
                  <c:v>0.95381099999999996</c:v>
                </c:pt>
                <c:pt idx="253">
                  <c:v>0.95369199999999998</c:v>
                </c:pt>
                <c:pt idx="254">
                  <c:v>0.95357400000000003</c:v>
                </c:pt>
                <c:pt idx="255">
                  <c:v>0.95345599999999997</c:v>
                </c:pt>
                <c:pt idx="256">
                  <c:v>0.95333699999999999</c:v>
                </c:pt>
                <c:pt idx="257">
                  <c:v>0.95321900000000004</c:v>
                </c:pt>
                <c:pt idx="258">
                  <c:v>0.953102</c:v>
                </c:pt>
                <c:pt idx="259">
                  <c:v>0.95298400000000005</c:v>
                </c:pt>
                <c:pt idx="260">
                  <c:v>0.95286599999999999</c:v>
                </c:pt>
                <c:pt idx="261">
                  <c:v>0.95274899999999996</c:v>
                </c:pt>
                <c:pt idx="262">
                  <c:v>0.95263200000000003</c:v>
                </c:pt>
                <c:pt idx="263">
                  <c:v>0.95251399999999997</c:v>
                </c:pt>
                <c:pt idx="264">
                  <c:v>0.95239799999999997</c:v>
                </c:pt>
                <c:pt idx="265">
                  <c:v>0.95228100000000004</c:v>
                </c:pt>
                <c:pt idx="266">
                  <c:v>0.95216400000000001</c:v>
                </c:pt>
                <c:pt idx="267">
                  <c:v>0.95204699999999998</c:v>
                </c:pt>
                <c:pt idx="268">
                  <c:v>0.95193099999999997</c:v>
                </c:pt>
                <c:pt idx="269">
                  <c:v>0.95181499999999997</c:v>
                </c:pt>
                <c:pt idx="270">
                  <c:v>0.95169899999999996</c:v>
                </c:pt>
                <c:pt idx="271">
                  <c:v>0.95158299999999996</c:v>
                </c:pt>
                <c:pt idx="272">
                  <c:v>0.95146699999999995</c:v>
                </c:pt>
                <c:pt idx="273">
                  <c:v>0.95135099999999995</c:v>
                </c:pt>
                <c:pt idx="274">
                  <c:v>0.95123599999999997</c:v>
                </c:pt>
                <c:pt idx="275">
                  <c:v>0.95111999999999997</c:v>
                </c:pt>
                <c:pt idx="276">
                  <c:v>0.95100499999999999</c:v>
                </c:pt>
                <c:pt idx="277">
                  <c:v>0.95089000000000001</c:v>
                </c:pt>
                <c:pt idx="278">
                  <c:v>0.95077500000000004</c:v>
                </c:pt>
                <c:pt idx="279">
                  <c:v>0.95065999999999995</c:v>
                </c:pt>
                <c:pt idx="280">
                  <c:v>0.95054499999999997</c:v>
                </c:pt>
                <c:pt idx="281">
                  <c:v>0.95043</c:v>
                </c:pt>
                <c:pt idx="282">
                  <c:v>0.95031600000000005</c:v>
                </c:pt>
                <c:pt idx="283">
                  <c:v>0.95020199999999999</c:v>
                </c:pt>
                <c:pt idx="284">
                  <c:v>0.95008700000000001</c:v>
                </c:pt>
                <c:pt idx="285">
                  <c:v>0.94997299999999996</c:v>
                </c:pt>
                <c:pt idx="286">
                  <c:v>0.94985900000000001</c:v>
                </c:pt>
                <c:pt idx="287">
                  <c:v>0.94974499999999995</c:v>
                </c:pt>
                <c:pt idx="288">
                  <c:v>0.94963200000000003</c:v>
                </c:pt>
                <c:pt idx="289">
                  <c:v>0.94951799999999997</c:v>
                </c:pt>
                <c:pt idx="290">
                  <c:v>0.94940500000000005</c:v>
                </c:pt>
                <c:pt idx="291">
                  <c:v>0.949291</c:v>
                </c:pt>
                <c:pt idx="292">
                  <c:v>0.94917799999999997</c:v>
                </c:pt>
                <c:pt idx="293">
                  <c:v>0.94906500000000005</c:v>
                </c:pt>
                <c:pt idx="294">
                  <c:v>0.94895200000000002</c:v>
                </c:pt>
                <c:pt idx="295">
                  <c:v>0.94883899999999999</c:v>
                </c:pt>
                <c:pt idx="296">
                  <c:v>0.94872699999999999</c:v>
                </c:pt>
                <c:pt idx="297">
                  <c:v>0.94861399999999996</c:v>
                </c:pt>
                <c:pt idx="298">
                  <c:v>0.94850199999999996</c:v>
                </c:pt>
                <c:pt idx="299">
                  <c:v>0.94838900000000004</c:v>
                </c:pt>
                <c:pt idx="300">
                  <c:v>0.94827700000000004</c:v>
                </c:pt>
                <c:pt idx="301">
                  <c:v>0.94816500000000004</c:v>
                </c:pt>
                <c:pt idx="302">
                  <c:v>0.94805300000000003</c:v>
                </c:pt>
                <c:pt idx="303">
                  <c:v>0.94794100000000003</c:v>
                </c:pt>
                <c:pt idx="304">
                  <c:v>0.94782999999999995</c:v>
                </c:pt>
                <c:pt idx="305">
                  <c:v>0.94771799999999995</c:v>
                </c:pt>
                <c:pt idx="306">
                  <c:v>0.94760699999999998</c:v>
                </c:pt>
                <c:pt idx="307">
                  <c:v>0.94749499999999998</c:v>
                </c:pt>
                <c:pt idx="308">
                  <c:v>0.947384</c:v>
                </c:pt>
                <c:pt idx="309">
                  <c:v>0.94727300000000003</c:v>
                </c:pt>
                <c:pt idx="310">
                  <c:v>0.94716199999999995</c:v>
                </c:pt>
                <c:pt idx="311">
                  <c:v>0.94705099999999998</c:v>
                </c:pt>
                <c:pt idx="312">
                  <c:v>0.94694</c:v>
                </c:pt>
                <c:pt idx="313">
                  <c:v>0.94682999999999995</c:v>
                </c:pt>
                <c:pt idx="314">
                  <c:v>0.94671899999999998</c:v>
                </c:pt>
                <c:pt idx="315">
                  <c:v>0.94660900000000003</c:v>
                </c:pt>
                <c:pt idx="316">
                  <c:v>0.94649899999999998</c:v>
                </c:pt>
                <c:pt idx="317">
                  <c:v>0.94638800000000001</c:v>
                </c:pt>
                <c:pt idx="318">
                  <c:v>0.94627799999999995</c:v>
                </c:pt>
                <c:pt idx="319">
                  <c:v>0.94616800000000001</c:v>
                </c:pt>
                <c:pt idx="320">
                  <c:v>0.94605899999999998</c:v>
                </c:pt>
                <c:pt idx="321">
                  <c:v>0.94594900000000004</c:v>
                </c:pt>
                <c:pt idx="322">
                  <c:v>0.94583899999999999</c:v>
                </c:pt>
                <c:pt idx="323">
                  <c:v>0.94572999999999996</c:v>
                </c:pt>
                <c:pt idx="324">
                  <c:v>0.94562000000000002</c:v>
                </c:pt>
                <c:pt idx="325">
                  <c:v>0.94551099999999999</c:v>
                </c:pt>
                <c:pt idx="326">
                  <c:v>0.94540199999999996</c:v>
                </c:pt>
                <c:pt idx="327">
                  <c:v>0.94529300000000005</c:v>
                </c:pt>
                <c:pt idx="328">
                  <c:v>0.94518400000000002</c:v>
                </c:pt>
                <c:pt idx="329">
                  <c:v>0.945075</c:v>
                </c:pt>
                <c:pt idx="330">
                  <c:v>0.94496599999999997</c:v>
                </c:pt>
                <c:pt idx="331">
                  <c:v>0.94485799999999998</c:v>
                </c:pt>
                <c:pt idx="332">
                  <c:v>0.94474899999999995</c:v>
                </c:pt>
                <c:pt idx="333">
                  <c:v>0.94464099999999995</c:v>
                </c:pt>
                <c:pt idx="334">
                  <c:v>0.94453299999999996</c:v>
                </c:pt>
                <c:pt idx="335">
                  <c:v>0.94442499999999996</c:v>
                </c:pt>
                <c:pt idx="336">
                  <c:v>0.94431600000000004</c:v>
                </c:pt>
                <c:pt idx="337">
                  <c:v>0.94420899999999996</c:v>
                </c:pt>
                <c:pt idx="338">
                  <c:v>0.94410099999999997</c:v>
                </c:pt>
                <c:pt idx="339">
                  <c:v>0.94399299999999997</c:v>
                </c:pt>
                <c:pt idx="340">
                  <c:v>0.94388499999999997</c:v>
                </c:pt>
                <c:pt idx="341">
                  <c:v>0.94377800000000001</c:v>
                </c:pt>
                <c:pt idx="342">
                  <c:v>0.94367000000000001</c:v>
                </c:pt>
                <c:pt idx="343">
                  <c:v>0.94356300000000004</c:v>
                </c:pt>
                <c:pt idx="344">
                  <c:v>0.94345599999999996</c:v>
                </c:pt>
                <c:pt idx="345">
                  <c:v>0.94334899999999999</c:v>
                </c:pt>
                <c:pt idx="346">
                  <c:v>0.94324200000000002</c:v>
                </c:pt>
                <c:pt idx="347">
                  <c:v>0.94313499999999995</c:v>
                </c:pt>
                <c:pt idx="348">
                  <c:v>0.94302799999999998</c:v>
                </c:pt>
                <c:pt idx="349">
                  <c:v>0.94292100000000001</c:v>
                </c:pt>
                <c:pt idx="350">
                  <c:v>0.94281499999999996</c:v>
                </c:pt>
                <c:pt idx="351">
                  <c:v>0.94270799999999999</c:v>
                </c:pt>
                <c:pt idx="352">
                  <c:v>0.94260200000000005</c:v>
                </c:pt>
                <c:pt idx="353">
                  <c:v>0.94249499999999997</c:v>
                </c:pt>
                <c:pt idx="354">
                  <c:v>0.94238900000000003</c:v>
                </c:pt>
                <c:pt idx="355">
                  <c:v>0.94228299999999998</c:v>
                </c:pt>
                <c:pt idx="356">
                  <c:v>0.94217700000000004</c:v>
                </c:pt>
                <c:pt idx="357">
                  <c:v>0.94207099999999999</c:v>
                </c:pt>
                <c:pt idx="358">
                  <c:v>0.94196500000000005</c:v>
                </c:pt>
                <c:pt idx="359">
                  <c:v>0.94186000000000003</c:v>
                </c:pt>
                <c:pt idx="360">
                  <c:v>0.94175399999999998</c:v>
                </c:pt>
                <c:pt idx="361">
                  <c:v>0.94164800000000004</c:v>
                </c:pt>
                <c:pt idx="362">
                  <c:v>0.94154300000000002</c:v>
                </c:pt>
                <c:pt idx="363">
                  <c:v>0.941438</c:v>
                </c:pt>
                <c:pt idx="364">
                  <c:v>0.94133299999999998</c:v>
                </c:pt>
                <c:pt idx="365">
                  <c:v>0.94122700000000004</c:v>
                </c:pt>
                <c:pt idx="366">
                  <c:v>0.94112200000000001</c:v>
                </c:pt>
                <c:pt idx="367">
                  <c:v>0.94101699999999999</c:v>
                </c:pt>
                <c:pt idx="368">
                  <c:v>0.940913</c:v>
                </c:pt>
                <c:pt idx="369">
                  <c:v>0.94080799999999998</c:v>
                </c:pt>
                <c:pt idx="370">
                  <c:v>0.94070299999999996</c:v>
                </c:pt>
                <c:pt idx="371">
                  <c:v>0.94059899999999996</c:v>
                </c:pt>
                <c:pt idx="372">
                  <c:v>0.94049400000000005</c:v>
                </c:pt>
                <c:pt idx="373">
                  <c:v>0.94038999999999995</c:v>
                </c:pt>
                <c:pt idx="374">
                  <c:v>0.94028599999999996</c:v>
                </c:pt>
                <c:pt idx="375">
                  <c:v>0.94018100000000004</c:v>
                </c:pt>
                <c:pt idx="376">
                  <c:v>0.94007700000000005</c:v>
                </c:pt>
                <c:pt idx="377">
                  <c:v>0.93997299999999995</c:v>
                </c:pt>
                <c:pt idx="378">
                  <c:v>0.93986899999999995</c:v>
                </c:pt>
                <c:pt idx="379">
                  <c:v>0.93976599999999999</c:v>
                </c:pt>
                <c:pt idx="380">
                  <c:v>0.939662</c:v>
                </c:pt>
                <c:pt idx="381">
                  <c:v>0.939558</c:v>
                </c:pt>
                <c:pt idx="382">
                  <c:v>0.93945500000000004</c:v>
                </c:pt>
                <c:pt idx="383">
                  <c:v>0.93935100000000005</c:v>
                </c:pt>
                <c:pt idx="384">
                  <c:v>0.93924799999999997</c:v>
                </c:pt>
                <c:pt idx="385">
                  <c:v>0.93914500000000001</c:v>
                </c:pt>
                <c:pt idx="386">
                  <c:v>0.93904100000000001</c:v>
                </c:pt>
                <c:pt idx="387">
                  <c:v>0.93893800000000005</c:v>
                </c:pt>
                <c:pt idx="388">
                  <c:v>0.93883499999999998</c:v>
                </c:pt>
                <c:pt idx="389">
                  <c:v>0.93873300000000004</c:v>
                </c:pt>
                <c:pt idx="390">
                  <c:v>0.93862999999999996</c:v>
                </c:pt>
                <c:pt idx="391">
                  <c:v>0.938527</c:v>
                </c:pt>
                <c:pt idx="392">
                  <c:v>0.93842400000000004</c:v>
                </c:pt>
                <c:pt idx="393">
                  <c:v>0.93832199999999999</c:v>
                </c:pt>
                <c:pt idx="394">
                  <c:v>0.93821900000000003</c:v>
                </c:pt>
                <c:pt idx="395">
                  <c:v>0.93811699999999998</c:v>
                </c:pt>
                <c:pt idx="396">
                  <c:v>0.93801500000000004</c:v>
                </c:pt>
                <c:pt idx="397">
                  <c:v>0.93791199999999997</c:v>
                </c:pt>
                <c:pt idx="398">
                  <c:v>0.93781000000000003</c:v>
                </c:pt>
                <c:pt idx="399">
                  <c:v>0.93770799999999999</c:v>
                </c:pt>
                <c:pt idx="400">
                  <c:v>0.93760600000000005</c:v>
                </c:pt>
                <c:pt idx="401">
                  <c:v>0.93750500000000003</c:v>
                </c:pt>
                <c:pt idx="402">
                  <c:v>0.93740299999999999</c:v>
                </c:pt>
                <c:pt idx="403">
                  <c:v>0.93730100000000005</c:v>
                </c:pt>
                <c:pt idx="404">
                  <c:v>0.937199</c:v>
                </c:pt>
                <c:pt idx="405">
                  <c:v>0.93709799999999999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BB-42B8-88F5-F59D853532BB}"/>
            </c:ext>
          </c:extLst>
        </c:ser>
        <c:ser>
          <c:idx val="1"/>
          <c:order val="1"/>
          <c:tx>
            <c:strRef>
              <c:f>'计算Cycle_0_1DC_45@1 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'计算Cycle_0_1DC_45@1 '!$A$2:$A$407</c:f>
              <c:numCache>
                <c:formatCode>General</c:formatCode>
                <c:ptCount val="4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</c:numCache>
            </c:numRef>
          </c:xVal>
          <c:yVal>
            <c:numRef>
              <c:f>'计算Cycle_0_1DC_45@1 '!$M$2:$M$407</c:f>
              <c:numCache>
                <c:formatCode>General</c:formatCode>
                <c:ptCount val="406"/>
                <c:pt idx="0">
                  <c:v>0.99580332400000005</c:v>
                </c:pt>
                <c:pt idx="1">
                  <c:v>0.99521461899999997</c:v>
                </c:pt>
                <c:pt idx="2">
                  <c:v>0.99456050200000001</c:v>
                </c:pt>
                <c:pt idx="3">
                  <c:v>0.99394081300000003</c:v>
                </c:pt>
                <c:pt idx="4">
                  <c:v>0.99321784199999996</c:v>
                </c:pt>
                <c:pt idx="5">
                  <c:v>0.99244323000000001</c:v>
                </c:pt>
                <c:pt idx="6">
                  <c:v>0.99172714399999995</c:v>
                </c:pt>
                <c:pt idx="7">
                  <c:v>0.991093683</c:v>
                </c:pt>
                <c:pt idx="8">
                  <c:v>0.99049809300000002</c:v>
                </c:pt>
                <c:pt idx="9">
                  <c:v>0.98973725199999996</c:v>
                </c:pt>
                <c:pt idx="10">
                  <c:v>0.98939986499999999</c:v>
                </c:pt>
                <c:pt idx="11">
                  <c:v>0.98893165500000002</c:v>
                </c:pt>
                <c:pt idx="12">
                  <c:v>0.98847033100000004</c:v>
                </c:pt>
                <c:pt idx="13">
                  <c:v>0.98819146999999996</c:v>
                </c:pt>
                <c:pt idx="14">
                  <c:v>0.98793326599999998</c:v>
                </c:pt>
                <c:pt idx="15">
                  <c:v>0.98747538499999998</c:v>
                </c:pt>
                <c:pt idx="16">
                  <c:v>0.98694864800000004</c:v>
                </c:pt>
                <c:pt idx="17">
                  <c:v>0.98683159600000003</c:v>
                </c:pt>
                <c:pt idx="18">
                  <c:v>0.98658027699999995</c:v>
                </c:pt>
                <c:pt idx="19">
                  <c:v>0.98610518199999997</c:v>
                </c:pt>
                <c:pt idx="20">
                  <c:v>0.98586074899999998</c:v>
                </c:pt>
                <c:pt idx="21">
                  <c:v>0.98561975800000001</c:v>
                </c:pt>
                <c:pt idx="22">
                  <c:v>0.98516876200000003</c:v>
                </c:pt>
                <c:pt idx="23">
                  <c:v>0.98455251499999996</c:v>
                </c:pt>
                <c:pt idx="24">
                  <c:v>0.98428742599999997</c:v>
                </c:pt>
                <c:pt idx="25">
                  <c:v>0.98409807599999999</c:v>
                </c:pt>
                <c:pt idx="26">
                  <c:v>0.98383298699999999</c:v>
                </c:pt>
                <c:pt idx="27">
                  <c:v>0.98354724100000002</c:v>
                </c:pt>
                <c:pt idx="28">
                  <c:v>0.98326493800000003</c:v>
                </c:pt>
                <c:pt idx="29">
                  <c:v>0.98293443700000005</c:v>
                </c:pt>
                <c:pt idx="30">
                  <c:v>0.98262114899999997</c:v>
                </c:pt>
                <c:pt idx="31">
                  <c:v>0.98238704399999999</c:v>
                </c:pt>
                <c:pt idx="32">
                  <c:v>0.98199113199999999</c:v>
                </c:pt>
                <c:pt idx="33">
                  <c:v>0.98145751000000003</c:v>
                </c:pt>
                <c:pt idx="34">
                  <c:v>0.98118897800000004</c:v>
                </c:pt>
                <c:pt idx="35">
                  <c:v>0.98092733099999996</c:v>
                </c:pt>
                <c:pt idx="36">
                  <c:v>0.98068978299999998</c:v>
                </c:pt>
                <c:pt idx="37">
                  <c:v>0.98052108999999998</c:v>
                </c:pt>
                <c:pt idx="38">
                  <c:v>0.980300756</c:v>
                </c:pt>
                <c:pt idx="39">
                  <c:v>0.98010452100000001</c:v>
                </c:pt>
                <c:pt idx="40">
                  <c:v>0.978431359</c:v>
                </c:pt>
                <c:pt idx="41">
                  <c:v>0.97934368000000005</c:v>
                </c:pt>
                <c:pt idx="42">
                  <c:v>0.97936777900000005</c:v>
                </c:pt>
                <c:pt idx="43">
                  <c:v>0.97919219999999996</c:v>
                </c:pt>
                <c:pt idx="44">
                  <c:v>0.97893399599999997</c:v>
                </c:pt>
                <c:pt idx="45">
                  <c:v>0.97886858399999999</c:v>
                </c:pt>
                <c:pt idx="46">
                  <c:v>0.97835217600000002</c:v>
                </c:pt>
                <c:pt idx="47">
                  <c:v>0.97838660399999999</c:v>
                </c:pt>
                <c:pt idx="48">
                  <c:v>0.97826610800000002</c:v>
                </c:pt>
                <c:pt idx="49">
                  <c:v>0.97790806600000002</c:v>
                </c:pt>
                <c:pt idx="50">
                  <c:v>0.97760854900000005</c:v>
                </c:pt>
                <c:pt idx="51">
                  <c:v>0.97730903199999997</c:v>
                </c:pt>
                <c:pt idx="52">
                  <c:v>0.97723673499999997</c:v>
                </c:pt>
                <c:pt idx="53">
                  <c:v>0.97712312499999998</c:v>
                </c:pt>
                <c:pt idx="54">
                  <c:v>0.97698541699999997</c:v>
                </c:pt>
                <c:pt idx="55">
                  <c:v>0.97674098399999998</c:v>
                </c:pt>
                <c:pt idx="56">
                  <c:v>0.97665147299999999</c:v>
                </c:pt>
                <c:pt idx="57">
                  <c:v>0.97652409200000001</c:v>
                </c:pt>
                <c:pt idx="58">
                  <c:v>0.97632441400000003</c:v>
                </c:pt>
                <c:pt idx="59">
                  <c:v>0.97601457000000003</c:v>
                </c:pt>
                <c:pt idx="60">
                  <c:v>0.97581144900000005</c:v>
                </c:pt>
                <c:pt idx="61">
                  <c:v>0.97566685500000006</c:v>
                </c:pt>
                <c:pt idx="62">
                  <c:v>0.97543274999999996</c:v>
                </c:pt>
                <c:pt idx="63">
                  <c:v>0.97531913999999997</c:v>
                </c:pt>
                <c:pt idx="64">
                  <c:v>0.97506437899999998</c:v>
                </c:pt>
                <c:pt idx="65">
                  <c:v>0.97488535700000001</c:v>
                </c:pt>
                <c:pt idx="66">
                  <c:v>0.97483371699999999</c:v>
                </c:pt>
                <c:pt idx="67">
                  <c:v>0.97458584100000001</c:v>
                </c:pt>
                <c:pt idx="68">
                  <c:v>0.97441026200000003</c:v>
                </c:pt>
                <c:pt idx="69">
                  <c:v>0.97413484400000006</c:v>
                </c:pt>
                <c:pt idx="70">
                  <c:v>0.97399713600000004</c:v>
                </c:pt>
                <c:pt idx="71">
                  <c:v>0.97382500000000005</c:v>
                </c:pt>
                <c:pt idx="72">
                  <c:v>0.97363909299999996</c:v>
                </c:pt>
                <c:pt idx="73">
                  <c:v>0.97341875899999997</c:v>
                </c:pt>
                <c:pt idx="74">
                  <c:v>0.97332236299999997</c:v>
                </c:pt>
                <c:pt idx="75">
                  <c:v>0.973188096</c:v>
                </c:pt>
                <c:pt idx="76">
                  <c:v>0.97309858599999999</c:v>
                </c:pt>
                <c:pt idx="77">
                  <c:v>0.97300563200000001</c:v>
                </c:pt>
                <c:pt idx="78">
                  <c:v>0.97279562600000002</c:v>
                </c:pt>
                <c:pt idx="79">
                  <c:v>0.97259939100000004</c:v>
                </c:pt>
                <c:pt idx="80">
                  <c:v>0.97247545300000005</c:v>
                </c:pt>
                <c:pt idx="81">
                  <c:v>0.97228610400000004</c:v>
                </c:pt>
                <c:pt idx="82">
                  <c:v>0.97202445699999995</c:v>
                </c:pt>
                <c:pt idx="83">
                  <c:v>0.97194527500000005</c:v>
                </c:pt>
                <c:pt idx="84">
                  <c:v>0.97166985699999997</c:v>
                </c:pt>
                <c:pt idx="85">
                  <c:v>0.97136001199999999</c:v>
                </c:pt>
                <c:pt idx="86">
                  <c:v>0.97107426600000002</c:v>
                </c:pt>
                <c:pt idx="87">
                  <c:v>0.97086770300000003</c:v>
                </c:pt>
                <c:pt idx="88">
                  <c:v>0.97083671900000001</c:v>
                </c:pt>
                <c:pt idx="89">
                  <c:v>0.97068179600000004</c:v>
                </c:pt>
                <c:pt idx="90">
                  <c:v>0.97050621800000003</c:v>
                </c:pt>
                <c:pt idx="91">
                  <c:v>0.97038916500000005</c:v>
                </c:pt>
                <c:pt idx="92">
                  <c:v>0.97027211300000005</c:v>
                </c:pt>
                <c:pt idx="93">
                  <c:v>0.97024801400000005</c:v>
                </c:pt>
                <c:pt idx="94">
                  <c:v>0.97007243499999996</c:v>
                </c:pt>
                <c:pt idx="95">
                  <c:v>0.97000702299999997</c:v>
                </c:pt>
                <c:pt idx="96">
                  <c:v>0.97000013799999996</c:v>
                </c:pt>
                <c:pt idx="97">
                  <c:v>0.96995193999999996</c:v>
                </c:pt>
                <c:pt idx="98">
                  <c:v>0.96803434499999996</c:v>
                </c:pt>
                <c:pt idx="99">
                  <c:v>0.96828910599999996</c:v>
                </c:pt>
                <c:pt idx="100">
                  <c:v>0.96830287699999995</c:v>
                </c:pt>
                <c:pt idx="101">
                  <c:v>0.96831664799999995</c:v>
                </c:pt>
                <c:pt idx="102">
                  <c:v>0.96823057999999995</c:v>
                </c:pt>
                <c:pt idx="103">
                  <c:v>0.96818582399999997</c:v>
                </c:pt>
                <c:pt idx="104">
                  <c:v>0.96802745899999998</c:v>
                </c:pt>
                <c:pt idx="105">
                  <c:v>0.96778646899999998</c:v>
                </c:pt>
                <c:pt idx="106">
                  <c:v>0.96776236999999998</c:v>
                </c:pt>
                <c:pt idx="107">
                  <c:v>0.96772794200000001</c:v>
                </c:pt>
                <c:pt idx="108">
                  <c:v>0.96739055600000001</c:v>
                </c:pt>
                <c:pt idx="109">
                  <c:v>0.96709448200000003</c:v>
                </c:pt>
                <c:pt idx="110">
                  <c:v>0.96723219100000002</c:v>
                </c:pt>
                <c:pt idx="111">
                  <c:v>0.96700152900000003</c:v>
                </c:pt>
                <c:pt idx="112">
                  <c:v>0.96696365900000003</c:v>
                </c:pt>
                <c:pt idx="113">
                  <c:v>0.96677086599999995</c:v>
                </c:pt>
                <c:pt idx="114">
                  <c:v>0.96661594399999995</c:v>
                </c:pt>
                <c:pt idx="115">
                  <c:v>0.96626822899999998</c:v>
                </c:pt>
                <c:pt idx="116">
                  <c:v>0.96615461899999999</c:v>
                </c:pt>
                <c:pt idx="117">
                  <c:v>0.965827561</c:v>
                </c:pt>
                <c:pt idx="118">
                  <c:v>0.96570362300000001</c:v>
                </c:pt>
                <c:pt idx="119">
                  <c:v>0.96551771600000003</c:v>
                </c:pt>
                <c:pt idx="120">
                  <c:v>0.96547984600000003</c:v>
                </c:pt>
                <c:pt idx="121">
                  <c:v>0.96555214300000003</c:v>
                </c:pt>
                <c:pt idx="122">
                  <c:v>0.96537312200000003</c:v>
                </c:pt>
                <c:pt idx="123">
                  <c:v>0.96539033600000002</c:v>
                </c:pt>
                <c:pt idx="124">
                  <c:v>0.96537312200000003</c:v>
                </c:pt>
                <c:pt idx="125">
                  <c:v>0.96526984000000005</c:v>
                </c:pt>
                <c:pt idx="126">
                  <c:v>0.96523197000000005</c:v>
                </c:pt>
                <c:pt idx="127">
                  <c:v>0.96511147500000005</c:v>
                </c:pt>
                <c:pt idx="128">
                  <c:v>0.96499098000000005</c:v>
                </c:pt>
                <c:pt idx="129">
                  <c:v>0.96490835500000005</c:v>
                </c:pt>
                <c:pt idx="130">
                  <c:v>0.96474654699999995</c:v>
                </c:pt>
                <c:pt idx="131">
                  <c:v>0.96455375499999996</c:v>
                </c:pt>
                <c:pt idx="132">
                  <c:v>0.96444014499999997</c:v>
                </c:pt>
                <c:pt idx="133">
                  <c:v>0.964261123</c:v>
                </c:pt>
                <c:pt idx="134">
                  <c:v>0.96402357599999999</c:v>
                </c:pt>
                <c:pt idx="135">
                  <c:v>0.96399947699999999</c:v>
                </c:pt>
                <c:pt idx="136">
                  <c:v>0.96398914899999999</c:v>
                </c:pt>
                <c:pt idx="137">
                  <c:v>0.96395472100000001</c:v>
                </c:pt>
                <c:pt idx="138">
                  <c:v>0.96378947100000001</c:v>
                </c:pt>
                <c:pt idx="139">
                  <c:v>0.96362422000000003</c:v>
                </c:pt>
                <c:pt idx="140">
                  <c:v>0.96357257900000004</c:v>
                </c:pt>
                <c:pt idx="141">
                  <c:v>0.96346241200000005</c:v>
                </c:pt>
                <c:pt idx="142">
                  <c:v>0.96326617699999995</c:v>
                </c:pt>
                <c:pt idx="143">
                  <c:v>0.96327306300000004</c:v>
                </c:pt>
                <c:pt idx="144">
                  <c:v>0.96313879700000005</c:v>
                </c:pt>
                <c:pt idx="145">
                  <c:v>0.96294944699999996</c:v>
                </c:pt>
                <c:pt idx="146">
                  <c:v>0.96277042599999996</c:v>
                </c:pt>
                <c:pt idx="147">
                  <c:v>0.96271878499999997</c:v>
                </c:pt>
                <c:pt idx="148">
                  <c:v>0.96257763299999999</c:v>
                </c:pt>
                <c:pt idx="149">
                  <c:v>0.96259828999999997</c:v>
                </c:pt>
                <c:pt idx="150">
                  <c:v>0.96247435199999998</c:v>
                </c:pt>
                <c:pt idx="151">
                  <c:v>0.96237795599999998</c:v>
                </c:pt>
                <c:pt idx="152">
                  <c:v>0.962250575</c:v>
                </c:pt>
                <c:pt idx="153">
                  <c:v>0.96220926200000001</c:v>
                </c:pt>
                <c:pt idx="154">
                  <c:v>0.961995814</c:v>
                </c:pt>
                <c:pt idx="155">
                  <c:v>0.96205089700000002</c:v>
                </c:pt>
                <c:pt idx="156">
                  <c:v>0.96192695900000003</c:v>
                </c:pt>
                <c:pt idx="157">
                  <c:v>0.96159990100000003</c:v>
                </c:pt>
                <c:pt idx="158">
                  <c:v>0.96152416100000004</c:v>
                </c:pt>
                <c:pt idx="159">
                  <c:v>0.96142776500000005</c:v>
                </c:pt>
                <c:pt idx="160">
                  <c:v>0.96139333800000004</c:v>
                </c:pt>
                <c:pt idx="161">
                  <c:v>0.96138645199999995</c:v>
                </c:pt>
                <c:pt idx="162">
                  <c:v>0.96121087299999997</c:v>
                </c:pt>
                <c:pt idx="163">
                  <c:v>0.96106627899999997</c:v>
                </c:pt>
                <c:pt idx="164">
                  <c:v>0.96112136299999995</c:v>
                </c:pt>
                <c:pt idx="165">
                  <c:v>0.96094922699999996</c:v>
                </c:pt>
                <c:pt idx="166">
                  <c:v>0.96061183999999999</c:v>
                </c:pt>
                <c:pt idx="167">
                  <c:v>0.96054642899999998</c:v>
                </c:pt>
                <c:pt idx="168">
                  <c:v>0.96055331399999999</c:v>
                </c:pt>
                <c:pt idx="169">
                  <c:v>0.96060151199999999</c:v>
                </c:pt>
                <c:pt idx="170">
                  <c:v>0.960477574</c:v>
                </c:pt>
                <c:pt idx="171">
                  <c:v>0.96033298</c:v>
                </c:pt>
                <c:pt idx="172">
                  <c:v>0.960250355</c:v>
                </c:pt>
                <c:pt idx="173">
                  <c:v>0.96009887500000002</c:v>
                </c:pt>
                <c:pt idx="174">
                  <c:v>0.96004723400000003</c:v>
                </c:pt>
                <c:pt idx="175">
                  <c:v>0.95989575400000005</c:v>
                </c:pt>
                <c:pt idx="176">
                  <c:v>0.95970640500000004</c:v>
                </c:pt>
                <c:pt idx="177">
                  <c:v>0.95976837400000004</c:v>
                </c:pt>
                <c:pt idx="178">
                  <c:v>0.95962722199999995</c:v>
                </c:pt>
                <c:pt idx="179">
                  <c:v>0.95961000900000004</c:v>
                </c:pt>
                <c:pt idx="180">
                  <c:v>0.95951361300000004</c:v>
                </c:pt>
                <c:pt idx="181">
                  <c:v>0.95936213299999995</c:v>
                </c:pt>
                <c:pt idx="182">
                  <c:v>0.95927606499999996</c:v>
                </c:pt>
                <c:pt idx="183">
                  <c:v>0.95914868399999997</c:v>
                </c:pt>
                <c:pt idx="184">
                  <c:v>0.95914868399999997</c:v>
                </c:pt>
                <c:pt idx="185">
                  <c:v>0.95908671499999998</c:v>
                </c:pt>
                <c:pt idx="186">
                  <c:v>0.95900408999999998</c:v>
                </c:pt>
                <c:pt idx="187">
                  <c:v>0.95877342799999998</c:v>
                </c:pt>
                <c:pt idx="188">
                  <c:v>0.95884572499999998</c:v>
                </c:pt>
                <c:pt idx="189">
                  <c:v>0.95868735999999999</c:v>
                </c:pt>
                <c:pt idx="190">
                  <c:v>0.95833276000000001</c:v>
                </c:pt>
                <c:pt idx="191">
                  <c:v>0.958501453</c:v>
                </c:pt>
                <c:pt idx="192">
                  <c:v>0.95839817100000002</c:v>
                </c:pt>
                <c:pt idx="193">
                  <c:v>0.95831898900000001</c:v>
                </c:pt>
                <c:pt idx="194">
                  <c:v>0.95818816500000004</c:v>
                </c:pt>
                <c:pt idx="195">
                  <c:v>0.95815718100000002</c:v>
                </c:pt>
                <c:pt idx="196">
                  <c:v>0.95798160200000004</c:v>
                </c:pt>
                <c:pt idx="197">
                  <c:v>0.95770962699999995</c:v>
                </c:pt>
                <c:pt idx="198">
                  <c:v>0.95763044500000005</c:v>
                </c:pt>
                <c:pt idx="199">
                  <c:v>0.95727584399999999</c:v>
                </c:pt>
                <c:pt idx="200">
                  <c:v>0.95746519399999996</c:v>
                </c:pt>
                <c:pt idx="201">
                  <c:v>0.95746863699999996</c:v>
                </c:pt>
                <c:pt idx="202">
                  <c:v>0.95738601199999995</c:v>
                </c:pt>
                <c:pt idx="203">
                  <c:v>0.95723453199999997</c:v>
                </c:pt>
                <c:pt idx="204">
                  <c:v>0.95717600599999997</c:v>
                </c:pt>
                <c:pt idx="205">
                  <c:v>0.95711747899999999</c:v>
                </c:pt>
                <c:pt idx="206">
                  <c:v>0.95702108299999999</c:v>
                </c:pt>
                <c:pt idx="207">
                  <c:v>0.956766322</c:v>
                </c:pt>
                <c:pt idx="208">
                  <c:v>0.95679730600000001</c:v>
                </c:pt>
                <c:pt idx="209">
                  <c:v>0.95647713300000003</c:v>
                </c:pt>
                <c:pt idx="210">
                  <c:v>0.95657008700000001</c:v>
                </c:pt>
                <c:pt idx="211">
                  <c:v>0.95632909600000005</c:v>
                </c:pt>
                <c:pt idx="212">
                  <c:v>0.95603646499999995</c:v>
                </c:pt>
                <c:pt idx="213">
                  <c:v>0.95623270000000005</c:v>
                </c:pt>
                <c:pt idx="214">
                  <c:v>0.95626024200000004</c:v>
                </c:pt>
                <c:pt idx="215">
                  <c:v>0.95610876199999995</c:v>
                </c:pt>
                <c:pt idx="216">
                  <c:v>0.95611564800000004</c:v>
                </c:pt>
                <c:pt idx="217">
                  <c:v>0.95599171000000005</c:v>
                </c:pt>
                <c:pt idx="218">
                  <c:v>0.95566465199999995</c:v>
                </c:pt>
                <c:pt idx="219">
                  <c:v>0.95538923399999998</c:v>
                </c:pt>
                <c:pt idx="220">
                  <c:v>0.95523775399999999</c:v>
                </c:pt>
                <c:pt idx="221">
                  <c:v>0.95510693099999999</c:v>
                </c:pt>
                <c:pt idx="222">
                  <c:v>0.955141358</c:v>
                </c:pt>
                <c:pt idx="223">
                  <c:v>0.95503807600000001</c:v>
                </c:pt>
                <c:pt idx="224">
                  <c:v>0.95495200800000002</c:v>
                </c:pt>
                <c:pt idx="225">
                  <c:v>0.95484528400000002</c:v>
                </c:pt>
                <c:pt idx="226">
                  <c:v>0.95477298700000002</c:v>
                </c:pt>
                <c:pt idx="227">
                  <c:v>0.95469036200000001</c:v>
                </c:pt>
                <c:pt idx="228">
                  <c:v>0.95460773600000004</c:v>
                </c:pt>
                <c:pt idx="229">
                  <c:v>0.95451478300000003</c:v>
                </c:pt>
                <c:pt idx="230">
                  <c:v>0.95443215800000003</c:v>
                </c:pt>
                <c:pt idx="231">
                  <c:v>0.95436330300000005</c:v>
                </c:pt>
                <c:pt idx="232">
                  <c:v>0.95423592300000004</c:v>
                </c:pt>
                <c:pt idx="233">
                  <c:v>0.95419805300000005</c:v>
                </c:pt>
                <c:pt idx="234">
                  <c:v>0.95409132799999996</c:v>
                </c:pt>
                <c:pt idx="235">
                  <c:v>0.95400181799999995</c:v>
                </c:pt>
                <c:pt idx="236">
                  <c:v>0.95387787999999996</c:v>
                </c:pt>
                <c:pt idx="237">
                  <c:v>0.95380558299999996</c:v>
                </c:pt>
                <c:pt idx="238">
                  <c:v>0.95372639999999997</c:v>
                </c:pt>
                <c:pt idx="239">
                  <c:v>0.95352672199999999</c:v>
                </c:pt>
                <c:pt idx="240">
                  <c:v>0.95352672199999999</c:v>
                </c:pt>
                <c:pt idx="241">
                  <c:v>0.953464753</c:v>
                </c:pt>
                <c:pt idx="242">
                  <c:v>0.953416555</c:v>
                </c:pt>
                <c:pt idx="243">
                  <c:v>0.95330294599999998</c:v>
                </c:pt>
                <c:pt idx="244">
                  <c:v>0.95312048100000002</c:v>
                </c:pt>
                <c:pt idx="245">
                  <c:v>0.95301375700000002</c:v>
                </c:pt>
                <c:pt idx="246">
                  <c:v>0.95289326200000002</c:v>
                </c:pt>
                <c:pt idx="247">
                  <c:v>0.95284162100000003</c:v>
                </c:pt>
                <c:pt idx="248">
                  <c:v>0.95276932400000003</c:v>
                </c:pt>
                <c:pt idx="249">
                  <c:v>0.95266260000000003</c:v>
                </c:pt>
                <c:pt idx="250">
                  <c:v>0.95251456300000004</c:v>
                </c:pt>
                <c:pt idx="251">
                  <c:v>0.95229422900000005</c:v>
                </c:pt>
                <c:pt idx="252">
                  <c:v>0.95243538000000005</c:v>
                </c:pt>
                <c:pt idx="253">
                  <c:v>0.95233209900000004</c:v>
                </c:pt>
                <c:pt idx="254">
                  <c:v>0.95223914499999995</c:v>
                </c:pt>
                <c:pt idx="255">
                  <c:v>0.95206012399999995</c:v>
                </c:pt>
                <c:pt idx="256">
                  <c:v>0.95117534500000001</c:v>
                </c:pt>
                <c:pt idx="257">
                  <c:v>0.95196028499999996</c:v>
                </c:pt>
                <c:pt idx="258">
                  <c:v>0.95193274299999997</c:v>
                </c:pt>
                <c:pt idx="259">
                  <c:v>0.95180536199999999</c:v>
                </c:pt>
                <c:pt idx="260">
                  <c:v>0.951526502</c:v>
                </c:pt>
                <c:pt idx="261">
                  <c:v>0.951344038</c:v>
                </c:pt>
                <c:pt idx="262">
                  <c:v>0.95125797000000001</c:v>
                </c:pt>
                <c:pt idx="263">
                  <c:v>0.95130272500000002</c:v>
                </c:pt>
                <c:pt idx="264">
                  <c:v>0.95122010000000001</c:v>
                </c:pt>
                <c:pt idx="265">
                  <c:v>0.95112714700000001</c:v>
                </c:pt>
                <c:pt idx="266">
                  <c:v>0.95101009400000003</c:v>
                </c:pt>
                <c:pt idx="267">
                  <c:v>0.95095845300000004</c:v>
                </c:pt>
                <c:pt idx="268">
                  <c:v>0.95094468200000004</c:v>
                </c:pt>
                <c:pt idx="269">
                  <c:v>0.95062450899999995</c:v>
                </c:pt>
                <c:pt idx="270">
                  <c:v>0.95071402000000005</c:v>
                </c:pt>
                <c:pt idx="271">
                  <c:v>0.95060385300000005</c:v>
                </c:pt>
                <c:pt idx="272">
                  <c:v>0.95054188399999995</c:v>
                </c:pt>
                <c:pt idx="273">
                  <c:v>0.95043860300000005</c:v>
                </c:pt>
                <c:pt idx="274">
                  <c:v>0.95032843499999997</c:v>
                </c:pt>
                <c:pt idx="275">
                  <c:v>0.95024236699999998</c:v>
                </c:pt>
                <c:pt idx="276">
                  <c:v>0.95012875799999996</c:v>
                </c:pt>
                <c:pt idx="277">
                  <c:v>0.95008055999999996</c:v>
                </c:pt>
                <c:pt idx="278">
                  <c:v>0.95010810099999998</c:v>
                </c:pt>
                <c:pt idx="279">
                  <c:v>0.94987743899999999</c:v>
                </c:pt>
                <c:pt idx="280">
                  <c:v>0.94984645499999998</c:v>
                </c:pt>
                <c:pt idx="281">
                  <c:v>0.949763829</c:v>
                </c:pt>
                <c:pt idx="282">
                  <c:v>0.949705303</c:v>
                </c:pt>
                <c:pt idx="283">
                  <c:v>0.94962612099999999</c:v>
                </c:pt>
                <c:pt idx="284">
                  <c:v>0.94954349500000002</c:v>
                </c:pt>
                <c:pt idx="285">
                  <c:v>0.94947119800000002</c:v>
                </c:pt>
                <c:pt idx="286">
                  <c:v>0.94942300000000002</c:v>
                </c:pt>
                <c:pt idx="287">
                  <c:v>0.94931283300000002</c:v>
                </c:pt>
                <c:pt idx="288">
                  <c:v>0.94929217700000001</c:v>
                </c:pt>
                <c:pt idx="289">
                  <c:v>0.94921988000000002</c:v>
                </c:pt>
                <c:pt idx="290">
                  <c:v>0.94915446800000003</c:v>
                </c:pt>
                <c:pt idx="291">
                  <c:v>0.94903397300000003</c:v>
                </c:pt>
                <c:pt idx="292">
                  <c:v>0.94893413400000004</c:v>
                </c:pt>
                <c:pt idx="293">
                  <c:v>0.94875511199999996</c:v>
                </c:pt>
                <c:pt idx="294">
                  <c:v>0.94863461699999996</c:v>
                </c:pt>
                <c:pt idx="295">
                  <c:v>0.94862084599999996</c:v>
                </c:pt>
                <c:pt idx="296">
                  <c:v>0.94853477799999997</c:v>
                </c:pt>
                <c:pt idx="297">
                  <c:v>0.94845559599999996</c:v>
                </c:pt>
                <c:pt idx="298">
                  <c:v>0.94843493899999998</c:v>
                </c:pt>
                <c:pt idx="299">
                  <c:v>0.94992563699999999</c:v>
                </c:pt>
                <c:pt idx="300">
                  <c:v>0.949791371</c:v>
                </c:pt>
                <c:pt idx="301">
                  <c:v>0.94971218899999998</c:v>
                </c:pt>
                <c:pt idx="302">
                  <c:v>0.94962612099999999</c:v>
                </c:pt>
                <c:pt idx="303">
                  <c:v>0.94945054200000001</c:v>
                </c:pt>
                <c:pt idx="304">
                  <c:v>0.94939890100000002</c:v>
                </c:pt>
                <c:pt idx="305">
                  <c:v>0.94935070300000002</c:v>
                </c:pt>
                <c:pt idx="306">
                  <c:v>0.94912004100000003</c:v>
                </c:pt>
                <c:pt idx="307">
                  <c:v>0.94894101900000005</c:v>
                </c:pt>
                <c:pt idx="308">
                  <c:v>0.94887560800000004</c:v>
                </c:pt>
                <c:pt idx="309">
                  <c:v>0.94873445599999995</c:v>
                </c:pt>
                <c:pt idx="310">
                  <c:v>0.94860707499999997</c:v>
                </c:pt>
                <c:pt idx="311">
                  <c:v>0.94854854899999996</c:v>
                </c:pt>
                <c:pt idx="312">
                  <c:v>0.94859674699999996</c:v>
                </c:pt>
                <c:pt idx="313">
                  <c:v>0.94864838799999995</c:v>
                </c:pt>
                <c:pt idx="314">
                  <c:v>0.94860363299999995</c:v>
                </c:pt>
                <c:pt idx="315">
                  <c:v>0.94844182499999996</c:v>
                </c:pt>
                <c:pt idx="316">
                  <c:v>0.94817673499999999</c:v>
                </c:pt>
                <c:pt idx="317">
                  <c:v>0.947959844</c:v>
                </c:pt>
                <c:pt idx="318">
                  <c:v>0.948042469</c:v>
                </c:pt>
                <c:pt idx="319">
                  <c:v>0.94788410400000001</c:v>
                </c:pt>
                <c:pt idx="320">
                  <c:v>0.94788066199999998</c:v>
                </c:pt>
                <c:pt idx="321">
                  <c:v>0.94764999900000002</c:v>
                </c:pt>
                <c:pt idx="322">
                  <c:v>0.94786689099999999</c:v>
                </c:pt>
                <c:pt idx="323">
                  <c:v>0.947887547</c:v>
                </c:pt>
                <c:pt idx="324">
                  <c:v>0.94780492199999999</c:v>
                </c:pt>
                <c:pt idx="325">
                  <c:v>0.94772229600000002</c:v>
                </c:pt>
                <c:pt idx="326">
                  <c:v>0.94749852000000001</c:v>
                </c:pt>
                <c:pt idx="327">
                  <c:v>0.94745720700000002</c:v>
                </c:pt>
                <c:pt idx="328">
                  <c:v>0.94728162800000004</c:v>
                </c:pt>
                <c:pt idx="329">
                  <c:v>0.94710949200000005</c:v>
                </c:pt>
                <c:pt idx="330">
                  <c:v>0.94697522599999995</c:v>
                </c:pt>
                <c:pt idx="331">
                  <c:v>0.94688915799999995</c:v>
                </c:pt>
                <c:pt idx="332">
                  <c:v>0.94713014900000003</c:v>
                </c:pt>
                <c:pt idx="333">
                  <c:v>0.94711981999999995</c:v>
                </c:pt>
                <c:pt idx="334">
                  <c:v>0.94697522599999995</c:v>
                </c:pt>
                <c:pt idx="335">
                  <c:v>0.94682374700000005</c:v>
                </c:pt>
                <c:pt idx="336">
                  <c:v>0.94668259499999996</c:v>
                </c:pt>
                <c:pt idx="337">
                  <c:v>0.94676177800000005</c:v>
                </c:pt>
                <c:pt idx="338">
                  <c:v>0.94631078099999999</c:v>
                </c:pt>
                <c:pt idx="339">
                  <c:v>0.94644848999999998</c:v>
                </c:pt>
                <c:pt idx="340">
                  <c:v>0.94641406299999997</c:v>
                </c:pt>
                <c:pt idx="341">
                  <c:v>0.94635209399999998</c:v>
                </c:pt>
                <c:pt idx="342">
                  <c:v>0.94631078099999999</c:v>
                </c:pt>
                <c:pt idx="343">
                  <c:v>0.94631422399999998</c:v>
                </c:pt>
                <c:pt idx="344">
                  <c:v>0.94614208799999999</c:v>
                </c:pt>
                <c:pt idx="345">
                  <c:v>0.946200614</c:v>
                </c:pt>
                <c:pt idx="346">
                  <c:v>0.94613520299999998</c:v>
                </c:pt>
                <c:pt idx="347">
                  <c:v>0.94597683700000001</c:v>
                </c:pt>
                <c:pt idx="348">
                  <c:v>0.94570486200000003</c:v>
                </c:pt>
                <c:pt idx="349">
                  <c:v>0.94579781600000001</c:v>
                </c:pt>
                <c:pt idx="350">
                  <c:v>0.94577716000000001</c:v>
                </c:pt>
                <c:pt idx="351">
                  <c:v>0.94561190900000003</c:v>
                </c:pt>
                <c:pt idx="352">
                  <c:v>0.94552584100000003</c:v>
                </c:pt>
                <c:pt idx="353">
                  <c:v>0.94554649700000004</c:v>
                </c:pt>
                <c:pt idx="354">
                  <c:v>0.94560502400000002</c:v>
                </c:pt>
                <c:pt idx="355">
                  <c:v>0.94561535200000002</c:v>
                </c:pt>
                <c:pt idx="356">
                  <c:v>0.94535370500000004</c:v>
                </c:pt>
                <c:pt idx="357">
                  <c:v>0.94523321000000005</c:v>
                </c:pt>
                <c:pt idx="358">
                  <c:v>0.94518156900000005</c:v>
                </c:pt>
                <c:pt idx="359">
                  <c:v>0.94506795899999996</c:v>
                </c:pt>
                <c:pt idx="360">
                  <c:v>0.94488205199999997</c:v>
                </c:pt>
                <c:pt idx="361">
                  <c:v>0.94478565599999997</c:v>
                </c:pt>
                <c:pt idx="362">
                  <c:v>0.94466171799999998</c:v>
                </c:pt>
                <c:pt idx="363">
                  <c:v>0.94469958799999998</c:v>
                </c:pt>
                <c:pt idx="364">
                  <c:v>0.94453433799999997</c:v>
                </c:pt>
                <c:pt idx="365">
                  <c:v>0.94448613999999997</c:v>
                </c:pt>
                <c:pt idx="366">
                  <c:v>0.94437597299999998</c:v>
                </c:pt>
                <c:pt idx="367">
                  <c:v>0.9440558</c:v>
                </c:pt>
                <c:pt idx="368">
                  <c:v>0.94407645600000001</c:v>
                </c:pt>
                <c:pt idx="369">
                  <c:v>0.94431400399999998</c:v>
                </c:pt>
                <c:pt idx="370">
                  <c:v>0.94431400399999998</c:v>
                </c:pt>
                <c:pt idx="371">
                  <c:v>0.94426580599999999</c:v>
                </c:pt>
                <c:pt idx="372">
                  <c:v>0.944152196</c:v>
                </c:pt>
                <c:pt idx="373">
                  <c:v>0.94395940300000003</c:v>
                </c:pt>
                <c:pt idx="374">
                  <c:v>0.94396973200000001</c:v>
                </c:pt>
                <c:pt idx="375">
                  <c:v>0.94399727300000003</c:v>
                </c:pt>
                <c:pt idx="376">
                  <c:v>0.94395251800000002</c:v>
                </c:pt>
                <c:pt idx="377">
                  <c:v>0.94388710600000003</c:v>
                </c:pt>
                <c:pt idx="378">
                  <c:v>0.94380792400000002</c:v>
                </c:pt>
                <c:pt idx="379">
                  <c:v>0.94357037600000004</c:v>
                </c:pt>
                <c:pt idx="380">
                  <c:v>0.94352562100000004</c:v>
                </c:pt>
                <c:pt idx="381">
                  <c:v>0.94348775100000004</c:v>
                </c:pt>
                <c:pt idx="382">
                  <c:v>0.94350152200000004</c:v>
                </c:pt>
                <c:pt idx="383">
                  <c:v>0.94340168300000005</c:v>
                </c:pt>
                <c:pt idx="384">
                  <c:v>0.94328462999999996</c:v>
                </c:pt>
                <c:pt idx="385">
                  <c:v>0.94321577599999995</c:v>
                </c:pt>
                <c:pt idx="386">
                  <c:v>0.94307806699999996</c:v>
                </c:pt>
                <c:pt idx="387">
                  <c:v>0.94313315099999995</c:v>
                </c:pt>
                <c:pt idx="388">
                  <c:v>0.94309183799999996</c:v>
                </c:pt>
                <c:pt idx="389">
                  <c:v>0.94295412899999997</c:v>
                </c:pt>
                <c:pt idx="390">
                  <c:v>0.94286461799999999</c:v>
                </c:pt>
                <c:pt idx="391">
                  <c:v>0.94281986299999998</c:v>
                </c:pt>
                <c:pt idx="392">
                  <c:v>0.94276133699999998</c:v>
                </c:pt>
                <c:pt idx="393">
                  <c:v>0.94267182599999999</c:v>
                </c:pt>
                <c:pt idx="394">
                  <c:v>0.942620185</c:v>
                </c:pt>
                <c:pt idx="395">
                  <c:v>0.94256510199999999</c:v>
                </c:pt>
                <c:pt idx="396">
                  <c:v>0.94251690399999999</c:v>
                </c:pt>
                <c:pt idx="397">
                  <c:v>0.94237230999999999</c:v>
                </c:pt>
                <c:pt idx="398">
                  <c:v>0.94230345500000001</c:v>
                </c:pt>
                <c:pt idx="399">
                  <c:v>0.94229312700000001</c:v>
                </c:pt>
                <c:pt idx="400">
                  <c:v>0.94215197500000003</c:v>
                </c:pt>
                <c:pt idx="401">
                  <c:v>0.94214509000000002</c:v>
                </c:pt>
                <c:pt idx="402">
                  <c:v>0.94201770900000004</c:v>
                </c:pt>
                <c:pt idx="403">
                  <c:v>0.94200393800000004</c:v>
                </c:pt>
                <c:pt idx="404">
                  <c:v>0.94194197000000002</c:v>
                </c:pt>
                <c:pt idx="405">
                  <c:v>0.94184213100000003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0BB-42B8-88F5-F59D85353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135752"/>
        <c:axId val="665136112"/>
      </c:scatterChart>
      <c:valAx>
        <c:axId val="665135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136112"/>
        <c:crosses val="autoZero"/>
        <c:crossBetween val="midCat"/>
      </c:valAx>
      <c:valAx>
        <c:axId val="66513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135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60-1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'计算Cycle_0_1DC_60@1 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'计算Cycle_0_1DC_60@1 '!$A$2:$A$207</c:f>
              <c:numCache>
                <c:formatCode>General</c:formatCode>
                <c:ptCount val="2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</c:numCache>
            </c:numRef>
          </c:xVal>
          <c:yVal>
            <c:numRef>
              <c:f>'计算Cycle_0_1DC_60@1 '!$I$2:$I$207</c:f>
              <c:numCache>
                <c:formatCode>General</c:formatCode>
                <c:ptCount val="206"/>
                <c:pt idx="0">
                  <c:v>0.99117</c:v>
                </c:pt>
                <c:pt idx="1">
                  <c:v>0.99059699999999995</c:v>
                </c:pt>
                <c:pt idx="2">
                  <c:v>0.99004199999999998</c:v>
                </c:pt>
                <c:pt idx="3">
                  <c:v>0.98950099999999996</c:v>
                </c:pt>
                <c:pt idx="4">
                  <c:v>0.98897500000000005</c:v>
                </c:pt>
                <c:pt idx="5">
                  <c:v>0.98846100000000003</c:v>
                </c:pt>
                <c:pt idx="6">
                  <c:v>0.98795900000000003</c:v>
                </c:pt>
                <c:pt idx="7">
                  <c:v>0.98746800000000001</c:v>
                </c:pt>
                <c:pt idx="8">
                  <c:v>0.98698600000000003</c:v>
                </c:pt>
                <c:pt idx="9">
                  <c:v>0.98651299999999997</c:v>
                </c:pt>
                <c:pt idx="10">
                  <c:v>0.98604800000000004</c:v>
                </c:pt>
                <c:pt idx="11">
                  <c:v>0.98559099999999999</c:v>
                </c:pt>
                <c:pt idx="12">
                  <c:v>0.98514199999999996</c:v>
                </c:pt>
                <c:pt idx="13">
                  <c:v>0.98469899999999999</c:v>
                </c:pt>
                <c:pt idx="14">
                  <c:v>0.984263</c:v>
                </c:pt>
                <c:pt idx="15">
                  <c:v>0.98383399999999999</c:v>
                </c:pt>
                <c:pt idx="16">
                  <c:v>0.98340899999999998</c:v>
                </c:pt>
                <c:pt idx="17">
                  <c:v>0.98299099999999995</c:v>
                </c:pt>
                <c:pt idx="18">
                  <c:v>0.98257799999999995</c:v>
                </c:pt>
                <c:pt idx="19">
                  <c:v>0.98216899999999996</c:v>
                </c:pt>
                <c:pt idx="20">
                  <c:v>0.98176600000000003</c:v>
                </c:pt>
                <c:pt idx="21">
                  <c:v>0.98136699999999999</c:v>
                </c:pt>
                <c:pt idx="22">
                  <c:v>0.98097199999999996</c:v>
                </c:pt>
                <c:pt idx="23">
                  <c:v>0.98058199999999995</c:v>
                </c:pt>
                <c:pt idx="24">
                  <c:v>0.98019500000000004</c:v>
                </c:pt>
                <c:pt idx="25">
                  <c:v>0.97981300000000005</c:v>
                </c:pt>
                <c:pt idx="26">
                  <c:v>0.97943400000000003</c:v>
                </c:pt>
                <c:pt idx="27">
                  <c:v>0.97905900000000001</c:v>
                </c:pt>
                <c:pt idx="28">
                  <c:v>0.97868699999999997</c:v>
                </c:pt>
                <c:pt idx="29">
                  <c:v>0.97831900000000005</c:v>
                </c:pt>
                <c:pt idx="30">
                  <c:v>0.97795299999999996</c:v>
                </c:pt>
                <c:pt idx="31">
                  <c:v>0.97759099999999999</c:v>
                </c:pt>
                <c:pt idx="32">
                  <c:v>0.97723199999999999</c:v>
                </c:pt>
                <c:pt idx="33">
                  <c:v>0.97687599999999997</c:v>
                </c:pt>
                <c:pt idx="34">
                  <c:v>0.97652300000000003</c:v>
                </c:pt>
                <c:pt idx="35">
                  <c:v>0.97617200000000004</c:v>
                </c:pt>
                <c:pt idx="36">
                  <c:v>0.97582400000000002</c:v>
                </c:pt>
                <c:pt idx="37">
                  <c:v>0.97547899999999998</c:v>
                </c:pt>
                <c:pt idx="38">
                  <c:v>0.975136</c:v>
                </c:pt>
                <c:pt idx="39">
                  <c:v>0.974796</c:v>
                </c:pt>
                <c:pt idx="40">
                  <c:v>0.97445800000000005</c:v>
                </c:pt>
                <c:pt idx="41">
                  <c:v>0.97412200000000004</c:v>
                </c:pt>
                <c:pt idx="42">
                  <c:v>0.97378900000000002</c:v>
                </c:pt>
                <c:pt idx="43">
                  <c:v>0.97345700000000002</c:v>
                </c:pt>
                <c:pt idx="44">
                  <c:v>0.97312799999999999</c:v>
                </c:pt>
                <c:pt idx="45">
                  <c:v>0.97280100000000003</c:v>
                </c:pt>
                <c:pt idx="46">
                  <c:v>0.97247600000000001</c:v>
                </c:pt>
                <c:pt idx="47">
                  <c:v>0.97215300000000004</c:v>
                </c:pt>
                <c:pt idx="48">
                  <c:v>0.97183200000000003</c:v>
                </c:pt>
                <c:pt idx="49">
                  <c:v>0.97151299999999996</c:v>
                </c:pt>
                <c:pt idx="50">
                  <c:v>0.97119599999999995</c:v>
                </c:pt>
                <c:pt idx="51">
                  <c:v>0.97088099999999999</c:v>
                </c:pt>
                <c:pt idx="52">
                  <c:v>0.97056699999999996</c:v>
                </c:pt>
                <c:pt idx="53">
                  <c:v>0.97025499999999998</c:v>
                </c:pt>
                <c:pt idx="54">
                  <c:v>0.96994499999999995</c:v>
                </c:pt>
                <c:pt idx="55">
                  <c:v>0.96963699999999997</c:v>
                </c:pt>
                <c:pt idx="56">
                  <c:v>0.96933000000000002</c:v>
                </c:pt>
                <c:pt idx="57">
                  <c:v>0.969024</c:v>
                </c:pt>
                <c:pt idx="58">
                  <c:v>0.96872100000000005</c:v>
                </c:pt>
                <c:pt idx="59">
                  <c:v>0.96841900000000003</c:v>
                </c:pt>
                <c:pt idx="60">
                  <c:v>0.96811800000000003</c:v>
                </c:pt>
                <c:pt idx="61">
                  <c:v>0.96781899999999998</c:v>
                </c:pt>
                <c:pt idx="62">
                  <c:v>0.96752099999999996</c:v>
                </c:pt>
                <c:pt idx="63">
                  <c:v>0.967225</c:v>
                </c:pt>
                <c:pt idx="64">
                  <c:v>0.96692999999999996</c:v>
                </c:pt>
                <c:pt idx="65">
                  <c:v>0.96663699999999997</c:v>
                </c:pt>
                <c:pt idx="66">
                  <c:v>0.96634500000000001</c:v>
                </c:pt>
                <c:pt idx="67">
                  <c:v>0.96605399999999997</c:v>
                </c:pt>
                <c:pt idx="68">
                  <c:v>0.96576399999999996</c:v>
                </c:pt>
                <c:pt idx="69">
                  <c:v>0.965476</c:v>
                </c:pt>
                <c:pt idx="70">
                  <c:v>0.96518899999999996</c:v>
                </c:pt>
                <c:pt idx="71">
                  <c:v>0.96490399999999998</c:v>
                </c:pt>
                <c:pt idx="72">
                  <c:v>0.964619</c:v>
                </c:pt>
                <c:pt idx="73">
                  <c:v>0.96433599999999997</c:v>
                </c:pt>
                <c:pt idx="74">
                  <c:v>0.96405399999999997</c:v>
                </c:pt>
                <c:pt idx="75">
                  <c:v>0.96377299999999999</c:v>
                </c:pt>
                <c:pt idx="76">
                  <c:v>0.96349399999999996</c:v>
                </c:pt>
                <c:pt idx="77">
                  <c:v>0.96321500000000004</c:v>
                </c:pt>
                <c:pt idx="78">
                  <c:v>0.96293799999999996</c:v>
                </c:pt>
                <c:pt idx="79">
                  <c:v>0.96266099999999999</c:v>
                </c:pt>
                <c:pt idx="80">
                  <c:v>0.96238599999999996</c:v>
                </c:pt>
                <c:pt idx="81">
                  <c:v>0.96211199999999997</c:v>
                </c:pt>
                <c:pt idx="82">
                  <c:v>0.961839</c:v>
                </c:pt>
                <c:pt idx="83">
                  <c:v>0.96156699999999995</c:v>
                </c:pt>
                <c:pt idx="84">
                  <c:v>0.96129600000000004</c:v>
                </c:pt>
                <c:pt idx="85">
                  <c:v>0.96102600000000005</c:v>
                </c:pt>
                <c:pt idx="86">
                  <c:v>0.96075600000000005</c:v>
                </c:pt>
                <c:pt idx="87">
                  <c:v>0.96048800000000001</c:v>
                </c:pt>
                <c:pt idx="88">
                  <c:v>0.96022099999999999</c:v>
                </c:pt>
                <c:pt idx="89">
                  <c:v>0.959955</c:v>
                </c:pt>
                <c:pt idx="90">
                  <c:v>0.95969000000000004</c:v>
                </c:pt>
                <c:pt idx="91">
                  <c:v>0.959426</c:v>
                </c:pt>
                <c:pt idx="92">
                  <c:v>0.95916199999999996</c:v>
                </c:pt>
                <c:pt idx="93">
                  <c:v>0.95889999999999997</c:v>
                </c:pt>
                <c:pt idx="94">
                  <c:v>0.95863799999999999</c:v>
                </c:pt>
                <c:pt idx="95">
                  <c:v>0.95837799999999995</c:v>
                </c:pt>
                <c:pt idx="96">
                  <c:v>0.95811800000000003</c:v>
                </c:pt>
                <c:pt idx="97">
                  <c:v>0.95785900000000002</c:v>
                </c:pt>
                <c:pt idx="98">
                  <c:v>0.95760100000000004</c:v>
                </c:pt>
                <c:pt idx="99">
                  <c:v>0.95734300000000006</c:v>
                </c:pt>
                <c:pt idx="100">
                  <c:v>0.95708700000000002</c:v>
                </c:pt>
                <c:pt idx="101">
                  <c:v>0.95683099999999999</c:v>
                </c:pt>
                <c:pt idx="102">
                  <c:v>0.95657700000000001</c:v>
                </c:pt>
                <c:pt idx="103">
                  <c:v>0.95632300000000003</c:v>
                </c:pt>
                <c:pt idx="104">
                  <c:v>0.95606899999999995</c:v>
                </c:pt>
                <c:pt idx="105">
                  <c:v>0.95581700000000003</c:v>
                </c:pt>
                <c:pt idx="106">
                  <c:v>0.955565</c:v>
                </c:pt>
                <c:pt idx="107">
                  <c:v>0.95531500000000003</c:v>
                </c:pt>
                <c:pt idx="108">
                  <c:v>0.95506400000000002</c:v>
                </c:pt>
                <c:pt idx="109">
                  <c:v>0.95481499999999997</c:v>
                </c:pt>
                <c:pt idx="110">
                  <c:v>0.95456600000000003</c:v>
                </c:pt>
                <c:pt idx="111">
                  <c:v>0.95431900000000003</c:v>
                </c:pt>
                <c:pt idx="112">
                  <c:v>0.954071</c:v>
                </c:pt>
                <c:pt idx="113">
                  <c:v>0.95382500000000003</c:v>
                </c:pt>
                <c:pt idx="114">
                  <c:v>0.95357899999999995</c:v>
                </c:pt>
                <c:pt idx="115">
                  <c:v>0.95333400000000001</c:v>
                </c:pt>
                <c:pt idx="116">
                  <c:v>0.95308999999999999</c:v>
                </c:pt>
                <c:pt idx="117">
                  <c:v>0.95284599999999997</c:v>
                </c:pt>
                <c:pt idx="118">
                  <c:v>0.95260299999999998</c:v>
                </c:pt>
                <c:pt idx="119">
                  <c:v>0.95236100000000001</c:v>
                </c:pt>
                <c:pt idx="120">
                  <c:v>0.95211900000000005</c:v>
                </c:pt>
                <c:pt idx="121">
                  <c:v>0.951878</c:v>
                </c:pt>
                <c:pt idx="122">
                  <c:v>0.95163799999999998</c:v>
                </c:pt>
                <c:pt idx="123">
                  <c:v>0.95139799999999997</c:v>
                </c:pt>
                <c:pt idx="124">
                  <c:v>0.95115899999999998</c:v>
                </c:pt>
                <c:pt idx="125">
                  <c:v>0.95092100000000002</c:v>
                </c:pt>
                <c:pt idx="126">
                  <c:v>0.95068299999999994</c:v>
                </c:pt>
                <c:pt idx="127">
                  <c:v>0.95044600000000001</c:v>
                </c:pt>
                <c:pt idx="128">
                  <c:v>0.95021</c:v>
                </c:pt>
                <c:pt idx="129">
                  <c:v>0.94997399999999999</c:v>
                </c:pt>
                <c:pt idx="130">
                  <c:v>0.94973799999999997</c:v>
                </c:pt>
                <c:pt idx="131">
                  <c:v>0.94950400000000001</c:v>
                </c:pt>
                <c:pt idx="132">
                  <c:v>0.94926999999999995</c:v>
                </c:pt>
                <c:pt idx="133">
                  <c:v>0.94903599999999999</c:v>
                </c:pt>
                <c:pt idx="134">
                  <c:v>0.94880299999999995</c:v>
                </c:pt>
                <c:pt idx="135">
                  <c:v>0.94857100000000005</c:v>
                </c:pt>
                <c:pt idx="136">
                  <c:v>0.94833900000000004</c:v>
                </c:pt>
                <c:pt idx="137">
                  <c:v>0.94810799999999995</c:v>
                </c:pt>
                <c:pt idx="138">
                  <c:v>0.94787699999999997</c:v>
                </c:pt>
                <c:pt idx="139">
                  <c:v>0.94764700000000002</c:v>
                </c:pt>
                <c:pt idx="140">
                  <c:v>0.94741699999999995</c:v>
                </c:pt>
                <c:pt idx="141">
                  <c:v>0.94718800000000003</c:v>
                </c:pt>
                <c:pt idx="142">
                  <c:v>0.94696000000000002</c:v>
                </c:pt>
                <c:pt idx="143">
                  <c:v>0.94673200000000002</c:v>
                </c:pt>
                <c:pt idx="144">
                  <c:v>0.94650500000000004</c:v>
                </c:pt>
                <c:pt idx="145">
                  <c:v>0.94627799999999995</c:v>
                </c:pt>
                <c:pt idx="146">
                  <c:v>0.94605099999999998</c:v>
                </c:pt>
                <c:pt idx="147">
                  <c:v>0.94582599999999994</c:v>
                </c:pt>
                <c:pt idx="148">
                  <c:v>0.9456</c:v>
                </c:pt>
                <c:pt idx="149">
                  <c:v>0.94537599999999999</c:v>
                </c:pt>
                <c:pt idx="150">
                  <c:v>0.94515099999999996</c:v>
                </c:pt>
                <c:pt idx="151">
                  <c:v>0.94492799999999999</c:v>
                </c:pt>
                <c:pt idx="152">
                  <c:v>0.94470399999999999</c:v>
                </c:pt>
                <c:pt idx="153">
                  <c:v>0.94448200000000004</c:v>
                </c:pt>
                <c:pt idx="154">
                  <c:v>0.94425899999999996</c:v>
                </c:pt>
                <c:pt idx="155">
                  <c:v>0.94403700000000002</c:v>
                </c:pt>
                <c:pt idx="156">
                  <c:v>0.94381599999999999</c:v>
                </c:pt>
                <c:pt idx="157">
                  <c:v>0.94359499999999996</c:v>
                </c:pt>
                <c:pt idx="158">
                  <c:v>0.94337499999999996</c:v>
                </c:pt>
                <c:pt idx="159">
                  <c:v>0.94315499999999997</c:v>
                </c:pt>
                <c:pt idx="160">
                  <c:v>0.942936</c:v>
                </c:pt>
                <c:pt idx="161">
                  <c:v>0.94271700000000003</c:v>
                </c:pt>
                <c:pt idx="162">
                  <c:v>0.94249799999999995</c:v>
                </c:pt>
                <c:pt idx="163">
                  <c:v>0.94228000000000001</c:v>
                </c:pt>
                <c:pt idx="164">
                  <c:v>0.94206299999999998</c:v>
                </c:pt>
                <c:pt idx="165">
                  <c:v>0.94184599999999996</c:v>
                </c:pt>
                <c:pt idx="166">
                  <c:v>0.94162900000000005</c:v>
                </c:pt>
                <c:pt idx="167">
                  <c:v>0.94141300000000006</c:v>
                </c:pt>
                <c:pt idx="168">
                  <c:v>0.94119699999999995</c:v>
                </c:pt>
                <c:pt idx="169">
                  <c:v>0.94098099999999996</c:v>
                </c:pt>
                <c:pt idx="170">
                  <c:v>0.94076700000000002</c:v>
                </c:pt>
                <c:pt idx="171">
                  <c:v>0.94055200000000005</c:v>
                </c:pt>
                <c:pt idx="172">
                  <c:v>0.94033800000000001</c:v>
                </c:pt>
                <c:pt idx="173">
                  <c:v>0.94012399999999996</c:v>
                </c:pt>
                <c:pt idx="174">
                  <c:v>0.93991100000000005</c:v>
                </c:pt>
                <c:pt idx="175">
                  <c:v>0.93969800000000003</c:v>
                </c:pt>
                <c:pt idx="176">
                  <c:v>0.93948600000000004</c:v>
                </c:pt>
                <c:pt idx="177">
                  <c:v>0.93927400000000005</c:v>
                </c:pt>
                <c:pt idx="178">
                  <c:v>0.93906299999999998</c:v>
                </c:pt>
                <c:pt idx="179">
                  <c:v>0.93885200000000002</c:v>
                </c:pt>
                <c:pt idx="180">
                  <c:v>0.93864099999999995</c:v>
                </c:pt>
                <c:pt idx="181">
                  <c:v>0.93842999999999999</c:v>
                </c:pt>
                <c:pt idx="182">
                  <c:v>0.93822099999999997</c:v>
                </c:pt>
                <c:pt idx="183">
                  <c:v>0.93801100000000004</c:v>
                </c:pt>
                <c:pt idx="184">
                  <c:v>0.93780200000000002</c:v>
                </c:pt>
                <c:pt idx="185">
                  <c:v>0.93759300000000001</c:v>
                </c:pt>
                <c:pt idx="186">
                  <c:v>0.93738500000000002</c:v>
                </c:pt>
                <c:pt idx="187">
                  <c:v>0.93717700000000004</c:v>
                </c:pt>
                <c:pt idx="188">
                  <c:v>0.93696900000000005</c:v>
                </c:pt>
                <c:pt idx="189">
                  <c:v>0.93676199999999998</c:v>
                </c:pt>
                <c:pt idx="190">
                  <c:v>0.93655500000000003</c:v>
                </c:pt>
                <c:pt idx="191">
                  <c:v>0.93634899999999999</c:v>
                </c:pt>
                <c:pt idx="192">
                  <c:v>0.93614299999999995</c:v>
                </c:pt>
                <c:pt idx="193">
                  <c:v>0.93593700000000002</c:v>
                </c:pt>
                <c:pt idx="194">
                  <c:v>0.93573200000000001</c:v>
                </c:pt>
                <c:pt idx="195">
                  <c:v>0.935527</c:v>
                </c:pt>
                <c:pt idx="196">
                  <c:v>0.93532199999999999</c:v>
                </c:pt>
                <c:pt idx="197">
                  <c:v>0.935118</c:v>
                </c:pt>
                <c:pt idx="198">
                  <c:v>0.93491400000000002</c:v>
                </c:pt>
                <c:pt idx="199">
                  <c:v>0.93471099999999996</c:v>
                </c:pt>
                <c:pt idx="200">
                  <c:v>0.93450800000000001</c:v>
                </c:pt>
                <c:pt idx="201">
                  <c:v>0.93430500000000005</c:v>
                </c:pt>
                <c:pt idx="202">
                  <c:v>0.93410199999999999</c:v>
                </c:pt>
                <c:pt idx="203">
                  <c:v>0.93389999999999995</c:v>
                </c:pt>
                <c:pt idx="204">
                  <c:v>0.93369899999999995</c:v>
                </c:pt>
                <c:pt idx="205">
                  <c:v>0.93349700000000002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E26-4A82-B198-70805697BAA1}"/>
            </c:ext>
          </c:extLst>
        </c:ser>
        <c:ser>
          <c:idx val="1"/>
          <c:order val="1"/>
          <c:tx>
            <c:strRef>
              <c:f>'计算Cycle_0_1DC_60@1 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'计算Cycle_0_1DC_60@1 '!$A$2:$A$207</c:f>
              <c:numCache>
                <c:formatCode>General</c:formatCode>
                <c:ptCount val="2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</c:numCache>
            </c:numRef>
          </c:xVal>
          <c:yVal>
            <c:numRef>
              <c:f>'计算Cycle_0_1DC_60@1 '!$M$2:$M$207</c:f>
              <c:numCache>
                <c:formatCode>General</c:formatCode>
                <c:ptCount val="206"/>
                <c:pt idx="0">
                  <c:v>0.99309059200000005</c:v>
                </c:pt>
                <c:pt idx="1">
                  <c:v>0.992442618</c:v>
                </c:pt>
                <c:pt idx="2">
                  <c:v>0.99181543500000002</c:v>
                </c:pt>
                <c:pt idx="3">
                  <c:v>0.99115013600000001</c:v>
                </c:pt>
                <c:pt idx="4">
                  <c:v>0.99052641799999996</c:v>
                </c:pt>
                <c:pt idx="5">
                  <c:v>0.98987151399999995</c:v>
                </c:pt>
                <c:pt idx="6">
                  <c:v>0.98931709800000001</c:v>
                </c:pt>
                <c:pt idx="7">
                  <c:v>0.988592892</c:v>
                </c:pt>
                <c:pt idx="8">
                  <c:v>0.98791026800000004</c:v>
                </c:pt>
                <c:pt idx="9">
                  <c:v>0.98720338699999999</c:v>
                </c:pt>
                <c:pt idx="10">
                  <c:v>0.98669055299999997</c:v>
                </c:pt>
                <c:pt idx="11">
                  <c:v>0.98618464800000005</c:v>
                </c:pt>
                <c:pt idx="12">
                  <c:v>0.98561290700000004</c:v>
                </c:pt>
                <c:pt idx="13">
                  <c:v>0.98496146799999995</c:v>
                </c:pt>
                <c:pt idx="14">
                  <c:v>0.98451100499999999</c:v>
                </c:pt>
                <c:pt idx="15">
                  <c:v>0.98398777500000001</c:v>
                </c:pt>
                <c:pt idx="16">
                  <c:v>0.98344028900000002</c:v>
                </c:pt>
                <c:pt idx="17">
                  <c:v>0.98291012899999997</c:v>
                </c:pt>
                <c:pt idx="18">
                  <c:v>0.98245273600000005</c:v>
                </c:pt>
                <c:pt idx="19">
                  <c:v>0.98173546</c:v>
                </c:pt>
                <c:pt idx="20">
                  <c:v>0.98135776500000005</c:v>
                </c:pt>
                <c:pt idx="21">
                  <c:v>0.98090037100000005</c:v>
                </c:pt>
                <c:pt idx="22">
                  <c:v>0.98047762900000002</c:v>
                </c:pt>
                <c:pt idx="23">
                  <c:v>0.97975688900000002</c:v>
                </c:pt>
                <c:pt idx="24">
                  <c:v>0.97931335600000002</c:v>
                </c:pt>
                <c:pt idx="25">
                  <c:v>0.97915396099999996</c:v>
                </c:pt>
                <c:pt idx="26">
                  <c:v>0.97867924299999998</c:v>
                </c:pt>
                <c:pt idx="27">
                  <c:v>0.97817680299999998</c:v>
                </c:pt>
                <c:pt idx="28">
                  <c:v>0.97777138699999999</c:v>
                </c:pt>
                <c:pt idx="29">
                  <c:v>0.97730013299999996</c:v>
                </c:pt>
                <c:pt idx="30">
                  <c:v>0.97690164700000004</c:v>
                </c:pt>
                <c:pt idx="31">
                  <c:v>0.97660711300000003</c:v>
                </c:pt>
                <c:pt idx="32">
                  <c:v>0.97625367299999999</c:v>
                </c:pt>
                <c:pt idx="33">
                  <c:v>0.97572351300000004</c:v>
                </c:pt>
                <c:pt idx="34">
                  <c:v>0.975345817</c:v>
                </c:pt>
                <c:pt idx="35">
                  <c:v>0.97495079600000001</c:v>
                </c:pt>
                <c:pt idx="36">
                  <c:v>0.97453844899999997</c:v>
                </c:pt>
                <c:pt idx="37">
                  <c:v>0.97414342700000001</c:v>
                </c:pt>
                <c:pt idx="38">
                  <c:v>0.97380038300000005</c:v>
                </c:pt>
                <c:pt idx="39">
                  <c:v>0.97347466299999996</c:v>
                </c:pt>
                <c:pt idx="40">
                  <c:v>0.97313508299999996</c:v>
                </c:pt>
                <c:pt idx="41">
                  <c:v>0.97286827099999995</c:v>
                </c:pt>
                <c:pt idx="42">
                  <c:v>0.97251483100000002</c:v>
                </c:pt>
                <c:pt idx="43">
                  <c:v>0.97209208800000002</c:v>
                </c:pt>
                <c:pt idx="44">
                  <c:v>0.97184606600000001</c:v>
                </c:pt>
                <c:pt idx="45">
                  <c:v>0.97153767300000005</c:v>
                </c:pt>
                <c:pt idx="46">
                  <c:v>0.971170372</c:v>
                </c:pt>
                <c:pt idx="47">
                  <c:v>0.97083425700000003</c:v>
                </c:pt>
                <c:pt idx="48">
                  <c:v>0.970494678</c:v>
                </c:pt>
                <c:pt idx="49">
                  <c:v>0.97016895800000003</c:v>
                </c:pt>
                <c:pt idx="50">
                  <c:v>0.96954870500000001</c:v>
                </c:pt>
                <c:pt idx="51">
                  <c:v>0.968592338</c:v>
                </c:pt>
                <c:pt idx="52">
                  <c:v>0.96866163999999999</c:v>
                </c:pt>
                <c:pt idx="53">
                  <c:v>0.96834285099999995</c:v>
                </c:pt>
                <c:pt idx="54">
                  <c:v>0.96790624800000002</c:v>
                </c:pt>
                <c:pt idx="55">
                  <c:v>0.96759092400000002</c:v>
                </c:pt>
                <c:pt idx="56">
                  <c:v>0.96720976299999994</c:v>
                </c:pt>
                <c:pt idx="57">
                  <c:v>0.96694641599999998</c:v>
                </c:pt>
                <c:pt idx="58">
                  <c:v>0.96672118399999996</c:v>
                </c:pt>
                <c:pt idx="59">
                  <c:v>0.96646130200000002</c:v>
                </c:pt>
                <c:pt idx="60">
                  <c:v>0.96608014099999995</c:v>
                </c:pt>
                <c:pt idx="61">
                  <c:v>0.96586183999999997</c:v>
                </c:pt>
                <c:pt idx="62">
                  <c:v>0.96565046799999998</c:v>
                </c:pt>
                <c:pt idx="63">
                  <c:v>0.96547374799999996</c:v>
                </c:pt>
                <c:pt idx="64">
                  <c:v>0.96493665799999995</c:v>
                </c:pt>
                <c:pt idx="65">
                  <c:v>0.96465944999999997</c:v>
                </c:pt>
                <c:pt idx="66">
                  <c:v>0.96439956800000004</c:v>
                </c:pt>
                <c:pt idx="67">
                  <c:v>0.96403573200000003</c:v>
                </c:pt>
                <c:pt idx="68">
                  <c:v>0.96381396600000002</c:v>
                </c:pt>
                <c:pt idx="69">
                  <c:v>0.96346399100000002</c:v>
                </c:pt>
                <c:pt idx="70">
                  <c:v>0.96331499099999995</c:v>
                </c:pt>
                <c:pt idx="71">
                  <c:v>0.96306550400000002</c:v>
                </c:pt>
                <c:pt idx="72">
                  <c:v>0.96289571399999996</c:v>
                </c:pt>
                <c:pt idx="73">
                  <c:v>0.96264969199999995</c:v>
                </c:pt>
                <c:pt idx="74">
                  <c:v>0.96239327500000005</c:v>
                </c:pt>
                <c:pt idx="75">
                  <c:v>0.96199478800000005</c:v>
                </c:pt>
                <c:pt idx="76">
                  <c:v>0.96168293000000005</c:v>
                </c:pt>
                <c:pt idx="77">
                  <c:v>0.96155125600000002</c:v>
                </c:pt>
                <c:pt idx="78">
                  <c:v>0.96120821099999998</c:v>
                </c:pt>
                <c:pt idx="79">
                  <c:v>0.961059212</c:v>
                </c:pt>
                <c:pt idx="80">
                  <c:v>0.96070230599999995</c:v>
                </c:pt>
                <c:pt idx="81">
                  <c:v>0.96056370199999996</c:v>
                </c:pt>
                <c:pt idx="82">
                  <c:v>0.96048054000000005</c:v>
                </c:pt>
                <c:pt idx="83">
                  <c:v>0.96014789</c:v>
                </c:pt>
                <c:pt idx="84">
                  <c:v>0.95999196099999995</c:v>
                </c:pt>
                <c:pt idx="85">
                  <c:v>0.95964198599999995</c:v>
                </c:pt>
                <c:pt idx="86">
                  <c:v>0.95931280100000005</c:v>
                </c:pt>
                <c:pt idx="87">
                  <c:v>0.95899054699999997</c:v>
                </c:pt>
                <c:pt idx="88">
                  <c:v>0.95880343199999996</c:v>
                </c:pt>
                <c:pt idx="89">
                  <c:v>0.95858166499999997</c:v>
                </c:pt>
                <c:pt idx="90">
                  <c:v>0.95819703899999997</c:v>
                </c:pt>
                <c:pt idx="91">
                  <c:v>0.95779855300000005</c:v>
                </c:pt>
                <c:pt idx="92">
                  <c:v>0.957573322</c:v>
                </c:pt>
                <c:pt idx="93">
                  <c:v>0.95728225300000003</c:v>
                </c:pt>
                <c:pt idx="94">
                  <c:v>0.95707434700000005</c:v>
                </c:pt>
                <c:pt idx="95">
                  <c:v>0.95682486</c:v>
                </c:pt>
                <c:pt idx="96">
                  <c:v>0.95658230300000002</c:v>
                </c:pt>
                <c:pt idx="97">
                  <c:v>0.95638479200000004</c:v>
                </c:pt>
                <c:pt idx="98">
                  <c:v>0.95618035099999998</c:v>
                </c:pt>
                <c:pt idx="99">
                  <c:v>0.955996701</c:v>
                </c:pt>
                <c:pt idx="100">
                  <c:v>0.95580958599999999</c:v>
                </c:pt>
                <c:pt idx="101">
                  <c:v>0.955587819</c:v>
                </c:pt>
                <c:pt idx="102">
                  <c:v>0.95527596100000001</c:v>
                </c:pt>
                <c:pt idx="103">
                  <c:v>0.955321007</c:v>
                </c:pt>
                <c:pt idx="104">
                  <c:v>0.95516854200000001</c:v>
                </c:pt>
                <c:pt idx="105">
                  <c:v>0.95492598500000003</c:v>
                </c:pt>
                <c:pt idx="106">
                  <c:v>0.95478045099999997</c:v>
                </c:pt>
                <c:pt idx="107">
                  <c:v>0.95455522000000004</c:v>
                </c:pt>
                <c:pt idx="108">
                  <c:v>0.95427454700000003</c:v>
                </c:pt>
                <c:pt idx="109">
                  <c:v>0.95409089599999997</c:v>
                </c:pt>
                <c:pt idx="110">
                  <c:v>0.95394882700000005</c:v>
                </c:pt>
                <c:pt idx="111">
                  <c:v>0.95363696799999997</c:v>
                </c:pt>
                <c:pt idx="112">
                  <c:v>0.953408272</c:v>
                </c:pt>
                <c:pt idx="113">
                  <c:v>0.95315532000000003</c:v>
                </c:pt>
                <c:pt idx="114">
                  <c:v>0.95296473900000001</c:v>
                </c:pt>
                <c:pt idx="115">
                  <c:v>0.95276376299999999</c:v>
                </c:pt>
                <c:pt idx="116">
                  <c:v>0.95256278800000005</c:v>
                </c:pt>
                <c:pt idx="117">
                  <c:v>0.95242764899999999</c:v>
                </c:pt>
                <c:pt idx="118">
                  <c:v>0.95222320800000004</c:v>
                </c:pt>
                <c:pt idx="119">
                  <c:v>0.95195293000000003</c:v>
                </c:pt>
                <c:pt idx="120">
                  <c:v>0.95179007000000004</c:v>
                </c:pt>
                <c:pt idx="121">
                  <c:v>0.95160295500000003</c:v>
                </c:pt>
                <c:pt idx="122">
                  <c:v>0.95159948999999999</c:v>
                </c:pt>
                <c:pt idx="123">
                  <c:v>0.95132228200000002</c:v>
                </c:pt>
                <c:pt idx="124">
                  <c:v>0.95123911999999999</c:v>
                </c:pt>
                <c:pt idx="125">
                  <c:v>0.95097230700000002</c:v>
                </c:pt>
                <c:pt idx="126">
                  <c:v>0.95076786599999996</c:v>
                </c:pt>
                <c:pt idx="127">
                  <c:v>0.95044907700000003</c:v>
                </c:pt>
                <c:pt idx="128">
                  <c:v>0.95029661300000001</c:v>
                </c:pt>
                <c:pt idx="129">
                  <c:v>0.949991684</c:v>
                </c:pt>
                <c:pt idx="130">
                  <c:v>0.94977684799999995</c:v>
                </c:pt>
                <c:pt idx="131">
                  <c:v>0.949607058</c:v>
                </c:pt>
                <c:pt idx="132">
                  <c:v>0.94948924400000001</c:v>
                </c:pt>
                <c:pt idx="133">
                  <c:v>0.949291734</c:v>
                </c:pt>
                <c:pt idx="134">
                  <c:v>0.94908036299999998</c:v>
                </c:pt>
                <c:pt idx="135">
                  <c:v>0.94905957200000002</c:v>
                </c:pt>
                <c:pt idx="136">
                  <c:v>0.94877889900000001</c:v>
                </c:pt>
                <c:pt idx="137">
                  <c:v>0.94857099300000003</c:v>
                </c:pt>
                <c:pt idx="138">
                  <c:v>0.94846010999999997</c:v>
                </c:pt>
                <c:pt idx="139">
                  <c:v>0.94825913399999995</c:v>
                </c:pt>
                <c:pt idx="140">
                  <c:v>0.94804429800000001</c:v>
                </c:pt>
                <c:pt idx="141">
                  <c:v>0.94782946199999996</c:v>
                </c:pt>
                <c:pt idx="142">
                  <c:v>0.94765620699999997</c:v>
                </c:pt>
                <c:pt idx="143">
                  <c:v>0.94745523099999995</c:v>
                </c:pt>
                <c:pt idx="144">
                  <c:v>0.94733741800000004</c:v>
                </c:pt>
                <c:pt idx="145">
                  <c:v>0.94719534800000005</c:v>
                </c:pt>
                <c:pt idx="146">
                  <c:v>0.94699090799999996</c:v>
                </c:pt>
                <c:pt idx="147">
                  <c:v>0.94678993199999995</c:v>
                </c:pt>
                <c:pt idx="148">
                  <c:v>0.946595886</c:v>
                </c:pt>
                <c:pt idx="149">
                  <c:v>0.94639837599999999</c:v>
                </c:pt>
                <c:pt idx="150">
                  <c:v>0.94618007400000004</c:v>
                </c:pt>
                <c:pt idx="151">
                  <c:v>0.94599642399999995</c:v>
                </c:pt>
                <c:pt idx="152">
                  <c:v>0.945791983</c:v>
                </c:pt>
                <c:pt idx="153">
                  <c:v>0.94560486799999999</c:v>
                </c:pt>
                <c:pt idx="154">
                  <c:v>0.945452403</c:v>
                </c:pt>
                <c:pt idx="155">
                  <c:v>0.94531726500000002</c:v>
                </c:pt>
                <c:pt idx="156">
                  <c:v>0.94519252099999995</c:v>
                </c:pt>
                <c:pt idx="157">
                  <c:v>0.94504005700000004</c:v>
                </c:pt>
                <c:pt idx="158">
                  <c:v>0.94474898799999996</c:v>
                </c:pt>
                <c:pt idx="159">
                  <c:v>0.94457226800000005</c:v>
                </c:pt>
                <c:pt idx="160">
                  <c:v>0.94437475699999995</c:v>
                </c:pt>
                <c:pt idx="161">
                  <c:v>0.94415645599999998</c:v>
                </c:pt>
                <c:pt idx="162">
                  <c:v>0.94393468999999997</c:v>
                </c:pt>
                <c:pt idx="163">
                  <c:v>0.94369906299999995</c:v>
                </c:pt>
                <c:pt idx="164">
                  <c:v>0.94358125000000004</c:v>
                </c:pt>
                <c:pt idx="165">
                  <c:v>0.94341492500000002</c:v>
                </c:pt>
                <c:pt idx="166">
                  <c:v>0.94307534500000001</c:v>
                </c:pt>
                <c:pt idx="167">
                  <c:v>0.94295060200000003</c:v>
                </c:pt>
                <c:pt idx="168">
                  <c:v>0.94303722899999998</c:v>
                </c:pt>
                <c:pt idx="169">
                  <c:v>0.94287783400000003</c:v>
                </c:pt>
                <c:pt idx="170">
                  <c:v>0.94262834699999998</c:v>
                </c:pt>
                <c:pt idx="171">
                  <c:v>0.94243776700000004</c:v>
                </c:pt>
                <c:pt idx="172">
                  <c:v>0.94224718600000001</c:v>
                </c:pt>
                <c:pt idx="173">
                  <c:v>0.94215362899999999</c:v>
                </c:pt>
                <c:pt idx="174">
                  <c:v>0.94194572300000001</c:v>
                </c:pt>
                <c:pt idx="175">
                  <c:v>0.94184869999999998</c:v>
                </c:pt>
                <c:pt idx="176">
                  <c:v>0.94167891000000004</c:v>
                </c:pt>
                <c:pt idx="177">
                  <c:v>0.94148832999999998</c:v>
                </c:pt>
                <c:pt idx="178">
                  <c:v>0.94129774899999996</c:v>
                </c:pt>
                <c:pt idx="179">
                  <c:v>0.94095816899999996</c:v>
                </c:pt>
                <c:pt idx="180">
                  <c:v>0.94065324100000003</c:v>
                </c:pt>
                <c:pt idx="181">
                  <c:v>0.94049384599999997</c:v>
                </c:pt>
                <c:pt idx="182">
                  <c:v>0.94024089399999999</c:v>
                </c:pt>
                <c:pt idx="183">
                  <c:v>0.94004338300000001</c:v>
                </c:pt>
                <c:pt idx="184">
                  <c:v>0.93992210499999995</c:v>
                </c:pt>
                <c:pt idx="185">
                  <c:v>0.93981122100000003</c:v>
                </c:pt>
                <c:pt idx="186">
                  <c:v>0.93964489699999998</c:v>
                </c:pt>
                <c:pt idx="187">
                  <c:v>0.93935036299999997</c:v>
                </c:pt>
                <c:pt idx="188">
                  <c:v>0.93896227200000004</c:v>
                </c:pt>
                <c:pt idx="189">
                  <c:v>0.93882020300000002</c:v>
                </c:pt>
                <c:pt idx="190">
                  <c:v>0.93879248199999998</c:v>
                </c:pt>
                <c:pt idx="191">
                  <c:v>0.93869199400000003</c:v>
                </c:pt>
                <c:pt idx="192">
                  <c:v>0.93854299500000005</c:v>
                </c:pt>
                <c:pt idx="193">
                  <c:v>0.93827271700000003</c:v>
                </c:pt>
                <c:pt idx="194">
                  <c:v>0.93820687999999997</c:v>
                </c:pt>
                <c:pt idx="195">
                  <c:v>0.93796085799999995</c:v>
                </c:pt>
                <c:pt idx="196">
                  <c:v>0.93783265000000005</c:v>
                </c:pt>
                <c:pt idx="197">
                  <c:v>0.93742030300000001</c:v>
                </c:pt>
                <c:pt idx="198">
                  <c:v>0.93764206900000002</c:v>
                </c:pt>
                <c:pt idx="199">
                  <c:v>0.93744455800000004</c:v>
                </c:pt>
                <c:pt idx="200">
                  <c:v>0.93609663499999995</c:v>
                </c:pt>
                <c:pt idx="201">
                  <c:v>0.93667877099999997</c:v>
                </c:pt>
                <c:pt idx="202">
                  <c:v>0.93663719000000001</c:v>
                </c:pt>
                <c:pt idx="203">
                  <c:v>0.93653670200000005</c:v>
                </c:pt>
                <c:pt idx="204">
                  <c:v>0.93646739999999995</c:v>
                </c:pt>
                <c:pt idx="205">
                  <c:v>0.93626295900000001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E26-4A82-B198-70805697BA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5560120"/>
        <c:axId val="765568400"/>
      </c:scatterChart>
      <c:valAx>
        <c:axId val="765560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5568400"/>
        <c:crosses val="autoZero"/>
        <c:crossBetween val="midCat"/>
      </c:valAx>
      <c:valAx>
        <c:axId val="76556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5560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25-0.5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'计算Cycle_0_0.5DC_25@1'!$I$1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'计算Cycle_0_0.5DC_25@1'!$A$2:$A$1324</c:f>
              <c:numCache>
                <c:formatCode>General</c:formatCode>
                <c:ptCount val="132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91</c:v>
                </c:pt>
                <c:pt idx="74">
                  <c:v>92</c:v>
                </c:pt>
                <c:pt idx="75">
                  <c:v>93</c:v>
                </c:pt>
                <c:pt idx="76">
                  <c:v>94</c:v>
                </c:pt>
                <c:pt idx="77">
                  <c:v>95</c:v>
                </c:pt>
                <c:pt idx="78">
                  <c:v>96</c:v>
                </c:pt>
                <c:pt idx="79">
                  <c:v>97</c:v>
                </c:pt>
                <c:pt idx="80">
                  <c:v>98</c:v>
                </c:pt>
                <c:pt idx="81">
                  <c:v>99</c:v>
                </c:pt>
                <c:pt idx="82">
                  <c:v>100</c:v>
                </c:pt>
                <c:pt idx="83">
                  <c:v>101</c:v>
                </c:pt>
                <c:pt idx="84">
                  <c:v>102</c:v>
                </c:pt>
                <c:pt idx="85">
                  <c:v>103</c:v>
                </c:pt>
                <c:pt idx="86">
                  <c:v>104</c:v>
                </c:pt>
                <c:pt idx="87">
                  <c:v>105</c:v>
                </c:pt>
                <c:pt idx="88">
                  <c:v>106</c:v>
                </c:pt>
                <c:pt idx="89">
                  <c:v>107</c:v>
                </c:pt>
                <c:pt idx="90">
                  <c:v>108</c:v>
                </c:pt>
                <c:pt idx="91">
                  <c:v>154</c:v>
                </c:pt>
                <c:pt idx="92">
                  <c:v>155</c:v>
                </c:pt>
                <c:pt idx="93">
                  <c:v>156</c:v>
                </c:pt>
                <c:pt idx="94">
                  <c:v>157</c:v>
                </c:pt>
                <c:pt idx="95">
                  <c:v>158</c:v>
                </c:pt>
                <c:pt idx="96">
                  <c:v>159</c:v>
                </c:pt>
                <c:pt idx="97">
                  <c:v>160</c:v>
                </c:pt>
                <c:pt idx="98">
                  <c:v>161</c:v>
                </c:pt>
                <c:pt idx="99">
                  <c:v>162</c:v>
                </c:pt>
                <c:pt idx="100">
                  <c:v>163</c:v>
                </c:pt>
                <c:pt idx="101">
                  <c:v>164</c:v>
                </c:pt>
                <c:pt idx="102">
                  <c:v>165</c:v>
                </c:pt>
                <c:pt idx="103">
                  <c:v>166</c:v>
                </c:pt>
                <c:pt idx="104">
                  <c:v>167</c:v>
                </c:pt>
                <c:pt idx="105">
                  <c:v>168</c:v>
                </c:pt>
                <c:pt idx="106">
                  <c:v>169</c:v>
                </c:pt>
                <c:pt idx="107">
                  <c:v>170</c:v>
                </c:pt>
                <c:pt idx="108">
                  <c:v>171</c:v>
                </c:pt>
                <c:pt idx="109">
                  <c:v>172</c:v>
                </c:pt>
                <c:pt idx="110">
                  <c:v>173</c:v>
                </c:pt>
                <c:pt idx="111">
                  <c:v>174</c:v>
                </c:pt>
                <c:pt idx="112">
                  <c:v>175</c:v>
                </c:pt>
                <c:pt idx="113">
                  <c:v>176</c:v>
                </c:pt>
                <c:pt idx="114">
                  <c:v>177</c:v>
                </c:pt>
                <c:pt idx="115">
                  <c:v>178</c:v>
                </c:pt>
                <c:pt idx="116">
                  <c:v>179</c:v>
                </c:pt>
                <c:pt idx="117">
                  <c:v>180</c:v>
                </c:pt>
                <c:pt idx="118">
                  <c:v>181</c:v>
                </c:pt>
                <c:pt idx="119">
                  <c:v>182</c:v>
                </c:pt>
                <c:pt idx="120">
                  <c:v>183</c:v>
                </c:pt>
                <c:pt idx="121">
                  <c:v>184</c:v>
                </c:pt>
                <c:pt idx="122">
                  <c:v>185</c:v>
                </c:pt>
                <c:pt idx="123">
                  <c:v>186</c:v>
                </c:pt>
                <c:pt idx="124">
                  <c:v>187</c:v>
                </c:pt>
                <c:pt idx="125">
                  <c:v>188</c:v>
                </c:pt>
                <c:pt idx="126">
                  <c:v>189</c:v>
                </c:pt>
                <c:pt idx="127">
                  <c:v>190</c:v>
                </c:pt>
                <c:pt idx="128">
                  <c:v>191</c:v>
                </c:pt>
                <c:pt idx="129">
                  <c:v>192</c:v>
                </c:pt>
                <c:pt idx="130">
                  <c:v>193</c:v>
                </c:pt>
                <c:pt idx="131">
                  <c:v>194</c:v>
                </c:pt>
                <c:pt idx="132">
                  <c:v>195</c:v>
                </c:pt>
                <c:pt idx="133">
                  <c:v>196</c:v>
                </c:pt>
                <c:pt idx="134">
                  <c:v>197</c:v>
                </c:pt>
                <c:pt idx="135">
                  <c:v>198</c:v>
                </c:pt>
                <c:pt idx="136">
                  <c:v>199</c:v>
                </c:pt>
                <c:pt idx="137">
                  <c:v>200</c:v>
                </c:pt>
                <c:pt idx="138">
                  <c:v>201</c:v>
                </c:pt>
                <c:pt idx="139">
                  <c:v>202</c:v>
                </c:pt>
                <c:pt idx="140">
                  <c:v>203</c:v>
                </c:pt>
                <c:pt idx="141">
                  <c:v>204</c:v>
                </c:pt>
                <c:pt idx="142">
                  <c:v>205</c:v>
                </c:pt>
                <c:pt idx="143">
                  <c:v>206</c:v>
                </c:pt>
                <c:pt idx="144">
                  <c:v>207</c:v>
                </c:pt>
                <c:pt idx="145">
                  <c:v>208</c:v>
                </c:pt>
                <c:pt idx="146">
                  <c:v>209</c:v>
                </c:pt>
                <c:pt idx="147">
                  <c:v>210</c:v>
                </c:pt>
                <c:pt idx="148">
                  <c:v>211</c:v>
                </c:pt>
                <c:pt idx="149">
                  <c:v>212</c:v>
                </c:pt>
                <c:pt idx="150">
                  <c:v>213</c:v>
                </c:pt>
                <c:pt idx="151">
                  <c:v>214</c:v>
                </c:pt>
                <c:pt idx="152">
                  <c:v>215</c:v>
                </c:pt>
                <c:pt idx="153">
                  <c:v>216</c:v>
                </c:pt>
                <c:pt idx="154">
                  <c:v>217</c:v>
                </c:pt>
                <c:pt idx="155">
                  <c:v>218</c:v>
                </c:pt>
                <c:pt idx="156">
                  <c:v>219</c:v>
                </c:pt>
                <c:pt idx="157">
                  <c:v>220</c:v>
                </c:pt>
                <c:pt idx="158">
                  <c:v>221</c:v>
                </c:pt>
                <c:pt idx="159">
                  <c:v>222</c:v>
                </c:pt>
                <c:pt idx="160">
                  <c:v>223</c:v>
                </c:pt>
                <c:pt idx="161">
                  <c:v>224</c:v>
                </c:pt>
                <c:pt idx="162">
                  <c:v>225</c:v>
                </c:pt>
                <c:pt idx="163">
                  <c:v>226</c:v>
                </c:pt>
                <c:pt idx="164">
                  <c:v>227</c:v>
                </c:pt>
                <c:pt idx="165">
                  <c:v>228</c:v>
                </c:pt>
                <c:pt idx="166">
                  <c:v>229</c:v>
                </c:pt>
                <c:pt idx="167">
                  <c:v>230</c:v>
                </c:pt>
                <c:pt idx="168">
                  <c:v>231</c:v>
                </c:pt>
                <c:pt idx="169">
                  <c:v>232</c:v>
                </c:pt>
                <c:pt idx="170">
                  <c:v>233</c:v>
                </c:pt>
                <c:pt idx="171">
                  <c:v>234</c:v>
                </c:pt>
                <c:pt idx="172">
                  <c:v>235</c:v>
                </c:pt>
                <c:pt idx="173">
                  <c:v>236</c:v>
                </c:pt>
                <c:pt idx="174">
                  <c:v>237</c:v>
                </c:pt>
                <c:pt idx="175">
                  <c:v>238</c:v>
                </c:pt>
                <c:pt idx="176">
                  <c:v>239</c:v>
                </c:pt>
                <c:pt idx="177">
                  <c:v>240</c:v>
                </c:pt>
                <c:pt idx="178">
                  <c:v>241</c:v>
                </c:pt>
                <c:pt idx="179">
                  <c:v>242</c:v>
                </c:pt>
                <c:pt idx="180">
                  <c:v>243</c:v>
                </c:pt>
                <c:pt idx="181">
                  <c:v>244</c:v>
                </c:pt>
                <c:pt idx="182">
                  <c:v>245</c:v>
                </c:pt>
                <c:pt idx="183">
                  <c:v>246</c:v>
                </c:pt>
                <c:pt idx="184">
                  <c:v>247</c:v>
                </c:pt>
                <c:pt idx="185">
                  <c:v>248</c:v>
                </c:pt>
                <c:pt idx="186">
                  <c:v>249</c:v>
                </c:pt>
                <c:pt idx="187">
                  <c:v>250</c:v>
                </c:pt>
                <c:pt idx="188">
                  <c:v>251</c:v>
                </c:pt>
                <c:pt idx="189">
                  <c:v>252</c:v>
                </c:pt>
                <c:pt idx="190">
                  <c:v>253</c:v>
                </c:pt>
                <c:pt idx="191">
                  <c:v>254</c:v>
                </c:pt>
                <c:pt idx="192">
                  <c:v>255</c:v>
                </c:pt>
                <c:pt idx="193">
                  <c:v>256</c:v>
                </c:pt>
                <c:pt idx="194">
                  <c:v>257</c:v>
                </c:pt>
                <c:pt idx="195">
                  <c:v>258</c:v>
                </c:pt>
                <c:pt idx="196">
                  <c:v>259</c:v>
                </c:pt>
                <c:pt idx="197">
                  <c:v>260</c:v>
                </c:pt>
                <c:pt idx="198">
                  <c:v>261</c:v>
                </c:pt>
                <c:pt idx="199">
                  <c:v>262</c:v>
                </c:pt>
                <c:pt idx="200">
                  <c:v>263</c:v>
                </c:pt>
                <c:pt idx="201">
                  <c:v>264</c:v>
                </c:pt>
                <c:pt idx="202">
                  <c:v>265</c:v>
                </c:pt>
                <c:pt idx="203">
                  <c:v>266</c:v>
                </c:pt>
                <c:pt idx="204">
                  <c:v>267</c:v>
                </c:pt>
                <c:pt idx="205">
                  <c:v>268</c:v>
                </c:pt>
                <c:pt idx="206">
                  <c:v>269</c:v>
                </c:pt>
                <c:pt idx="207">
                  <c:v>270</c:v>
                </c:pt>
                <c:pt idx="208">
                  <c:v>271</c:v>
                </c:pt>
                <c:pt idx="209">
                  <c:v>272</c:v>
                </c:pt>
                <c:pt idx="210">
                  <c:v>273</c:v>
                </c:pt>
                <c:pt idx="211">
                  <c:v>274</c:v>
                </c:pt>
                <c:pt idx="212">
                  <c:v>275</c:v>
                </c:pt>
                <c:pt idx="213">
                  <c:v>276</c:v>
                </c:pt>
                <c:pt idx="214">
                  <c:v>277</c:v>
                </c:pt>
                <c:pt idx="215">
                  <c:v>278</c:v>
                </c:pt>
                <c:pt idx="216">
                  <c:v>279</c:v>
                </c:pt>
                <c:pt idx="217">
                  <c:v>280</c:v>
                </c:pt>
                <c:pt idx="218">
                  <c:v>281</c:v>
                </c:pt>
                <c:pt idx="219">
                  <c:v>282</c:v>
                </c:pt>
                <c:pt idx="220">
                  <c:v>283</c:v>
                </c:pt>
                <c:pt idx="221">
                  <c:v>284</c:v>
                </c:pt>
                <c:pt idx="222">
                  <c:v>285</c:v>
                </c:pt>
                <c:pt idx="223">
                  <c:v>286</c:v>
                </c:pt>
                <c:pt idx="224">
                  <c:v>287</c:v>
                </c:pt>
                <c:pt idx="225">
                  <c:v>288</c:v>
                </c:pt>
                <c:pt idx="226">
                  <c:v>289</c:v>
                </c:pt>
                <c:pt idx="227">
                  <c:v>290</c:v>
                </c:pt>
                <c:pt idx="228">
                  <c:v>291</c:v>
                </c:pt>
                <c:pt idx="229">
                  <c:v>292</c:v>
                </c:pt>
                <c:pt idx="230">
                  <c:v>293</c:v>
                </c:pt>
                <c:pt idx="231">
                  <c:v>294</c:v>
                </c:pt>
                <c:pt idx="232">
                  <c:v>295</c:v>
                </c:pt>
                <c:pt idx="233">
                  <c:v>296</c:v>
                </c:pt>
                <c:pt idx="234">
                  <c:v>297</c:v>
                </c:pt>
                <c:pt idx="235">
                  <c:v>298</c:v>
                </c:pt>
                <c:pt idx="236">
                  <c:v>299</c:v>
                </c:pt>
                <c:pt idx="237">
                  <c:v>300</c:v>
                </c:pt>
                <c:pt idx="238">
                  <c:v>301</c:v>
                </c:pt>
                <c:pt idx="239">
                  <c:v>302</c:v>
                </c:pt>
                <c:pt idx="240">
                  <c:v>303</c:v>
                </c:pt>
                <c:pt idx="241">
                  <c:v>304</c:v>
                </c:pt>
                <c:pt idx="242">
                  <c:v>305</c:v>
                </c:pt>
                <c:pt idx="243">
                  <c:v>306</c:v>
                </c:pt>
                <c:pt idx="244">
                  <c:v>307</c:v>
                </c:pt>
                <c:pt idx="245">
                  <c:v>308</c:v>
                </c:pt>
                <c:pt idx="246">
                  <c:v>309</c:v>
                </c:pt>
                <c:pt idx="247">
                  <c:v>310</c:v>
                </c:pt>
                <c:pt idx="248">
                  <c:v>311</c:v>
                </c:pt>
                <c:pt idx="249">
                  <c:v>312</c:v>
                </c:pt>
                <c:pt idx="250">
                  <c:v>313</c:v>
                </c:pt>
                <c:pt idx="251">
                  <c:v>314</c:v>
                </c:pt>
                <c:pt idx="252">
                  <c:v>315</c:v>
                </c:pt>
                <c:pt idx="253">
                  <c:v>316</c:v>
                </c:pt>
                <c:pt idx="254">
                  <c:v>317</c:v>
                </c:pt>
                <c:pt idx="255">
                  <c:v>318</c:v>
                </c:pt>
                <c:pt idx="256">
                  <c:v>319</c:v>
                </c:pt>
                <c:pt idx="257">
                  <c:v>320</c:v>
                </c:pt>
                <c:pt idx="258">
                  <c:v>321</c:v>
                </c:pt>
                <c:pt idx="259">
                  <c:v>322</c:v>
                </c:pt>
                <c:pt idx="260">
                  <c:v>323</c:v>
                </c:pt>
                <c:pt idx="261">
                  <c:v>324</c:v>
                </c:pt>
                <c:pt idx="262">
                  <c:v>325</c:v>
                </c:pt>
                <c:pt idx="263">
                  <c:v>326</c:v>
                </c:pt>
                <c:pt idx="264">
                  <c:v>327</c:v>
                </c:pt>
                <c:pt idx="265">
                  <c:v>328</c:v>
                </c:pt>
                <c:pt idx="266">
                  <c:v>329</c:v>
                </c:pt>
                <c:pt idx="267">
                  <c:v>330</c:v>
                </c:pt>
                <c:pt idx="268">
                  <c:v>331</c:v>
                </c:pt>
                <c:pt idx="269">
                  <c:v>332</c:v>
                </c:pt>
                <c:pt idx="270">
                  <c:v>333</c:v>
                </c:pt>
                <c:pt idx="271">
                  <c:v>334</c:v>
                </c:pt>
                <c:pt idx="272">
                  <c:v>335</c:v>
                </c:pt>
                <c:pt idx="273">
                  <c:v>336</c:v>
                </c:pt>
                <c:pt idx="274">
                  <c:v>337</c:v>
                </c:pt>
                <c:pt idx="275">
                  <c:v>338</c:v>
                </c:pt>
                <c:pt idx="276">
                  <c:v>339</c:v>
                </c:pt>
                <c:pt idx="277">
                  <c:v>340</c:v>
                </c:pt>
                <c:pt idx="278">
                  <c:v>341</c:v>
                </c:pt>
                <c:pt idx="279">
                  <c:v>342</c:v>
                </c:pt>
                <c:pt idx="280">
                  <c:v>343</c:v>
                </c:pt>
                <c:pt idx="281">
                  <c:v>344</c:v>
                </c:pt>
                <c:pt idx="282">
                  <c:v>345</c:v>
                </c:pt>
                <c:pt idx="283">
                  <c:v>346</c:v>
                </c:pt>
                <c:pt idx="284">
                  <c:v>347</c:v>
                </c:pt>
                <c:pt idx="285">
                  <c:v>348</c:v>
                </c:pt>
                <c:pt idx="286">
                  <c:v>349</c:v>
                </c:pt>
                <c:pt idx="287">
                  <c:v>350</c:v>
                </c:pt>
                <c:pt idx="288">
                  <c:v>351</c:v>
                </c:pt>
                <c:pt idx="289">
                  <c:v>352</c:v>
                </c:pt>
                <c:pt idx="290">
                  <c:v>353</c:v>
                </c:pt>
                <c:pt idx="291">
                  <c:v>354</c:v>
                </c:pt>
                <c:pt idx="292">
                  <c:v>355</c:v>
                </c:pt>
                <c:pt idx="293">
                  <c:v>356</c:v>
                </c:pt>
                <c:pt idx="294">
                  <c:v>357</c:v>
                </c:pt>
                <c:pt idx="295">
                  <c:v>358</c:v>
                </c:pt>
                <c:pt idx="296">
                  <c:v>359</c:v>
                </c:pt>
                <c:pt idx="297">
                  <c:v>360</c:v>
                </c:pt>
                <c:pt idx="298">
                  <c:v>361</c:v>
                </c:pt>
                <c:pt idx="299">
                  <c:v>362</c:v>
                </c:pt>
                <c:pt idx="300">
                  <c:v>363</c:v>
                </c:pt>
                <c:pt idx="301">
                  <c:v>364</c:v>
                </c:pt>
                <c:pt idx="302">
                  <c:v>365</c:v>
                </c:pt>
                <c:pt idx="303">
                  <c:v>366</c:v>
                </c:pt>
                <c:pt idx="304">
                  <c:v>367</c:v>
                </c:pt>
                <c:pt idx="305">
                  <c:v>368</c:v>
                </c:pt>
                <c:pt idx="306">
                  <c:v>369</c:v>
                </c:pt>
                <c:pt idx="307">
                  <c:v>370</c:v>
                </c:pt>
                <c:pt idx="308">
                  <c:v>371</c:v>
                </c:pt>
                <c:pt idx="309">
                  <c:v>372</c:v>
                </c:pt>
                <c:pt idx="310">
                  <c:v>373</c:v>
                </c:pt>
                <c:pt idx="311">
                  <c:v>374</c:v>
                </c:pt>
                <c:pt idx="312">
                  <c:v>375</c:v>
                </c:pt>
                <c:pt idx="313">
                  <c:v>376</c:v>
                </c:pt>
                <c:pt idx="314">
                  <c:v>377</c:v>
                </c:pt>
                <c:pt idx="315">
                  <c:v>378</c:v>
                </c:pt>
                <c:pt idx="316">
                  <c:v>379</c:v>
                </c:pt>
                <c:pt idx="317">
                  <c:v>380</c:v>
                </c:pt>
                <c:pt idx="318">
                  <c:v>381</c:v>
                </c:pt>
                <c:pt idx="319">
                  <c:v>382</c:v>
                </c:pt>
                <c:pt idx="320">
                  <c:v>383</c:v>
                </c:pt>
                <c:pt idx="321">
                  <c:v>384</c:v>
                </c:pt>
                <c:pt idx="322">
                  <c:v>385</c:v>
                </c:pt>
                <c:pt idx="323">
                  <c:v>386</c:v>
                </c:pt>
                <c:pt idx="324">
                  <c:v>387</c:v>
                </c:pt>
                <c:pt idx="325">
                  <c:v>388</c:v>
                </c:pt>
                <c:pt idx="326">
                  <c:v>389</c:v>
                </c:pt>
                <c:pt idx="327">
                  <c:v>390</c:v>
                </c:pt>
                <c:pt idx="328">
                  <c:v>391</c:v>
                </c:pt>
                <c:pt idx="329">
                  <c:v>392</c:v>
                </c:pt>
                <c:pt idx="330">
                  <c:v>393</c:v>
                </c:pt>
                <c:pt idx="331">
                  <c:v>394</c:v>
                </c:pt>
                <c:pt idx="332">
                  <c:v>395</c:v>
                </c:pt>
                <c:pt idx="333">
                  <c:v>396</c:v>
                </c:pt>
                <c:pt idx="334">
                  <c:v>397</c:v>
                </c:pt>
                <c:pt idx="335">
                  <c:v>398</c:v>
                </c:pt>
                <c:pt idx="336">
                  <c:v>399</c:v>
                </c:pt>
                <c:pt idx="337">
                  <c:v>400</c:v>
                </c:pt>
                <c:pt idx="338">
                  <c:v>401</c:v>
                </c:pt>
                <c:pt idx="339">
                  <c:v>402</c:v>
                </c:pt>
                <c:pt idx="340">
                  <c:v>403</c:v>
                </c:pt>
                <c:pt idx="341">
                  <c:v>404</c:v>
                </c:pt>
                <c:pt idx="342">
                  <c:v>405</c:v>
                </c:pt>
                <c:pt idx="343">
                  <c:v>406</c:v>
                </c:pt>
                <c:pt idx="344">
                  <c:v>407</c:v>
                </c:pt>
                <c:pt idx="345">
                  <c:v>408</c:v>
                </c:pt>
                <c:pt idx="346">
                  <c:v>409</c:v>
                </c:pt>
                <c:pt idx="347">
                  <c:v>410</c:v>
                </c:pt>
                <c:pt idx="348">
                  <c:v>411</c:v>
                </c:pt>
                <c:pt idx="349">
                  <c:v>412</c:v>
                </c:pt>
                <c:pt idx="350">
                  <c:v>413</c:v>
                </c:pt>
                <c:pt idx="351">
                  <c:v>414</c:v>
                </c:pt>
                <c:pt idx="352">
                  <c:v>415</c:v>
                </c:pt>
                <c:pt idx="353">
                  <c:v>416</c:v>
                </c:pt>
                <c:pt idx="354">
                  <c:v>417</c:v>
                </c:pt>
                <c:pt idx="355">
                  <c:v>418</c:v>
                </c:pt>
                <c:pt idx="356">
                  <c:v>419</c:v>
                </c:pt>
                <c:pt idx="357">
                  <c:v>420</c:v>
                </c:pt>
                <c:pt idx="358">
                  <c:v>421</c:v>
                </c:pt>
                <c:pt idx="359">
                  <c:v>422</c:v>
                </c:pt>
                <c:pt idx="360">
                  <c:v>423</c:v>
                </c:pt>
                <c:pt idx="361">
                  <c:v>424</c:v>
                </c:pt>
                <c:pt idx="362">
                  <c:v>425</c:v>
                </c:pt>
                <c:pt idx="363">
                  <c:v>426</c:v>
                </c:pt>
                <c:pt idx="364">
                  <c:v>427</c:v>
                </c:pt>
                <c:pt idx="365">
                  <c:v>428</c:v>
                </c:pt>
                <c:pt idx="366">
                  <c:v>429</c:v>
                </c:pt>
                <c:pt idx="367">
                  <c:v>430</c:v>
                </c:pt>
                <c:pt idx="368">
                  <c:v>431</c:v>
                </c:pt>
                <c:pt idx="369">
                  <c:v>432</c:v>
                </c:pt>
                <c:pt idx="370">
                  <c:v>433</c:v>
                </c:pt>
                <c:pt idx="371">
                  <c:v>434</c:v>
                </c:pt>
                <c:pt idx="372">
                  <c:v>435</c:v>
                </c:pt>
                <c:pt idx="373">
                  <c:v>436</c:v>
                </c:pt>
                <c:pt idx="374">
                  <c:v>437</c:v>
                </c:pt>
                <c:pt idx="375">
                  <c:v>438</c:v>
                </c:pt>
                <c:pt idx="376">
                  <c:v>439</c:v>
                </c:pt>
                <c:pt idx="377">
                  <c:v>440</c:v>
                </c:pt>
                <c:pt idx="378">
                  <c:v>441</c:v>
                </c:pt>
                <c:pt idx="379">
                  <c:v>442</c:v>
                </c:pt>
                <c:pt idx="380">
                  <c:v>443</c:v>
                </c:pt>
                <c:pt idx="381">
                  <c:v>444</c:v>
                </c:pt>
                <c:pt idx="382">
                  <c:v>445</c:v>
                </c:pt>
                <c:pt idx="383">
                  <c:v>446</c:v>
                </c:pt>
                <c:pt idx="384">
                  <c:v>447</c:v>
                </c:pt>
                <c:pt idx="385">
                  <c:v>448</c:v>
                </c:pt>
                <c:pt idx="386">
                  <c:v>449</c:v>
                </c:pt>
                <c:pt idx="387">
                  <c:v>450</c:v>
                </c:pt>
                <c:pt idx="388">
                  <c:v>451</c:v>
                </c:pt>
                <c:pt idx="389">
                  <c:v>452</c:v>
                </c:pt>
                <c:pt idx="390">
                  <c:v>453</c:v>
                </c:pt>
                <c:pt idx="391">
                  <c:v>454</c:v>
                </c:pt>
                <c:pt idx="392">
                  <c:v>455</c:v>
                </c:pt>
                <c:pt idx="393">
                  <c:v>456</c:v>
                </c:pt>
                <c:pt idx="394">
                  <c:v>457</c:v>
                </c:pt>
                <c:pt idx="395">
                  <c:v>458</c:v>
                </c:pt>
                <c:pt idx="396">
                  <c:v>459</c:v>
                </c:pt>
                <c:pt idx="397">
                  <c:v>460</c:v>
                </c:pt>
                <c:pt idx="398">
                  <c:v>461</c:v>
                </c:pt>
                <c:pt idx="399">
                  <c:v>462</c:v>
                </c:pt>
                <c:pt idx="400">
                  <c:v>463</c:v>
                </c:pt>
                <c:pt idx="401">
                  <c:v>464</c:v>
                </c:pt>
                <c:pt idx="402">
                  <c:v>465</c:v>
                </c:pt>
                <c:pt idx="403">
                  <c:v>466</c:v>
                </c:pt>
                <c:pt idx="404">
                  <c:v>467</c:v>
                </c:pt>
                <c:pt idx="405">
                  <c:v>468</c:v>
                </c:pt>
                <c:pt idx="406">
                  <c:v>469</c:v>
                </c:pt>
                <c:pt idx="407">
                  <c:v>470</c:v>
                </c:pt>
                <c:pt idx="408">
                  <c:v>471</c:v>
                </c:pt>
                <c:pt idx="409">
                  <c:v>472</c:v>
                </c:pt>
                <c:pt idx="410">
                  <c:v>473</c:v>
                </c:pt>
                <c:pt idx="411">
                  <c:v>474</c:v>
                </c:pt>
                <c:pt idx="412">
                  <c:v>475</c:v>
                </c:pt>
                <c:pt idx="413">
                  <c:v>476</c:v>
                </c:pt>
                <c:pt idx="414">
                  <c:v>477</c:v>
                </c:pt>
                <c:pt idx="415">
                  <c:v>478</c:v>
                </c:pt>
                <c:pt idx="416">
                  <c:v>479</c:v>
                </c:pt>
                <c:pt idx="417">
                  <c:v>480</c:v>
                </c:pt>
                <c:pt idx="418">
                  <c:v>481</c:v>
                </c:pt>
                <c:pt idx="419">
                  <c:v>482</c:v>
                </c:pt>
                <c:pt idx="420">
                  <c:v>483</c:v>
                </c:pt>
                <c:pt idx="421">
                  <c:v>484</c:v>
                </c:pt>
                <c:pt idx="422">
                  <c:v>485</c:v>
                </c:pt>
                <c:pt idx="423">
                  <c:v>486</c:v>
                </c:pt>
                <c:pt idx="424">
                  <c:v>487</c:v>
                </c:pt>
                <c:pt idx="425">
                  <c:v>488</c:v>
                </c:pt>
                <c:pt idx="426">
                  <c:v>489</c:v>
                </c:pt>
                <c:pt idx="427">
                  <c:v>490</c:v>
                </c:pt>
                <c:pt idx="428">
                  <c:v>491</c:v>
                </c:pt>
                <c:pt idx="429">
                  <c:v>492</c:v>
                </c:pt>
                <c:pt idx="430">
                  <c:v>493</c:v>
                </c:pt>
                <c:pt idx="431">
                  <c:v>494</c:v>
                </c:pt>
                <c:pt idx="432">
                  <c:v>495</c:v>
                </c:pt>
                <c:pt idx="433">
                  <c:v>496</c:v>
                </c:pt>
                <c:pt idx="434">
                  <c:v>497</c:v>
                </c:pt>
                <c:pt idx="435">
                  <c:v>498</c:v>
                </c:pt>
                <c:pt idx="436">
                  <c:v>499</c:v>
                </c:pt>
                <c:pt idx="437">
                  <c:v>500</c:v>
                </c:pt>
                <c:pt idx="438">
                  <c:v>501</c:v>
                </c:pt>
                <c:pt idx="439">
                  <c:v>502</c:v>
                </c:pt>
                <c:pt idx="440">
                  <c:v>503</c:v>
                </c:pt>
                <c:pt idx="441">
                  <c:v>504</c:v>
                </c:pt>
                <c:pt idx="442">
                  <c:v>505</c:v>
                </c:pt>
                <c:pt idx="443">
                  <c:v>506</c:v>
                </c:pt>
                <c:pt idx="444">
                  <c:v>507</c:v>
                </c:pt>
                <c:pt idx="445">
                  <c:v>508</c:v>
                </c:pt>
                <c:pt idx="446">
                  <c:v>509</c:v>
                </c:pt>
                <c:pt idx="447">
                  <c:v>510</c:v>
                </c:pt>
                <c:pt idx="448">
                  <c:v>511</c:v>
                </c:pt>
                <c:pt idx="449">
                  <c:v>512</c:v>
                </c:pt>
                <c:pt idx="450">
                  <c:v>513</c:v>
                </c:pt>
                <c:pt idx="451">
                  <c:v>514</c:v>
                </c:pt>
                <c:pt idx="452">
                  <c:v>515</c:v>
                </c:pt>
                <c:pt idx="453">
                  <c:v>516</c:v>
                </c:pt>
                <c:pt idx="454">
                  <c:v>517</c:v>
                </c:pt>
                <c:pt idx="455">
                  <c:v>518</c:v>
                </c:pt>
                <c:pt idx="456">
                  <c:v>519</c:v>
                </c:pt>
                <c:pt idx="457">
                  <c:v>520</c:v>
                </c:pt>
                <c:pt idx="458">
                  <c:v>521</c:v>
                </c:pt>
                <c:pt idx="459">
                  <c:v>522</c:v>
                </c:pt>
                <c:pt idx="460">
                  <c:v>523</c:v>
                </c:pt>
                <c:pt idx="461">
                  <c:v>524</c:v>
                </c:pt>
                <c:pt idx="462">
                  <c:v>525</c:v>
                </c:pt>
                <c:pt idx="463">
                  <c:v>526</c:v>
                </c:pt>
                <c:pt idx="464">
                  <c:v>527</c:v>
                </c:pt>
                <c:pt idx="465">
                  <c:v>528</c:v>
                </c:pt>
                <c:pt idx="466">
                  <c:v>529</c:v>
                </c:pt>
                <c:pt idx="467">
                  <c:v>530</c:v>
                </c:pt>
                <c:pt idx="468">
                  <c:v>531</c:v>
                </c:pt>
                <c:pt idx="469">
                  <c:v>532</c:v>
                </c:pt>
                <c:pt idx="470">
                  <c:v>533</c:v>
                </c:pt>
                <c:pt idx="471">
                  <c:v>534</c:v>
                </c:pt>
                <c:pt idx="472">
                  <c:v>535</c:v>
                </c:pt>
                <c:pt idx="473">
                  <c:v>536</c:v>
                </c:pt>
                <c:pt idx="474">
                  <c:v>537</c:v>
                </c:pt>
                <c:pt idx="475">
                  <c:v>538</c:v>
                </c:pt>
                <c:pt idx="476">
                  <c:v>539</c:v>
                </c:pt>
                <c:pt idx="477">
                  <c:v>540</c:v>
                </c:pt>
                <c:pt idx="478">
                  <c:v>541</c:v>
                </c:pt>
                <c:pt idx="479">
                  <c:v>542</c:v>
                </c:pt>
                <c:pt idx="480">
                  <c:v>543</c:v>
                </c:pt>
                <c:pt idx="481">
                  <c:v>544</c:v>
                </c:pt>
                <c:pt idx="482">
                  <c:v>545</c:v>
                </c:pt>
                <c:pt idx="483">
                  <c:v>546</c:v>
                </c:pt>
                <c:pt idx="484">
                  <c:v>547</c:v>
                </c:pt>
                <c:pt idx="485">
                  <c:v>548</c:v>
                </c:pt>
                <c:pt idx="486">
                  <c:v>549</c:v>
                </c:pt>
                <c:pt idx="487">
                  <c:v>550</c:v>
                </c:pt>
                <c:pt idx="488">
                  <c:v>551</c:v>
                </c:pt>
                <c:pt idx="489">
                  <c:v>552</c:v>
                </c:pt>
                <c:pt idx="490">
                  <c:v>553</c:v>
                </c:pt>
                <c:pt idx="491">
                  <c:v>554</c:v>
                </c:pt>
                <c:pt idx="492">
                  <c:v>555</c:v>
                </c:pt>
                <c:pt idx="493">
                  <c:v>556</c:v>
                </c:pt>
                <c:pt idx="494">
                  <c:v>557</c:v>
                </c:pt>
                <c:pt idx="495">
                  <c:v>558</c:v>
                </c:pt>
                <c:pt idx="496">
                  <c:v>559</c:v>
                </c:pt>
                <c:pt idx="497">
                  <c:v>560</c:v>
                </c:pt>
                <c:pt idx="498">
                  <c:v>561</c:v>
                </c:pt>
                <c:pt idx="499">
                  <c:v>562</c:v>
                </c:pt>
                <c:pt idx="500">
                  <c:v>563</c:v>
                </c:pt>
                <c:pt idx="501">
                  <c:v>564</c:v>
                </c:pt>
                <c:pt idx="502">
                  <c:v>565</c:v>
                </c:pt>
                <c:pt idx="503">
                  <c:v>566</c:v>
                </c:pt>
                <c:pt idx="504">
                  <c:v>567</c:v>
                </c:pt>
                <c:pt idx="505">
                  <c:v>568</c:v>
                </c:pt>
                <c:pt idx="506">
                  <c:v>569</c:v>
                </c:pt>
                <c:pt idx="507">
                  <c:v>570</c:v>
                </c:pt>
                <c:pt idx="508">
                  <c:v>571</c:v>
                </c:pt>
                <c:pt idx="509">
                  <c:v>572</c:v>
                </c:pt>
                <c:pt idx="510">
                  <c:v>573</c:v>
                </c:pt>
                <c:pt idx="511">
                  <c:v>574</c:v>
                </c:pt>
                <c:pt idx="512">
                  <c:v>575</c:v>
                </c:pt>
                <c:pt idx="513">
                  <c:v>576</c:v>
                </c:pt>
                <c:pt idx="514">
                  <c:v>577</c:v>
                </c:pt>
                <c:pt idx="515">
                  <c:v>578</c:v>
                </c:pt>
                <c:pt idx="516">
                  <c:v>579</c:v>
                </c:pt>
                <c:pt idx="517">
                  <c:v>580</c:v>
                </c:pt>
                <c:pt idx="518">
                  <c:v>581</c:v>
                </c:pt>
                <c:pt idx="519">
                  <c:v>582</c:v>
                </c:pt>
                <c:pt idx="520">
                  <c:v>583</c:v>
                </c:pt>
                <c:pt idx="521">
                  <c:v>584</c:v>
                </c:pt>
                <c:pt idx="522">
                  <c:v>585</c:v>
                </c:pt>
                <c:pt idx="523">
                  <c:v>586</c:v>
                </c:pt>
                <c:pt idx="524">
                  <c:v>587</c:v>
                </c:pt>
                <c:pt idx="525">
                  <c:v>588</c:v>
                </c:pt>
                <c:pt idx="526">
                  <c:v>589</c:v>
                </c:pt>
                <c:pt idx="527">
                  <c:v>590</c:v>
                </c:pt>
                <c:pt idx="528">
                  <c:v>591</c:v>
                </c:pt>
                <c:pt idx="529">
                  <c:v>592</c:v>
                </c:pt>
                <c:pt idx="530">
                  <c:v>593</c:v>
                </c:pt>
                <c:pt idx="531">
                  <c:v>594</c:v>
                </c:pt>
                <c:pt idx="532">
                  <c:v>595</c:v>
                </c:pt>
                <c:pt idx="533">
                  <c:v>596</c:v>
                </c:pt>
                <c:pt idx="534">
                  <c:v>597</c:v>
                </c:pt>
                <c:pt idx="535">
                  <c:v>598</c:v>
                </c:pt>
                <c:pt idx="536">
                  <c:v>599</c:v>
                </c:pt>
                <c:pt idx="537">
                  <c:v>600</c:v>
                </c:pt>
                <c:pt idx="538">
                  <c:v>601</c:v>
                </c:pt>
                <c:pt idx="539">
                  <c:v>602</c:v>
                </c:pt>
                <c:pt idx="540">
                  <c:v>603</c:v>
                </c:pt>
                <c:pt idx="541">
                  <c:v>604</c:v>
                </c:pt>
                <c:pt idx="542">
                  <c:v>605</c:v>
                </c:pt>
                <c:pt idx="543">
                  <c:v>606</c:v>
                </c:pt>
                <c:pt idx="544">
                  <c:v>607</c:v>
                </c:pt>
                <c:pt idx="545">
                  <c:v>608</c:v>
                </c:pt>
                <c:pt idx="546">
                  <c:v>609</c:v>
                </c:pt>
                <c:pt idx="547">
                  <c:v>610</c:v>
                </c:pt>
                <c:pt idx="548">
                  <c:v>611</c:v>
                </c:pt>
                <c:pt idx="549">
                  <c:v>612</c:v>
                </c:pt>
                <c:pt idx="550">
                  <c:v>613</c:v>
                </c:pt>
                <c:pt idx="551">
                  <c:v>614</c:v>
                </c:pt>
                <c:pt idx="552">
                  <c:v>615</c:v>
                </c:pt>
                <c:pt idx="553">
                  <c:v>616</c:v>
                </c:pt>
                <c:pt idx="554">
                  <c:v>617</c:v>
                </c:pt>
                <c:pt idx="555">
                  <c:v>618</c:v>
                </c:pt>
                <c:pt idx="556">
                  <c:v>619</c:v>
                </c:pt>
                <c:pt idx="557">
                  <c:v>620</c:v>
                </c:pt>
                <c:pt idx="558">
                  <c:v>621</c:v>
                </c:pt>
                <c:pt idx="559">
                  <c:v>622</c:v>
                </c:pt>
                <c:pt idx="560">
                  <c:v>623</c:v>
                </c:pt>
                <c:pt idx="561">
                  <c:v>624</c:v>
                </c:pt>
                <c:pt idx="562">
                  <c:v>625</c:v>
                </c:pt>
                <c:pt idx="563">
                  <c:v>626</c:v>
                </c:pt>
                <c:pt idx="564">
                  <c:v>627</c:v>
                </c:pt>
                <c:pt idx="565">
                  <c:v>628</c:v>
                </c:pt>
                <c:pt idx="566">
                  <c:v>629</c:v>
                </c:pt>
                <c:pt idx="567">
                  <c:v>630</c:v>
                </c:pt>
                <c:pt idx="568">
                  <c:v>631</c:v>
                </c:pt>
                <c:pt idx="569">
                  <c:v>632</c:v>
                </c:pt>
                <c:pt idx="570">
                  <c:v>633</c:v>
                </c:pt>
                <c:pt idx="571">
                  <c:v>634</c:v>
                </c:pt>
                <c:pt idx="572">
                  <c:v>635</c:v>
                </c:pt>
                <c:pt idx="573">
                  <c:v>636</c:v>
                </c:pt>
                <c:pt idx="574">
                  <c:v>637</c:v>
                </c:pt>
                <c:pt idx="575">
                  <c:v>638</c:v>
                </c:pt>
                <c:pt idx="576">
                  <c:v>639</c:v>
                </c:pt>
                <c:pt idx="577">
                  <c:v>640</c:v>
                </c:pt>
                <c:pt idx="578">
                  <c:v>641</c:v>
                </c:pt>
                <c:pt idx="579">
                  <c:v>642</c:v>
                </c:pt>
                <c:pt idx="580">
                  <c:v>643</c:v>
                </c:pt>
                <c:pt idx="581">
                  <c:v>644</c:v>
                </c:pt>
                <c:pt idx="582">
                  <c:v>645</c:v>
                </c:pt>
                <c:pt idx="583">
                  <c:v>646</c:v>
                </c:pt>
                <c:pt idx="584">
                  <c:v>647</c:v>
                </c:pt>
                <c:pt idx="585">
                  <c:v>648</c:v>
                </c:pt>
                <c:pt idx="586">
                  <c:v>649</c:v>
                </c:pt>
                <c:pt idx="587">
                  <c:v>650</c:v>
                </c:pt>
                <c:pt idx="588">
                  <c:v>651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655</c:v>
                </c:pt>
                <c:pt idx="593">
                  <c:v>656</c:v>
                </c:pt>
                <c:pt idx="594">
                  <c:v>657</c:v>
                </c:pt>
                <c:pt idx="595">
                  <c:v>658</c:v>
                </c:pt>
                <c:pt idx="596">
                  <c:v>659</c:v>
                </c:pt>
                <c:pt idx="597">
                  <c:v>660</c:v>
                </c:pt>
                <c:pt idx="598">
                  <c:v>661</c:v>
                </c:pt>
                <c:pt idx="599">
                  <c:v>662</c:v>
                </c:pt>
                <c:pt idx="600">
                  <c:v>663</c:v>
                </c:pt>
                <c:pt idx="601">
                  <c:v>664</c:v>
                </c:pt>
                <c:pt idx="602">
                  <c:v>665</c:v>
                </c:pt>
                <c:pt idx="603">
                  <c:v>666</c:v>
                </c:pt>
                <c:pt idx="604">
                  <c:v>667</c:v>
                </c:pt>
                <c:pt idx="605">
                  <c:v>668</c:v>
                </c:pt>
                <c:pt idx="606">
                  <c:v>669</c:v>
                </c:pt>
                <c:pt idx="607">
                  <c:v>670</c:v>
                </c:pt>
                <c:pt idx="608">
                  <c:v>671</c:v>
                </c:pt>
                <c:pt idx="609">
                  <c:v>672</c:v>
                </c:pt>
                <c:pt idx="610">
                  <c:v>673</c:v>
                </c:pt>
                <c:pt idx="611">
                  <c:v>674</c:v>
                </c:pt>
                <c:pt idx="612">
                  <c:v>675</c:v>
                </c:pt>
                <c:pt idx="613">
                  <c:v>676</c:v>
                </c:pt>
                <c:pt idx="614">
                  <c:v>677</c:v>
                </c:pt>
                <c:pt idx="615">
                  <c:v>678</c:v>
                </c:pt>
                <c:pt idx="616">
                  <c:v>679</c:v>
                </c:pt>
                <c:pt idx="617">
                  <c:v>680</c:v>
                </c:pt>
                <c:pt idx="618">
                  <c:v>681</c:v>
                </c:pt>
                <c:pt idx="619">
                  <c:v>682</c:v>
                </c:pt>
                <c:pt idx="620">
                  <c:v>683</c:v>
                </c:pt>
                <c:pt idx="621">
                  <c:v>684</c:v>
                </c:pt>
                <c:pt idx="622">
                  <c:v>685</c:v>
                </c:pt>
                <c:pt idx="623">
                  <c:v>686</c:v>
                </c:pt>
                <c:pt idx="624">
                  <c:v>687</c:v>
                </c:pt>
                <c:pt idx="625">
                  <c:v>688</c:v>
                </c:pt>
                <c:pt idx="626">
                  <c:v>689</c:v>
                </c:pt>
                <c:pt idx="627">
                  <c:v>690</c:v>
                </c:pt>
                <c:pt idx="628">
                  <c:v>691</c:v>
                </c:pt>
                <c:pt idx="629">
                  <c:v>692</c:v>
                </c:pt>
                <c:pt idx="630">
                  <c:v>693</c:v>
                </c:pt>
                <c:pt idx="631">
                  <c:v>694</c:v>
                </c:pt>
                <c:pt idx="632">
                  <c:v>695</c:v>
                </c:pt>
                <c:pt idx="633">
                  <c:v>696</c:v>
                </c:pt>
                <c:pt idx="634">
                  <c:v>697</c:v>
                </c:pt>
                <c:pt idx="635">
                  <c:v>698</c:v>
                </c:pt>
                <c:pt idx="636">
                  <c:v>699</c:v>
                </c:pt>
                <c:pt idx="637">
                  <c:v>700</c:v>
                </c:pt>
                <c:pt idx="638">
                  <c:v>701</c:v>
                </c:pt>
                <c:pt idx="639">
                  <c:v>702</c:v>
                </c:pt>
                <c:pt idx="640">
                  <c:v>703</c:v>
                </c:pt>
                <c:pt idx="641">
                  <c:v>704</c:v>
                </c:pt>
                <c:pt idx="642">
                  <c:v>705</c:v>
                </c:pt>
                <c:pt idx="643">
                  <c:v>706</c:v>
                </c:pt>
                <c:pt idx="644">
                  <c:v>707</c:v>
                </c:pt>
                <c:pt idx="645">
                  <c:v>708</c:v>
                </c:pt>
                <c:pt idx="646">
                  <c:v>709</c:v>
                </c:pt>
                <c:pt idx="647">
                  <c:v>710</c:v>
                </c:pt>
                <c:pt idx="648">
                  <c:v>711</c:v>
                </c:pt>
                <c:pt idx="649">
                  <c:v>712</c:v>
                </c:pt>
                <c:pt idx="650">
                  <c:v>713</c:v>
                </c:pt>
                <c:pt idx="651">
                  <c:v>714</c:v>
                </c:pt>
                <c:pt idx="652">
                  <c:v>715</c:v>
                </c:pt>
                <c:pt idx="653">
                  <c:v>716</c:v>
                </c:pt>
                <c:pt idx="654">
                  <c:v>717</c:v>
                </c:pt>
                <c:pt idx="655">
                  <c:v>718</c:v>
                </c:pt>
                <c:pt idx="656">
                  <c:v>719</c:v>
                </c:pt>
                <c:pt idx="657">
                  <c:v>720</c:v>
                </c:pt>
                <c:pt idx="658">
                  <c:v>721</c:v>
                </c:pt>
                <c:pt idx="659">
                  <c:v>722</c:v>
                </c:pt>
                <c:pt idx="660">
                  <c:v>723</c:v>
                </c:pt>
                <c:pt idx="661">
                  <c:v>724</c:v>
                </c:pt>
                <c:pt idx="662">
                  <c:v>725</c:v>
                </c:pt>
                <c:pt idx="663">
                  <c:v>726</c:v>
                </c:pt>
                <c:pt idx="664">
                  <c:v>727</c:v>
                </c:pt>
                <c:pt idx="665">
                  <c:v>728</c:v>
                </c:pt>
                <c:pt idx="666">
                  <c:v>729</c:v>
                </c:pt>
                <c:pt idx="667">
                  <c:v>730</c:v>
                </c:pt>
                <c:pt idx="668">
                  <c:v>731</c:v>
                </c:pt>
                <c:pt idx="669">
                  <c:v>732</c:v>
                </c:pt>
                <c:pt idx="670">
                  <c:v>733</c:v>
                </c:pt>
                <c:pt idx="671">
                  <c:v>734</c:v>
                </c:pt>
                <c:pt idx="672">
                  <c:v>735</c:v>
                </c:pt>
                <c:pt idx="673">
                  <c:v>736</c:v>
                </c:pt>
                <c:pt idx="674">
                  <c:v>737</c:v>
                </c:pt>
                <c:pt idx="675">
                  <c:v>738</c:v>
                </c:pt>
                <c:pt idx="676">
                  <c:v>739</c:v>
                </c:pt>
                <c:pt idx="677">
                  <c:v>740</c:v>
                </c:pt>
                <c:pt idx="678">
                  <c:v>741</c:v>
                </c:pt>
                <c:pt idx="679">
                  <c:v>742</c:v>
                </c:pt>
                <c:pt idx="680">
                  <c:v>743</c:v>
                </c:pt>
                <c:pt idx="681">
                  <c:v>744</c:v>
                </c:pt>
                <c:pt idx="682">
                  <c:v>745</c:v>
                </c:pt>
                <c:pt idx="683">
                  <c:v>746</c:v>
                </c:pt>
                <c:pt idx="684">
                  <c:v>747</c:v>
                </c:pt>
                <c:pt idx="685">
                  <c:v>748</c:v>
                </c:pt>
                <c:pt idx="686">
                  <c:v>749</c:v>
                </c:pt>
                <c:pt idx="687">
                  <c:v>750</c:v>
                </c:pt>
                <c:pt idx="688">
                  <c:v>751</c:v>
                </c:pt>
                <c:pt idx="689">
                  <c:v>752</c:v>
                </c:pt>
                <c:pt idx="690">
                  <c:v>753</c:v>
                </c:pt>
                <c:pt idx="691">
                  <c:v>754</c:v>
                </c:pt>
                <c:pt idx="692">
                  <c:v>755</c:v>
                </c:pt>
                <c:pt idx="693">
                  <c:v>756</c:v>
                </c:pt>
                <c:pt idx="694">
                  <c:v>757</c:v>
                </c:pt>
                <c:pt idx="695">
                  <c:v>758</c:v>
                </c:pt>
                <c:pt idx="696">
                  <c:v>759</c:v>
                </c:pt>
                <c:pt idx="697">
                  <c:v>760</c:v>
                </c:pt>
                <c:pt idx="698">
                  <c:v>761</c:v>
                </c:pt>
                <c:pt idx="699">
                  <c:v>762</c:v>
                </c:pt>
                <c:pt idx="700">
                  <c:v>763</c:v>
                </c:pt>
                <c:pt idx="701">
                  <c:v>764</c:v>
                </c:pt>
                <c:pt idx="702">
                  <c:v>765</c:v>
                </c:pt>
                <c:pt idx="703">
                  <c:v>766</c:v>
                </c:pt>
                <c:pt idx="704">
                  <c:v>767</c:v>
                </c:pt>
                <c:pt idx="705">
                  <c:v>768</c:v>
                </c:pt>
                <c:pt idx="706">
                  <c:v>769</c:v>
                </c:pt>
                <c:pt idx="707">
                  <c:v>770</c:v>
                </c:pt>
                <c:pt idx="708">
                  <c:v>771</c:v>
                </c:pt>
                <c:pt idx="709">
                  <c:v>772</c:v>
                </c:pt>
                <c:pt idx="710">
                  <c:v>773</c:v>
                </c:pt>
                <c:pt idx="711">
                  <c:v>774</c:v>
                </c:pt>
                <c:pt idx="712">
                  <c:v>775</c:v>
                </c:pt>
                <c:pt idx="713">
                  <c:v>776</c:v>
                </c:pt>
                <c:pt idx="714">
                  <c:v>777</c:v>
                </c:pt>
                <c:pt idx="715">
                  <c:v>778</c:v>
                </c:pt>
                <c:pt idx="716">
                  <c:v>779</c:v>
                </c:pt>
                <c:pt idx="717">
                  <c:v>780</c:v>
                </c:pt>
                <c:pt idx="718">
                  <c:v>781</c:v>
                </c:pt>
                <c:pt idx="719">
                  <c:v>782</c:v>
                </c:pt>
                <c:pt idx="720">
                  <c:v>783</c:v>
                </c:pt>
                <c:pt idx="721">
                  <c:v>784</c:v>
                </c:pt>
                <c:pt idx="722">
                  <c:v>785</c:v>
                </c:pt>
                <c:pt idx="723">
                  <c:v>786</c:v>
                </c:pt>
                <c:pt idx="724">
                  <c:v>787</c:v>
                </c:pt>
                <c:pt idx="725">
                  <c:v>788</c:v>
                </c:pt>
                <c:pt idx="726">
                  <c:v>789</c:v>
                </c:pt>
                <c:pt idx="727">
                  <c:v>790</c:v>
                </c:pt>
                <c:pt idx="728">
                  <c:v>791</c:v>
                </c:pt>
                <c:pt idx="729">
                  <c:v>792</c:v>
                </c:pt>
                <c:pt idx="730">
                  <c:v>793</c:v>
                </c:pt>
                <c:pt idx="731">
                  <c:v>794</c:v>
                </c:pt>
                <c:pt idx="732">
                  <c:v>795</c:v>
                </c:pt>
                <c:pt idx="733">
                  <c:v>796</c:v>
                </c:pt>
                <c:pt idx="734">
                  <c:v>797</c:v>
                </c:pt>
                <c:pt idx="735">
                  <c:v>798</c:v>
                </c:pt>
                <c:pt idx="736">
                  <c:v>799</c:v>
                </c:pt>
                <c:pt idx="737">
                  <c:v>800</c:v>
                </c:pt>
                <c:pt idx="738">
                  <c:v>801</c:v>
                </c:pt>
                <c:pt idx="739">
                  <c:v>802</c:v>
                </c:pt>
                <c:pt idx="740">
                  <c:v>803</c:v>
                </c:pt>
                <c:pt idx="741">
                  <c:v>804</c:v>
                </c:pt>
                <c:pt idx="742">
                  <c:v>805</c:v>
                </c:pt>
                <c:pt idx="743">
                  <c:v>806</c:v>
                </c:pt>
                <c:pt idx="744">
                  <c:v>807</c:v>
                </c:pt>
                <c:pt idx="745">
                  <c:v>808</c:v>
                </c:pt>
                <c:pt idx="746">
                  <c:v>809</c:v>
                </c:pt>
                <c:pt idx="747">
                  <c:v>810</c:v>
                </c:pt>
                <c:pt idx="748">
                  <c:v>811</c:v>
                </c:pt>
                <c:pt idx="749">
                  <c:v>812</c:v>
                </c:pt>
                <c:pt idx="750">
                  <c:v>813</c:v>
                </c:pt>
                <c:pt idx="751">
                  <c:v>814</c:v>
                </c:pt>
                <c:pt idx="752">
                  <c:v>815</c:v>
                </c:pt>
                <c:pt idx="753">
                  <c:v>816</c:v>
                </c:pt>
                <c:pt idx="754">
                  <c:v>817</c:v>
                </c:pt>
                <c:pt idx="755">
                  <c:v>818</c:v>
                </c:pt>
                <c:pt idx="756">
                  <c:v>819</c:v>
                </c:pt>
                <c:pt idx="757">
                  <c:v>820</c:v>
                </c:pt>
                <c:pt idx="758">
                  <c:v>821</c:v>
                </c:pt>
                <c:pt idx="759">
                  <c:v>822</c:v>
                </c:pt>
                <c:pt idx="760">
                  <c:v>823</c:v>
                </c:pt>
                <c:pt idx="761">
                  <c:v>824</c:v>
                </c:pt>
                <c:pt idx="762">
                  <c:v>825</c:v>
                </c:pt>
                <c:pt idx="763">
                  <c:v>826</c:v>
                </c:pt>
                <c:pt idx="764">
                  <c:v>827</c:v>
                </c:pt>
                <c:pt idx="765">
                  <c:v>828</c:v>
                </c:pt>
                <c:pt idx="766">
                  <c:v>829</c:v>
                </c:pt>
                <c:pt idx="767">
                  <c:v>830</c:v>
                </c:pt>
                <c:pt idx="768">
                  <c:v>831</c:v>
                </c:pt>
                <c:pt idx="769">
                  <c:v>832</c:v>
                </c:pt>
                <c:pt idx="770">
                  <c:v>833</c:v>
                </c:pt>
                <c:pt idx="771">
                  <c:v>834</c:v>
                </c:pt>
                <c:pt idx="772">
                  <c:v>835</c:v>
                </c:pt>
                <c:pt idx="773">
                  <c:v>836</c:v>
                </c:pt>
                <c:pt idx="774">
                  <c:v>837</c:v>
                </c:pt>
                <c:pt idx="775">
                  <c:v>838</c:v>
                </c:pt>
                <c:pt idx="776">
                  <c:v>839</c:v>
                </c:pt>
                <c:pt idx="777">
                  <c:v>840</c:v>
                </c:pt>
                <c:pt idx="778">
                  <c:v>841</c:v>
                </c:pt>
                <c:pt idx="779">
                  <c:v>842</c:v>
                </c:pt>
                <c:pt idx="780">
                  <c:v>843</c:v>
                </c:pt>
                <c:pt idx="781">
                  <c:v>844</c:v>
                </c:pt>
                <c:pt idx="782">
                  <c:v>845</c:v>
                </c:pt>
                <c:pt idx="783">
                  <c:v>846</c:v>
                </c:pt>
                <c:pt idx="784">
                  <c:v>847</c:v>
                </c:pt>
                <c:pt idx="785">
                  <c:v>848</c:v>
                </c:pt>
                <c:pt idx="786">
                  <c:v>849</c:v>
                </c:pt>
                <c:pt idx="787">
                  <c:v>850</c:v>
                </c:pt>
                <c:pt idx="788">
                  <c:v>851</c:v>
                </c:pt>
                <c:pt idx="789">
                  <c:v>852</c:v>
                </c:pt>
                <c:pt idx="790">
                  <c:v>853</c:v>
                </c:pt>
                <c:pt idx="791">
                  <c:v>854</c:v>
                </c:pt>
                <c:pt idx="792">
                  <c:v>855</c:v>
                </c:pt>
                <c:pt idx="793">
                  <c:v>856</c:v>
                </c:pt>
                <c:pt idx="794">
                  <c:v>857</c:v>
                </c:pt>
                <c:pt idx="795">
                  <c:v>858</c:v>
                </c:pt>
                <c:pt idx="796">
                  <c:v>859</c:v>
                </c:pt>
                <c:pt idx="797">
                  <c:v>860</c:v>
                </c:pt>
                <c:pt idx="798">
                  <c:v>861</c:v>
                </c:pt>
                <c:pt idx="799">
                  <c:v>862</c:v>
                </c:pt>
                <c:pt idx="800">
                  <c:v>863</c:v>
                </c:pt>
                <c:pt idx="801">
                  <c:v>864</c:v>
                </c:pt>
                <c:pt idx="802">
                  <c:v>865</c:v>
                </c:pt>
                <c:pt idx="803">
                  <c:v>866</c:v>
                </c:pt>
                <c:pt idx="804">
                  <c:v>867</c:v>
                </c:pt>
                <c:pt idx="805">
                  <c:v>868</c:v>
                </c:pt>
                <c:pt idx="806">
                  <c:v>869</c:v>
                </c:pt>
                <c:pt idx="807">
                  <c:v>870</c:v>
                </c:pt>
                <c:pt idx="808">
                  <c:v>871</c:v>
                </c:pt>
                <c:pt idx="809">
                  <c:v>872</c:v>
                </c:pt>
                <c:pt idx="810">
                  <c:v>873</c:v>
                </c:pt>
                <c:pt idx="811">
                  <c:v>874</c:v>
                </c:pt>
                <c:pt idx="812">
                  <c:v>875</c:v>
                </c:pt>
                <c:pt idx="813">
                  <c:v>876</c:v>
                </c:pt>
                <c:pt idx="814">
                  <c:v>877</c:v>
                </c:pt>
                <c:pt idx="815">
                  <c:v>878</c:v>
                </c:pt>
                <c:pt idx="816">
                  <c:v>879</c:v>
                </c:pt>
                <c:pt idx="817">
                  <c:v>880</c:v>
                </c:pt>
                <c:pt idx="818">
                  <c:v>881</c:v>
                </c:pt>
                <c:pt idx="819">
                  <c:v>882</c:v>
                </c:pt>
                <c:pt idx="820">
                  <c:v>883</c:v>
                </c:pt>
                <c:pt idx="821">
                  <c:v>884</c:v>
                </c:pt>
                <c:pt idx="822">
                  <c:v>885</c:v>
                </c:pt>
                <c:pt idx="823">
                  <c:v>886</c:v>
                </c:pt>
                <c:pt idx="824">
                  <c:v>887</c:v>
                </c:pt>
                <c:pt idx="825">
                  <c:v>888</c:v>
                </c:pt>
                <c:pt idx="826">
                  <c:v>889</c:v>
                </c:pt>
                <c:pt idx="827">
                  <c:v>890</c:v>
                </c:pt>
                <c:pt idx="828">
                  <c:v>891</c:v>
                </c:pt>
                <c:pt idx="829">
                  <c:v>892</c:v>
                </c:pt>
                <c:pt idx="830">
                  <c:v>893</c:v>
                </c:pt>
                <c:pt idx="831">
                  <c:v>894</c:v>
                </c:pt>
                <c:pt idx="832">
                  <c:v>895</c:v>
                </c:pt>
                <c:pt idx="833">
                  <c:v>896</c:v>
                </c:pt>
                <c:pt idx="834">
                  <c:v>897</c:v>
                </c:pt>
                <c:pt idx="835">
                  <c:v>898</c:v>
                </c:pt>
                <c:pt idx="836">
                  <c:v>899</c:v>
                </c:pt>
                <c:pt idx="837">
                  <c:v>900</c:v>
                </c:pt>
                <c:pt idx="838">
                  <c:v>901</c:v>
                </c:pt>
                <c:pt idx="839">
                  <c:v>902</c:v>
                </c:pt>
                <c:pt idx="840">
                  <c:v>903</c:v>
                </c:pt>
                <c:pt idx="841">
                  <c:v>904</c:v>
                </c:pt>
                <c:pt idx="842">
                  <c:v>905</c:v>
                </c:pt>
                <c:pt idx="843">
                  <c:v>906</c:v>
                </c:pt>
                <c:pt idx="844">
                  <c:v>907</c:v>
                </c:pt>
                <c:pt idx="845">
                  <c:v>908</c:v>
                </c:pt>
                <c:pt idx="846">
                  <c:v>909</c:v>
                </c:pt>
                <c:pt idx="847">
                  <c:v>910</c:v>
                </c:pt>
                <c:pt idx="848">
                  <c:v>911</c:v>
                </c:pt>
                <c:pt idx="849">
                  <c:v>912</c:v>
                </c:pt>
                <c:pt idx="850">
                  <c:v>913</c:v>
                </c:pt>
                <c:pt idx="851">
                  <c:v>914</c:v>
                </c:pt>
                <c:pt idx="852">
                  <c:v>915</c:v>
                </c:pt>
                <c:pt idx="853">
                  <c:v>916</c:v>
                </c:pt>
                <c:pt idx="854">
                  <c:v>917</c:v>
                </c:pt>
                <c:pt idx="855">
                  <c:v>918</c:v>
                </c:pt>
                <c:pt idx="856">
                  <c:v>919</c:v>
                </c:pt>
                <c:pt idx="857">
                  <c:v>920</c:v>
                </c:pt>
                <c:pt idx="858">
                  <c:v>921</c:v>
                </c:pt>
                <c:pt idx="859">
                  <c:v>922</c:v>
                </c:pt>
                <c:pt idx="860">
                  <c:v>923</c:v>
                </c:pt>
                <c:pt idx="861">
                  <c:v>924</c:v>
                </c:pt>
                <c:pt idx="862">
                  <c:v>925</c:v>
                </c:pt>
                <c:pt idx="863">
                  <c:v>926</c:v>
                </c:pt>
                <c:pt idx="864">
                  <c:v>927</c:v>
                </c:pt>
                <c:pt idx="865">
                  <c:v>928</c:v>
                </c:pt>
                <c:pt idx="866">
                  <c:v>929</c:v>
                </c:pt>
                <c:pt idx="867">
                  <c:v>930</c:v>
                </c:pt>
                <c:pt idx="868">
                  <c:v>931</c:v>
                </c:pt>
                <c:pt idx="869">
                  <c:v>932</c:v>
                </c:pt>
                <c:pt idx="870">
                  <c:v>933</c:v>
                </c:pt>
                <c:pt idx="871">
                  <c:v>934</c:v>
                </c:pt>
                <c:pt idx="872">
                  <c:v>935</c:v>
                </c:pt>
                <c:pt idx="873">
                  <c:v>936</c:v>
                </c:pt>
                <c:pt idx="874">
                  <c:v>937</c:v>
                </c:pt>
                <c:pt idx="875">
                  <c:v>938</c:v>
                </c:pt>
                <c:pt idx="876">
                  <c:v>939</c:v>
                </c:pt>
                <c:pt idx="877">
                  <c:v>940</c:v>
                </c:pt>
                <c:pt idx="878">
                  <c:v>941</c:v>
                </c:pt>
                <c:pt idx="879">
                  <c:v>942</c:v>
                </c:pt>
                <c:pt idx="880">
                  <c:v>943</c:v>
                </c:pt>
                <c:pt idx="881">
                  <c:v>944</c:v>
                </c:pt>
                <c:pt idx="882">
                  <c:v>945</c:v>
                </c:pt>
                <c:pt idx="883">
                  <c:v>946</c:v>
                </c:pt>
                <c:pt idx="884">
                  <c:v>947</c:v>
                </c:pt>
                <c:pt idx="885">
                  <c:v>948</c:v>
                </c:pt>
                <c:pt idx="886">
                  <c:v>949</c:v>
                </c:pt>
                <c:pt idx="887">
                  <c:v>950</c:v>
                </c:pt>
                <c:pt idx="888">
                  <c:v>951</c:v>
                </c:pt>
                <c:pt idx="889">
                  <c:v>952</c:v>
                </c:pt>
                <c:pt idx="890">
                  <c:v>953</c:v>
                </c:pt>
                <c:pt idx="891">
                  <c:v>954</c:v>
                </c:pt>
                <c:pt idx="892">
                  <c:v>955</c:v>
                </c:pt>
                <c:pt idx="893">
                  <c:v>956</c:v>
                </c:pt>
                <c:pt idx="894">
                  <c:v>957</c:v>
                </c:pt>
                <c:pt idx="895">
                  <c:v>958</c:v>
                </c:pt>
                <c:pt idx="896">
                  <c:v>959</c:v>
                </c:pt>
                <c:pt idx="897">
                  <c:v>960</c:v>
                </c:pt>
                <c:pt idx="898">
                  <c:v>961</c:v>
                </c:pt>
                <c:pt idx="899">
                  <c:v>962</c:v>
                </c:pt>
                <c:pt idx="900">
                  <c:v>963</c:v>
                </c:pt>
                <c:pt idx="901">
                  <c:v>964</c:v>
                </c:pt>
                <c:pt idx="902">
                  <c:v>965</c:v>
                </c:pt>
                <c:pt idx="903">
                  <c:v>966</c:v>
                </c:pt>
                <c:pt idx="904">
                  <c:v>967</c:v>
                </c:pt>
                <c:pt idx="905">
                  <c:v>968</c:v>
                </c:pt>
                <c:pt idx="906">
                  <c:v>969</c:v>
                </c:pt>
                <c:pt idx="907">
                  <c:v>970</c:v>
                </c:pt>
                <c:pt idx="908">
                  <c:v>971</c:v>
                </c:pt>
                <c:pt idx="909">
                  <c:v>972</c:v>
                </c:pt>
                <c:pt idx="910">
                  <c:v>973</c:v>
                </c:pt>
                <c:pt idx="911">
                  <c:v>974</c:v>
                </c:pt>
                <c:pt idx="912">
                  <c:v>975</c:v>
                </c:pt>
                <c:pt idx="913">
                  <c:v>976</c:v>
                </c:pt>
                <c:pt idx="914">
                  <c:v>977</c:v>
                </c:pt>
                <c:pt idx="915">
                  <c:v>978</c:v>
                </c:pt>
                <c:pt idx="916">
                  <c:v>979</c:v>
                </c:pt>
                <c:pt idx="917">
                  <c:v>980</c:v>
                </c:pt>
                <c:pt idx="918">
                  <c:v>981</c:v>
                </c:pt>
                <c:pt idx="919">
                  <c:v>982</c:v>
                </c:pt>
                <c:pt idx="920">
                  <c:v>983</c:v>
                </c:pt>
                <c:pt idx="921">
                  <c:v>984</c:v>
                </c:pt>
                <c:pt idx="922">
                  <c:v>985</c:v>
                </c:pt>
                <c:pt idx="923">
                  <c:v>986</c:v>
                </c:pt>
                <c:pt idx="924">
                  <c:v>987</c:v>
                </c:pt>
                <c:pt idx="925">
                  <c:v>988</c:v>
                </c:pt>
                <c:pt idx="926">
                  <c:v>989</c:v>
                </c:pt>
                <c:pt idx="927">
                  <c:v>990</c:v>
                </c:pt>
                <c:pt idx="928">
                  <c:v>991</c:v>
                </c:pt>
                <c:pt idx="929">
                  <c:v>992</c:v>
                </c:pt>
                <c:pt idx="930">
                  <c:v>993</c:v>
                </c:pt>
                <c:pt idx="931">
                  <c:v>994</c:v>
                </c:pt>
                <c:pt idx="932">
                  <c:v>995</c:v>
                </c:pt>
                <c:pt idx="933">
                  <c:v>996</c:v>
                </c:pt>
                <c:pt idx="934">
                  <c:v>997</c:v>
                </c:pt>
                <c:pt idx="935">
                  <c:v>998</c:v>
                </c:pt>
                <c:pt idx="936">
                  <c:v>999</c:v>
                </c:pt>
                <c:pt idx="937">
                  <c:v>1000</c:v>
                </c:pt>
                <c:pt idx="938">
                  <c:v>1001</c:v>
                </c:pt>
                <c:pt idx="939">
                  <c:v>1002</c:v>
                </c:pt>
                <c:pt idx="940">
                  <c:v>1003</c:v>
                </c:pt>
                <c:pt idx="941">
                  <c:v>1004</c:v>
                </c:pt>
                <c:pt idx="942">
                  <c:v>1005</c:v>
                </c:pt>
                <c:pt idx="943">
                  <c:v>1006</c:v>
                </c:pt>
                <c:pt idx="944">
                  <c:v>1007</c:v>
                </c:pt>
                <c:pt idx="945">
                  <c:v>1008</c:v>
                </c:pt>
                <c:pt idx="946">
                  <c:v>1009</c:v>
                </c:pt>
                <c:pt idx="947">
                  <c:v>1010</c:v>
                </c:pt>
                <c:pt idx="948">
                  <c:v>1011</c:v>
                </c:pt>
                <c:pt idx="949">
                  <c:v>1012</c:v>
                </c:pt>
                <c:pt idx="950">
                  <c:v>1013</c:v>
                </c:pt>
                <c:pt idx="951">
                  <c:v>1014</c:v>
                </c:pt>
                <c:pt idx="952">
                  <c:v>1015</c:v>
                </c:pt>
                <c:pt idx="953">
                  <c:v>1016</c:v>
                </c:pt>
                <c:pt idx="954">
                  <c:v>1017</c:v>
                </c:pt>
                <c:pt idx="955">
                  <c:v>1018</c:v>
                </c:pt>
                <c:pt idx="956">
                  <c:v>1019</c:v>
                </c:pt>
                <c:pt idx="957">
                  <c:v>1020</c:v>
                </c:pt>
                <c:pt idx="958">
                  <c:v>1021</c:v>
                </c:pt>
                <c:pt idx="959">
                  <c:v>1022</c:v>
                </c:pt>
                <c:pt idx="960">
                  <c:v>1023</c:v>
                </c:pt>
                <c:pt idx="961">
                  <c:v>1024</c:v>
                </c:pt>
                <c:pt idx="962">
                  <c:v>1025</c:v>
                </c:pt>
                <c:pt idx="963">
                  <c:v>1026</c:v>
                </c:pt>
                <c:pt idx="964">
                  <c:v>1027</c:v>
                </c:pt>
                <c:pt idx="965">
                  <c:v>1028</c:v>
                </c:pt>
                <c:pt idx="966">
                  <c:v>1029</c:v>
                </c:pt>
                <c:pt idx="967">
                  <c:v>1030</c:v>
                </c:pt>
                <c:pt idx="968">
                  <c:v>1031</c:v>
                </c:pt>
                <c:pt idx="969">
                  <c:v>1032</c:v>
                </c:pt>
                <c:pt idx="970">
                  <c:v>1033</c:v>
                </c:pt>
                <c:pt idx="971">
                  <c:v>1034</c:v>
                </c:pt>
                <c:pt idx="972">
                  <c:v>1035</c:v>
                </c:pt>
                <c:pt idx="973">
                  <c:v>1036</c:v>
                </c:pt>
                <c:pt idx="974">
                  <c:v>1037</c:v>
                </c:pt>
                <c:pt idx="975">
                  <c:v>1038</c:v>
                </c:pt>
                <c:pt idx="976">
                  <c:v>1039</c:v>
                </c:pt>
                <c:pt idx="977">
                  <c:v>1040</c:v>
                </c:pt>
                <c:pt idx="978">
                  <c:v>1041</c:v>
                </c:pt>
                <c:pt idx="979">
                  <c:v>1042</c:v>
                </c:pt>
                <c:pt idx="980">
                  <c:v>1043</c:v>
                </c:pt>
                <c:pt idx="981">
                  <c:v>1044</c:v>
                </c:pt>
                <c:pt idx="982">
                  <c:v>1045</c:v>
                </c:pt>
                <c:pt idx="983">
                  <c:v>1046</c:v>
                </c:pt>
                <c:pt idx="984">
                  <c:v>1047</c:v>
                </c:pt>
                <c:pt idx="985">
                  <c:v>1048</c:v>
                </c:pt>
                <c:pt idx="986">
                  <c:v>1049</c:v>
                </c:pt>
                <c:pt idx="987">
                  <c:v>1050</c:v>
                </c:pt>
                <c:pt idx="988">
                  <c:v>1051</c:v>
                </c:pt>
                <c:pt idx="989">
                  <c:v>1052</c:v>
                </c:pt>
                <c:pt idx="990">
                  <c:v>1053</c:v>
                </c:pt>
                <c:pt idx="991">
                  <c:v>1054</c:v>
                </c:pt>
                <c:pt idx="992">
                  <c:v>1055</c:v>
                </c:pt>
                <c:pt idx="993">
                  <c:v>1056</c:v>
                </c:pt>
                <c:pt idx="994">
                  <c:v>1057</c:v>
                </c:pt>
                <c:pt idx="995">
                  <c:v>1058</c:v>
                </c:pt>
                <c:pt idx="996">
                  <c:v>1059</c:v>
                </c:pt>
                <c:pt idx="997">
                  <c:v>1060</c:v>
                </c:pt>
                <c:pt idx="998">
                  <c:v>1061</c:v>
                </c:pt>
                <c:pt idx="999">
                  <c:v>1062</c:v>
                </c:pt>
                <c:pt idx="1000">
                  <c:v>1063</c:v>
                </c:pt>
                <c:pt idx="1001">
                  <c:v>1064</c:v>
                </c:pt>
                <c:pt idx="1002">
                  <c:v>1065</c:v>
                </c:pt>
                <c:pt idx="1003">
                  <c:v>1066</c:v>
                </c:pt>
                <c:pt idx="1004">
                  <c:v>1067</c:v>
                </c:pt>
                <c:pt idx="1005">
                  <c:v>1068</c:v>
                </c:pt>
                <c:pt idx="1006">
                  <c:v>1069</c:v>
                </c:pt>
                <c:pt idx="1007">
                  <c:v>1070</c:v>
                </c:pt>
                <c:pt idx="1008">
                  <c:v>1071</c:v>
                </c:pt>
                <c:pt idx="1009">
                  <c:v>1072</c:v>
                </c:pt>
                <c:pt idx="1010">
                  <c:v>1073</c:v>
                </c:pt>
                <c:pt idx="1011">
                  <c:v>1074</c:v>
                </c:pt>
                <c:pt idx="1012">
                  <c:v>1075</c:v>
                </c:pt>
                <c:pt idx="1013">
                  <c:v>1076</c:v>
                </c:pt>
                <c:pt idx="1014">
                  <c:v>1077</c:v>
                </c:pt>
                <c:pt idx="1015">
                  <c:v>1078</c:v>
                </c:pt>
                <c:pt idx="1016">
                  <c:v>1079</c:v>
                </c:pt>
                <c:pt idx="1017">
                  <c:v>1080</c:v>
                </c:pt>
                <c:pt idx="1018">
                  <c:v>1081</c:v>
                </c:pt>
                <c:pt idx="1019">
                  <c:v>1082</c:v>
                </c:pt>
                <c:pt idx="1020">
                  <c:v>1083</c:v>
                </c:pt>
                <c:pt idx="1021">
                  <c:v>1084</c:v>
                </c:pt>
                <c:pt idx="1022">
                  <c:v>1085</c:v>
                </c:pt>
                <c:pt idx="1023">
                  <c:v>1086</c:v>
                </c:pt>
                <c:pt idx="1024">
                  <c:v>1087</c:v>
                </c:pt>
                <c:pt idx="1025">
                  <c:v>1088</c:v>
                </c:pt>
                <c:pt idx="1026">
                  <c:v>1089</c:v>
                </c:pt>
                <c:pt idx="1027">
                  <c:v>1090</c:v>
                </c:pt>
                <c:pt idx="1028">
                  <c:v>1091</c:v>
                </c:pt>
                <c:pt idx="1029">
                  <c:v>1092</c:v>
                </c:pt>
                <c:pt idx="1030">
                  <c:v>1093</c:v>
                </c:pt>
                <c:pt idx="1031">
                  <c:v>1094</c:v>
                </c:pt>
                <c:pt idx="1032">
                  <c:v>1095</c:v>
                </c:pt>
                <c:pt idx="1033">
                  <c:v>1096</c:v>
                </c:pt>
                <c:pt idx="1034">
                  <c:v>1097</c:v>
                </c:pt>
                <c:pt idx="1035">
                  <c:v>1098</c:v>
                </c:pt>
                <c:pt idx="1036">
                  <c:v>1099</c:v>
                </c:pt>
                <c:pt idx="1037">
                  <c:v>1100</c:v>
                </c:pt>
                <c:pt idx="1038">
                  <c:v>1101</c:v>
                </c:pt>
                <c:pt idx="1039">
                  <c:v>1102</c:v>
                </c:pt>
                <c:pt idx="1040">
                  <c:v>1103</c:v>
                </c:pt>
                <c:pt idx="1041">
                  <c:v>1104</c:v>
                </c:pt>
                <c:pt idx="1042">
                  <c:v>1105</c:v>
                </c:pt>
                <c:pt idx="1043">
                  <c:v>1106</c:v>
                </c:pt>
                <c:pt idx="1044">
                  <c:v>1107</c:v>
                </c:pt>
                <c:pt idx="1045">
                  <c:v>1108</c:v>
                </c:pt>
                <c:pt idx="1046">
                  <c:v>1109</c:v>
                </c:pt>
                <c:pt idx="1047">
                  <c:v>1110</c:v>
                </c:pt>
                <c:pt idx="1048">
                  <c:v>1111</c:v>
                </c:pt>
                <c:pt idx="1049">
                  <c:v>1112</c:v>
                </c:pt>
                <c:pt idx="1050">
                  <c:v>1113</c:v>
                </c:pt>
                <c:pt idx="1051">
                  <c:v>1114</c:v>
                </c:pt>
                <c:pt idx="1052">
                  <c:v>1115</c:v>
                </c:pt>
                <c:pt idx="1053">
                  <c:v>1116</c:v>
                </c:pt>
                <c:pt idx="1054">
                  <c:v>1117</c:v>
                </c:pt>
                <c:pt idx="1055">
                  <c:v>1118</c:v>
                </c:pt>
                <c:pt idx="1056">
                  <c:v>1119</c:v>
                </c:pt>
                <c:pt idx="1057">
                  <c:v>1120</c:v>
                </c:pt>
                <c:pt idx="1058">
                  <c:v>1121</c:v>
                </c:pt>
                <c:pt idx="1059">
                  <c:v>1122</c:v>
                </c:pt>
                <c:pt idx="1060">
                  <c:v>1123</c:v>
                </c:pt>
                <c:pt idx="1061">
                  <c:v>1124</c:v>
                </c:pt>
                <c:pt idx="1062">
                  <c:v>1125</c:v>
                </c:pt>
                <c:pt idx="1063">
                  <c:v>1126</c:v>
                </c:pt>
                <c:pt idx="1064">
                  <c:v>1127</c:v>
                </c:pt>
                <c:pt idx="1065">
                  <c:v>1128</c:v>
                </c:pt>
                <c:pt idx="1066">
                  <c:v>1129</c:v>
                </c:pt>
                <c:pt idx="1067">
                  <c:v>1130</c:v>
                </c:pt>
                <c:pt idx="1068">
                  <c:v>1131</c:v>
                </c:pt>
                <c:pt idx="1069">
                  <c:v>1132</c:v>
                </c:pt>
                <c:pt idx="1070">
                  <c:v>1133</c:v>
                </c:pt>
                <c:pt idx="1071">
                  <c:v>1134</c:v>
                </c:pt>
                <c:pt idx="1072">
                  <c:v>1135</c:v>
                </c:pt>
                <c:pt idx="1073">
                  <c:v>1136</c:v>
                </c:pt>
                <c:pt idx="1074">
                  <c:v>1137</c:v>
                </c:pt>
                <c:pt idx="1075">
                  <c:v>1138</c:v>
                </c:pt>
                <c:pt idx="1076">
                  <c:v>1139</c:v>
                </c:pt>
                <c:pt idx="1077">
                  <c:v>1140</c:v>
                </c:pt>
                <c:pt idx="1078">
                  <c:v>1141</c:v>
                </c:pt>
                <c:pt idx="1079">
                  <c:v>1142</c:v>
                </c:pt>
                <c:pt idx="1080">
                  <c:v>1143</c:v>
                </c:pt>
                <c:pt idx="1081">
                  <c:v>1144</c:v>
                </c:pt>
                <c:pt idx="1082">
                  <c:v>1145</c:v>
                </c:pt>
                <c:pt idx="1083">
                  <c:v>1146</c:v>
                </c:pt>
                <c:pt idx="1084">
                  <c:v>1147</c:v>
                </c:pt>
                <c:pt idx="1085">
                  <c:v>1148</c:v>
                </c:pt>
                <c:pt idx="1086">
                  <c:v>1149</c:v>
                </c:pt>
                <c:pt idx="1087">
                  <c:v>1150</c:v>
                </c:pt>
                <c:pt idx="1088">
                  <c:v>1151</c:v>
                </c:pt>
                <c:pt idx="1089">
                  <c:v>1152</c:v>
                </c:pt>
                <c:pt idx="1090">
                  <c:v>1153</c:v>
                </c:pt>
                <c:pt idx="1091">
                  <c:v>1154</c:v>
                </c:pt>
                <c:pt idx="1092">
                  <c:v>1155</c:v>
                </c:pt>
                <c:pt idx="1093">
                  <c:v>1156</c:v>
                </c:pt>
                <c:pt idx="1094">
                  <c:v>1157</c:v>
                </c:pt>
                <c:pt idx="1095">
                  <c:v>1158</c:v>
                </c:pt>
                <c:pt idx="1096">
                  <c:v>1159</c:v>
                </c:pt>
                <c:pt idx="1097">
                  <c:v>1160</c:v>
                </c:pt>
                <c:pt idx="1098">
                  <c:v>1161</c:v>
                </c:pt>
                <c:pt idx="1099">
                  <c:v>1162</c:v>
                </c:pt>
                <c:pt idx="1100">
                  <c:v>1163</c:v>
                </c:pt>
                <c:pt idx="1101">
                  <c:v>1164</c:v>
                </c:pt>
                <c:pt idx="1102">
                  <c:v>1165</c:v>
                </c:pt>
                <c:pt idx="1103">
                  <c:v>1166</c:v>
                </c:pt>
                <c:pt idx="1104">
                  <c:v>1167</c:v>
                </c:pt>
                <c:pt idx="1105">
                  <c:v>1168</c:v>
                </c:pt>
                <c:pt idx="1106">
                  <c:v>1169</c:v>
                </c:pt>
                <c:pt idx="1107">
                  <c:v>1170</c:v>
                </c:pt>
                <c:pt idx="1108">
                  <c:v>1171</c:v>
                </c:pt>
                <c:pt idx="1109">
                  <c:v>1172</c:v>
                </c:pt>
                <c:pt idx="1110">
                  <c:v>1173</c:v>
                </c:pt>
                <c:pt idx="1111">
                  <c:v>1174</c:v>
                </c:pt>
                <c:pt idx="1112">
                  <c:v>1175</c:v>
                </c:pt>
                <c:pt idx="1113">
                  <c:v>1176</c:v>
                </c:pt>
                <c:pt idx="1114">
                  <c:v>1177</c:v>
                </c:pt>
                <c:pt idx="1115">
                  <c:v>1178</c:v>
                </c:pt>
                <c:pt idx="1116">
                  <c:v>1179</c:v>
                </c:pt>
                <c:pt idx="1117">
                  <c:v>1180</c:v>
                </c:pt>
                <c:pt idx="1118">
                  <c:v>1181</c:v>
                </c:pt>
                <c:pt idx="1119">
                  <c:v>1182</c:v>
                </c:pt>
                <c:pt idx="1120">
                  <c:v>1183</c:v>
                </c:pt>
                <c:pt idx="1121">
                  <c:v>1184</c:v>
                </c:pt>
                <c:pt idx="1122">
                  <c:v>1185</c:v>
                </c:pt>
                <c:pt idx="1123">
                  <c:v>1186</c:v>
                </c:pt>
                <c:pt idx="1124">
                  <c:v>1187</c:v>
                </c:pt>
                <c:pt idx="1125">
                  <c:v>1188</c:v>
                </c:pt>
                <c:pt idx="1126">
                  <c:v>1189</c:v>
                </c:pt>
                <c:pt idx="1127">
                  <c:v>1190</c:v>
                </c:pt>
                <c:pt idx="1128">
                  <c:v>1191</c:v>
                </c:pt>
                <c:pt idx="1129">
                  <c:v>1192</c:v>
                </c:pt>
                <c:pt idx="1130">
                  <c:v>1193</c:v>
                </c:pt>
                <c:pt idx="1131">
                  <c:v>1194</c:v>
                </c:pt>
                <c:pt idx="1132">
                  <c:v>1195</c:v>
                </c:pt>
                <c:pt idx="1133">
                  <c:v>1196</c:v>
                </c:pt>
                <c:pt idx="1134">
                  <c:v>1197</c:v>
                </c:pt>
                <c:pt idx="1135">
                  <c:v>1198</c:v>
                </c:pt>
                <c:pt idx="1136">
                  <c:v>1199</c:v>
                </c:pt>
                <c:pt idx="1137">
                  <c:v>1200</c:v>
                </c:pt>
                <c:pt idx="1138">
                  <c:v>1201</c:v>
                </c:pt>
                <c:pt idx="1139">
                  <c:v>1202</c:v>
                </c:pt>
                <c:pt idx="1140">
                  <c:v>1203</c:v>
                </c:pt>
                <c:pt idx="1141">
                  <c:v>1204</c:v>
                </c:pt>
                <c:pt idx="1142">
                  <c:v>1205</c:v>
                </c:pt>
                <c:pt idx="1143">
                  <c:v>1206</c:v>
                </c:pt>
                <c:pt idx="1144">
                  <c:v>1207</c:v>
                </c:pt>
                <c:pt idx="1145">
                  <c:v>1208</c:v>
                </c:pt>
                <c:pt idx="1146">
                  <c:v>1209</c:v>
                </c:pt>
                <c:pt idx="1147">
                  <c:v>1210</c:v>
                </c:pt>
                <c:pt idx="1148">
                  <c:v>1211</c:v>
                </c:pt>
                <c:pt idx="1149">
                  <c:v>1212</c:v>
                </c:pt>
                <c:pt idx="1150">
                  <c:v>1213</c:v>
                </c:pt>
                <c:pt idx="1151">
                  <c:v>1214</c:v>
                </c:pt>
                <c:pt idx="1152">
                  <c:v>1215</c:v>
                </c:pt>
                <c:pt idx="1153">
                  <c:v>1216</c:v>
                </c:pt>
                <c:pt idx="1154">
                  <c:v>1217</c:v>
                </c:pt>
                <c:pt idx="1155">
                  <c:v>1218</c:v>
                </c:pt>
                <c:pt idx="1156">
                  <c:v>1219</c:v>
                </c:pt>
                <c:pt idx="1157">
                  <c:v>1220</c:v>
                </c:pt>
                <c:pt idx="1158">
                  <c:v>1221</c:v>
                </c:pt>
                <c:pt idx="1159">
                  <c:v>1222</c:v>
                </c:pt>
                <c:pt idx="1160">
                  <c:v>1223</c:v>
                </c:pt>
                <c:pt idx="1161">
                  <c:v>1224</c:v>
                </c:pt>
                <c:pt idx="1162">
                  <c:v>1225</c:v>
                </c:pt>
                <c:pt idx="1163">
                  <c:v>1226</c:v>
                </c:pt>
                <c:pt idx="1164">
                  <c:v>1227</c:v>
                </c:pt>
                <c:pt idx="1165">
                  <c:v>1228</c:v>
                </c:pt>
                <c:pt idx="1166">
                  <c:v>1229</c:v>
                </c:pt>
                <c:pt idx="1167">
                  <c:v>1230</c:v>
                </c:pt>
                <c:pt idx="1168">
                  <c:v>1231</c:v>
                </c:pt>
                <c:pt idx="1169">
                  <c:v>1232</c:v>
                </c:pt>
                <c:pt idx="1170">
                  <c:v>1233</c:v>
                </c:pt>
                <c:pt idx="1171">
                  <c:v>1234</c:v>
                </c:pt>
                <c:pt idx="1172">
                  <c:v>1235</c:v>
                </c:pt>
                <c:pt idx="1173">
                  <c:v>1236</c:v>
                </c:pt>
                <c:pt idx="1174">
                  <c:v>1237</c:v>
                </c:pt>
                <c:pt idx="1175">
                  <c:v>1238</c:v>
                </c:pt>
                <c:pt idx="1176">
                  <c:v>1239</c:v>
                </c:pt>
                <c:pt idx="1177">
                  <c:v>1240</c:v>
                </c:pt>
                <c:pt idx="1178">
                  <c:v>1241</c:v>
                </c:pt>
                <c:pt idx="1179">
                  <c:v>1242</c:v>
                </c:pt>
                <c:pt idx="1180">
                  <c:v>1243</c:v>
                </c:pt>
                <c:pt idx="1181">
                  <c:v>1244</c:v>
                </c:pt>
                <c:pt idx="1182">
                  <c:v>1245</c:v>
                </c:pt>
                <c:pt idx="1183">
                  <c:v>1246</c:v>
                </c:pt>
                <c:pt idx="1184">
                  <c:v>1247</c:v>
                </c:pt>
                <c:pt idx="1185">
                  <c:v>1248</c:v>
                </c:pt>
                <c:pt idx="1186">
                  <c:v>1249</c:v>
                </c:pt>
                <c:pt idx="1187">
                  <c:v>1250</c:v>
                </c:pt>
                <c:pt idx="1188">
                  <c:v>1251</c:v>
                </c:pt>
                <c:pt idx="1189">
                  <c:v>1252</c:v>
                </c:pt>
                <c:pt idx="1190">
                  <c:v>1253</c:v>
                </c:pt>
                <c:pt idx="1191">
                  <c:v>1254</c:v>
                </c:pt>
                <c:pt idx="1192">
                  <c:v>1255</c:v>
                </c:pt>
                <c:pt idx="1193">
                  <c:v>1256</c:v>
                </c:pt>
                <c:pt idx="1194">
                  <c:v>1257</c:v>
                </c:pt>
                <c:pt idx="1195">
                  <c:v>1258</c:v>
                </c:pt>
                <c:pt idx="1196">
                  <c:v>1259</c:v>
                </c:pt>
                <c:pt idx="1197">
                  <c:v>1260</c:v>
                </c:pt>
                <c:pt idx="1198">
                  <c:v>1261</c:v>
                </c:pt>
                <c:pt idx="1199">
                  <c:v>1262</c:v>
                </c:pt>
                <c:pt idx="1200">
                  <c:v>1263</c:v>
                </c:pt>
                <c:pt idx="1201">
                  <c:v>1264</c:v>
                </c:pt>
                <c:pt idx="1202">
                  <c:v>1265</c:v>
                </c:pt>
                <c:pt idx="1203">
                  <c:v>1266</c:v>
                </c:pt>
                <c:pt idx="1204">
                  <c:v>1267</c:v>
                </c:pt>
                <c:pt idx="1205">
                  <c:v>1268</c:v>
                </c:pt>
                <c:pt idx="1206">
                  <c:v>1269</c:v>
                </c:pt>
                <c:pt idx="1207">
                  <c:v>1270</c:v>
                </c:pt>
                <c:pt idx="1208">
                  <c:v>1271</c:v>
                </c:pt>
                <c:pt idx="1209">
                  <c:v>1272</c:v>
                </c:pt>
                <c:pt idx="1210">
                  <c:v>1273</c:v>
                </c:pt>
                <c:pt idx="1211">
                  <c:v>1274</c:v>
                </c:pt>
                <c:pt idx="1212">
                  <c:v>1275</c:v>
                </c:pt>
                <c:pt idx="1213">
                  <c:v>1276</c:v>
                </c:pt>
                <c:pt idx="1214">
                  <c:v>1277</c:v>
                </c:pt>
                <c:pt idx="1215">
                  <c:v>1278</c:v>
                </c:pt>
                <c:pt idx="1216">
                  <c:v>1279</c:v>
                </c:pt>
                <c:pt idx="1217">
                  <c:v>1280</c:v>
                </c:pt>
                <c:pt idx="1218">
                  <c:v>1281</c:v>
                </c:pt>
                <c:pt idx="1219">
                  <c:v>1282</c:v>
                </c:pt>
                <c:pt idx="1220">
                  <c:v>1283</c:v>
                </c:pt>
                <c:pt idx="1221">
                  <c:v>1284</c:v>
                </c:pt>
                <c:pt idx="1222">
                  <c:v>1285</c:v>
                </c:pt>
                <c:pt idx="1223">
                  <c:v>1286</c:v>
                </c:pt>
                <c:pt idx="1224">
                  <c:v>1287</c:v>
                </c:pt>
                <c:pt idx="1225">
                  <c:v>1288</c:v>
                </c:pt>
                <c:pt idx="1226">
                  <c:v>1289</c:v>
                </c:pt>
                <c:pt idx="1227">
                  <c:v>1290</c:v>
                </c:pt>
                <c:pt idx="1228">
                  <c:v>1291</c:v>
                </c:pt>
                <c:pt idx="1229">
                  <c:v>1292</c:v>
                </c:pt>
                <c:pt idx="1230">
                  <c:v>1293</c:v>
                </c:pt>
                <c:pt idx="1231">
                  <c:v>1294</c:v>
                </c:pt>
                <c:pt idx="1232">
                  <c:v>1295</c:v>
                </c:pt>
                <c:pt idx="1233">
                  <c:v>1296</c:v>
                </c:pt>
                <c:pt idx="1234">
                  <c:v>1297</c:v>
                </c:pt>
                <c:pt idx="1235">
                  <c:v>1298</c:v>
                </c:pt>
                <c:pt idx="1236">
                  <c:v>1299</c:v>
                </c:pt>
                <c:pt idx="1237">
                  <c:v>1300</c:v>
                </c:pt>
                <c:pt idx="1238">
                  <c:v>1301</c:v>
                </c:pt>
                <c:pt idx="1239">
                  <c:v>1302</c:v>
                </c:pt>
                <c:pt idx="1240">
                  <c:v>1303</c:v>
                </c:pt>
                <c:pt idx="1241">
                  <c:v>1304</c:v>
                </c:pt>
                <c:pt idx="1242">
                  <c:v>1305</c:v>
                </c:pt>
                <c:pt idx="1243">
                  <c:v>1306</c:v>
                </c:pt>
                <c:pt idx="1244">
                  <c:v>1307</c:v>
                </c:pt>
                <c:pt idx="1245">
                  <c:v>1308</c:v>
                </c:pt>
                <c:pt idx="1246">
                  <c:v>1309</c:v>
                </c:pt>
                <c:pt idx="1247">
                  <c:v>1310</c:v>
                </c:pt>
                <c:pt idx="1248">
                  <c:v>1311</c:v>
                </c:pt>
                <c:pt idx="1249">
                  <c:v>1312</c:v>
                </c:pt>
                <c:pt idx="1250">
                  <c:v>1313</c:v>
                </c:pt>
                <c:pt idx="1251">
                  <c:v>1314</c:v>
                </c:pt>
                <c:pt idx="1252">
                  <c:v>1315</c:v>
                </c:pt>
                <c:pt idx="1253">
                  <c:v>1316</c:v>
                </c:pt>
                <c:pt idx="1254">
                  <c:v>1317</c:v>
                </c:pt>
                <c:pt idx="1255">
                  <c:v>1318</c:v>
                </c:pt>
                <c:pt idx="1256">
                  <c:v>1319</c:v>
                </c:pt>
                <c:pt idx="1257">
                  <c:v>1320</c:v>
                </c:pt>
                <c:pt idx="1258">
                  <c:v>1321</c:v>
                </c:pt>
                <c:pt idx="1259">
                  <c:v>1322</c:v>
                </c:pt>
                <c:pt idx="1260">
                  <c:v>1323</c:v>
                </c:pt>
                <c:pt idx="1261">
                  <c:v>1324</c:v>
                </c:pt>
                <c:pt idx="1262">
                  <c:v>1325</c:v>
                </c:pt>
                <c:pt idx="1263">
                  <c:v>1326</c:v>
                </c:pt>
                <c:pt idx="1264">
                  <c:v>1327</c:v>
                </c:pt>
                <c:pt idx="1265">
                  <c:v>1328</c:v>
                </c:pt>
                <c:pt idx="1266">
                  <c:v>1329</c:v>
                </c:pt>
                <c:pt idx="1267">
                  <c:v>1330</c:v>
                </c:pt>
                <c:pt idx="1268">
                  <c:v>1331</c:v>
                </c:pt>
                <c:pt idx="1269">
                  <c:v>1332</c:v>
                </c:pt>
                <c:pt idx="1270">
                  <c:v>1333</c:v>
                </c:pt>
                <c:pt idx="1271">
                  <c:v>1334</c:v>
                </c:pt>
                <c:pt idx="1272">
                  <c:v>1335</c:v>
                </c:pt>
                <c:pt idx="1273">
                  <c:v>1336</c:v>
                </c:pt>
                <c:pt idx="1274">
                  <c:v>1337</c:v>
                </c:pt>
                <c:pt idx="1275">
                  <c:v>1338</c:v>
                </c:pt>
                <c:pt idx="1276">
                  <c:v>1339</c:v>
                </c:pt>
                <c:pt idx="1277">
                  <c:v>1340</c:v>
                </c:pt>
                <c:pt idx="1278">
                  <c:v>1341</c:v>
                </c:pt>
                <c:pt idx="1279">
                  <c:v>1342</c:v>
                </c:pt>
                <c:pt idx="1280">
                  <c:v>1343</c:v>
                </c:pt>
                <c:pt idx="1281">
                  <c:v>1344</c:v>
                </c:pt>
                <c:pt idx="1282">
                  <c:v>1345</c:v>
                </c:pt>
                <c:pt idx="1283">
                  <c:v>1346</c:v>
                </c:pt>
                <c:pt idx="1284">
                  <c:v>1347</c:v>
                </c:pt>
                <c:pt idx="1285">
                  <c:v>1348</c:v>
                </c:pt>
                <c:pt idx="1286">
                  <c:v>1349</c:v>
                </c:pt>
                <c:pt idx="1287">
                  <c:v>1350</c:v>
                </c:pt>
                <c:pt idx="1288">
                  <c:v>1351</c:v>
                </c:pt>
                <c:pt idx="1289">
                  <c:v>1352</c:v>
                </c:pt>
                <c:pt idx="1290">
                  <c:v>1353</c:v>
                </c:pt>
                <c:pt idx="1291">
                  <c:v>1354</c:v>
                </c:pt>
                <c:pt idx="1292">
                  <c:v>1355</c:v>
                </c:pt>
                <c:pt idx="1293">
                  <c:v>1356</c:v>
                </c:pt>
                <c:pt idx="1294">
                  <c:v>1357</c:v>
                </c:pt>
                <c:pt idx="1295">
                  <c:v>1358</c:v>
                </c:pt>
                <c:pt idx="1296">
                  <c:v>1359</c:v>
                </c:pt>
                <c:pt idx="1297">
                  <c:v>1360</c:v>
                </c:pt>
                <c:pt idx="1298">
                  <c:v>1361</c:v>
                </c:pt>
                <c:pt idx="1299">
                  <c:v>1362</c:v>
                </c:pt>
                <c:pt idx="1300">
                  <c:v>1363</c:v>
                </c:pt>
                <c:pt idx="1301">
                  <c:v>1364</c:v>
                </c:pt>
                <c:pt idx="1302">
                  <c:v>1365</c:v>
                </c:pt>
                <c:pt idx="1303">
                  <c:v>1366</c:v>
                </c:pt>
                <c:pt idx="1304">
                  <c:v>1367</c:v>
                </c:pt>
                <c:pt idx="1305">
                  <c:v>1368</c:v>
                </c:pt>
                <c:pt idx="1306">
                  <c:v>1369</c:v>
                </c:pt>
                <c:pt idx="1307">
                  <c:v>1370</c:v>
                </c:pt>
                <c:pt idx="1308">
                  <c:v>1371</c:v>
                </c:pt>
                <c:pt idx="1309">
                  <c:v>1372</c:v>
                </c:pt>
                <c:pt idx="1310">
                  <c:v>1373</c:v>
                </c:pt>
                <c:pt idx="1311">
                  <c:v>1374</c:v>
                </c:pt>
                <c:pt idx="1312">
                  <c:v>1375</c:v>
                </c:pt>
                <c:pt idx="1313">
                  <c:v>1376</c:v>
                </c:pt>
                <c:pt idx="1314">
                  <c:v>1377</c:v>
                </c:pt>
                <c:pt idx="1315">
                  <c:v>1378</c:v>
                </c:pt>
                <c:pt idx="1316">
                  <c:v>1379</c:v>
                </c:pt>
                <c:pt idx="1317">
                  <c:v>1380</c:v>
                </c:pt>
                <c:pt idx="1318">
                  <c:v>1381</c:v>
                </c:pt>
                <c:pt idx="1319">
                  <c:v>1382</c:v>
                </c:pt>
                <c:pt idx="1320">
                  <c:v>1383</c:v>
                </c:pt>
                <c:pt idx="1321">
                  <c:v>1384</c:v>
                </c:pt>
                <c:pt idx="1322">
                  <c:v>1385</c:v>
                </c:pt>
              </c:numCache>
            </c:numRef>
          </c:xVal>
          <c:yVal>
            <c:numRef>
              <c:f>'计算Cycle_0_0.5DC_25@1'!$I$2:$I$1324</c:f>
              <c:numCache>
                <c:formatCode>General</c:formatCode>
                <c:ptCount val="1323"/>
                <c:pt idx="0">
                  <c:v>0.99575800000000003</c:v>
                </c:pt>
                <c:pt idx="1">
                  <c:v>0.99560099999999996</c:v>
                </c:pt>
                <c:pt idx="2">
                  <c:v>0.995448</c:v>
                </c:pt>
                <c:pt idx="3">
                  <c:v>0.99529699999999999</c:v>
                </c:pt>
                <c:pt idx="4">
                  <c:v>0.99514800000000003</c:v>
                </c:pt>
                <c:pt idx="5">
                  <c:v>0.99500100000000002</c:v>
                </c:pt>
                <c:pt idx="6">
                  <c:v>0.99485699999999999</c:v>
                </c:pt>
                <c:pt idx="7">
                  <c:v>0.99471399999999999</c:v>
                </c:pt>
                <c:pt idx="8">
                  <c:v>0.99457399999999996</c:v>
                </c:pt>
                <c:pt idx="9">
                  <c:v>0.99443499999999996</c:v>
                </c:pt>
                <c:pt idx="10">
                  <c:v>0.99429800000000002</c:v>
                </c:pt>
                <c:pt idx="11">
                  <c:v>0.99416199999999999</c:v>
                </c:pt>
                <c:pt idx="12">
                  <c:v>0.99402800000000002</c:v>
                </c:pt>
                <c:pt idx="13">
                  <c:v>0.99389499999999997</c:v>
                </c:pt>
                <c:pt idx="14">
                  <c:v>0.99376399999999998</c:v>
                </c:pt>
                <c:pt idx="15">
                  <c:v>0.99363400000000002</c:v>
                </c:pt>
                <c:pt idx="16">
                  <c:v>0.99350499999999997</c:v>
                </c:pt>
                <c:pt idx="17">
                  <c:v>0.99337799999999998</c:v>
                </c:pt>
                <c:pt idx="18">
                  <c:v>0.993251</c:v>
                </c:pt>
                <c:pt idx="19">
                  <c:v>0.99312599999999995</c:v>
                </c:pt>
                <c:pt idx="20">
                  <c:v>0.99300200000000005</c:v>
                </c:pt>
                <c:pt idx="21">
                  <c:v>0.99287899999999996</c:v>
                </c:pt>
                <c:pt idx="22">
                  <c:v>0.992757</c:v>
                </c:pt>
                <c:pt idx="23">
                  <c:v>0.99263599999999996</c:v>
                </c:pt>
                <c:pt idx="24">
                  <c:v>0.99251599999999995</c:v>
                </c:pt>
                <c:pt idx="25">
                  <c:v>0.99239699999999997</c:v>
                </c:pt>
                <c:pt idx="26">
                  <c:v>0.99227900000000002</c:v>
                </c:pt>
                <c:pt idx="27">
                  <c:v>0.99216099999999996</c:v>
                </c:pt>
                <c:pt idx="28">
                  <c:v>0.99204499999999995</c:v>
                </c:pt>
                <c:pt idx="29">
                  <c:v>0.99192899999999995</c:v>
                </c:pt>
                <c:pt idx="30">
                  <c:v>0.99181399999999997</c:v>
                </c:pt>
                <c:pt idx="31">
                  <c:v>0.99170000000000003</c:v>
                </c:pt>
                <c:pt idx="32">
                  <c:v>0.991587</c:v>
                </c:pt>
                <c:pt idx="33">
                  <c:v>0.99147399999999997</c:v>
                </c:pt>
                <c:pt idx="34">
                  <c:v>0.99136299999999999</c:v>
                </c:pt>
                <c:pt idx="35">
                  <c:v>0.99125099999999999</c:v>
                </c:pt>
                <c:pt idx="36">
                  <c:v>0.99114100000000005</c:v>
                </c:pt>
                <c:pt idx="37">
                  <c:v>0.991031</c:v>
                </c:pt>
                <c:pt idx="38">
                  <c:v>0.99092199999999997</c:v>
                </c:pt>
                <c:pt idx="39">
                  <c:v>0.99081300000000005</c:v>
                </c:pt>
                <c:pt idx="40">
                  <c:v>0.99070499999999995</c:v>
                </c:pt>
                <c:pt idx="41">
                  <c:v>0.99059799999999998</c:v>
                </c:pt>
                <c:pt idx="42">
                  <c:v>0.99049100000000001</c:v>
                </c:pt>
                <c:pt idx="43">
                  <c:v>0.99038499999999996</c:v>
                </c:pt>
                <c:pt idx="44">
                  <c:v>0.99027900000000002</c:v>
                </c:pt>
                <c:pt idx="45">
                  <c:v>0.990174</c:v>
                </c:pt>
                <c:pt idx="46">
                  <c:v>0.99007000000000001</c:v>
                </c:pt>
                <c:pt idx="47">
                  <c:v>0.98996600000000001</c:v>
                </c:pt>
                <c:pt idx="48">
                  <c:v>0.98986200000000002</c:v>
                </c:pt>
                <c:pt idx="49">
                  <c:v>0.98975999999999997</c:v>
                </c:pt>
                <c:pt idx="50">
                  <c:v>0.98965700000000001</c:v>
                </c:pt>
                <c:pt idx="51">
                  <c:v>0.98955499999999996</c:v>
                </c:pt>
                <c:pt idx="52">
                  <c:v>0.98945399999999994</c:v>
                </c:pt>
                <c:pt idx="53">
                  <c:v>0.98935300000000004</c:v>
                </c:pt>
                <c:pt idx="54">
                  <c:v>0.98925200000000002</c:v>
                </c:pt>
                <c:pt idx="55">
                  <c:v>0.98915200000000003</c:v>
                </c:pt>
                <c:pt idx="56">
                  <c:v>0.98905200000000004</c:v>
                </c:pt>
                <c:pt idx="57">
                  <c:v>0.98895299999999997</c:v>
                </c:pt>
                <c:pt idx="58">
                  <c:v>0.98885400000000001</c:v>
                </c:pt>
                <c:pt idx="59">
                  <c:v>0.98875599999999997</c:v>
                </c:pt>
                <c:pt idx="60">
                  <c:v>0.98865800000000004</c:v>
                </c:pt>
                <c:pt idx="61">
                  <c:v>0.98855999999999999</c:v>
                </c:pt>
                <c:pt idx="62">
                  <c:v>0.98846299999999998</c:v>
                </c:pt>
                <c:pt idx="63">
                  <c:v>0.988367</c:v>
                </c:pt>
                <c:pt idx="64">
                  <c:v>0.98826999999999998</c:v>
                </c:pt>
                <c:pt idx="65">
                  <c:v>0.988174</c:v>
                </c:pt>
                <c:pt idx="66">
                  <c:v>0.98807900000000004</c:v>
                </c:pt>
                <c:pt idx="67">
                  <c:v>0.98798299999999994</c:v>
                </c:pt>
                <c:pt idx="68">
                  <c:v>0.98788900000000002</c:v>
                </c:pt>
                <c:pt idx="69">
                  <c:v>0.98779399999999995</c:v>
                </c:pt>
                <c:pt idx="70">
                  <c:v>0.98770000000000002</c:v>
                </c:pt>
                <c:pt idx="71">
                  <c:v>0.98760599999999998</c:v>
                </c:pt>
                <c:pt idx="72">
                  <c:v>0.98751299999999997</c:v>
                </c:pt>
                <c:pt idx="73">
                  <c:v>0.98741999999999996</c:v>
                </c:pt>
                <c:pt idx="74">
                  <c:v>0.98732699999999995</c:v>
                </c:pt>
                <c:pt idx="75">
                  <c:v>0.98723399999999994</c:v>
                </c:pt>
                <c:pt idx="76">
                  <c:v>0.98714199999999996</c:v>
                </c:pt>
                <c:pt idx="77">
                  <c:v>0.98704999999999998</c:v>
                </c:pt>
                <c:pt idx="78">
                  <c:v>0.98695900000000003</c:v>
                </c:pt>
                <c:pt idx="79">
                  <c:v>0.98686799999999997</c:v>
                </c:pt>
                <c:pt idx="80">
                  <c:v>0.98677700000000002</c:v>
                </c:pt>
                <c:pt idx="81">
                  <c:v>0.98668599999999995</c:v>
                </c:pt>
                <c:pt idx="82">
                  <c:v>0.98659600000000003</c:v>
                </c:pt>
                <c:pt idx="83">
                  <c:v>0.98650599999999999</c:v>
                </c:pt>
                <c:pt idx="84">
                  <c:v>0.98641599999999996</c:v>
                </c:pt>
                <c:pt idx="85">
                  <c:v>0.98632699999999995</c:v>
                </c:pt>
                <c:pt idx="86">
                  <c:v>0.98623799999999995</c:v>
                </c:pt>
                <c:pt idx="87">
                  <c:v>0.98614900000000005</c:v>
                </c:pt>
                <c:pt idx="88">
                  <c:v>0.98606000000000005</c:v>
                </c:pt>
                <c:pt idx="89">
                  <c:v>0.98597199999999996</c:v>
                </c:pt>
                <c:pt idx="90">
                  <c:v>0.98588399999999998</c:v>
                </c:pt>
                <c:pt idx="91">
                  <c:v>0.98207800000000001</c:v>
                </c:pt>
                <c:pt idx="92">
                  <c:v>0.98199999999999998</c:v>
                </c:pt>
                <c:pt idx="93">
                  <c:v>0.98192199999999996</c:v>
                </c:pt>
                <c:pt idx="94">
                  <c:v>0.98184400000000005</c:v>
                </c:pt>
                <c:pt idx="95">
                  <c:v>0.98176600000000003</c:v>
                </c:pt>
                <c:pt idx="96">
                  <c:v>0.98168800000000001</c:v>
                </c:pt>
                <c:pt idx="97">
                  <c:v>0.98161100000000001</c:v>
                </c:pt>
                <c:pt idx="98">
                  <c:v>0.98153400000000002</c:v>
                </c:pt>
                <c:pt idx="99">
                  <c:v>0.98145700000000002</c:v>
                </c:pt>
                <c:pt idx="100">
                  <c:v>0.98138000000000003</c:v>
                </c:pt>
                <c:pt idx="101">
                  <c:v>0.98130300000000004</c:v>
                </c:pt>
                <c:pt idx="102">
                  <c:v>0.98122600000000004</c:v>
                </c:pt>
                <c:pt idx="103">
                  <c:v>0.98114999999999997</c:v>
                </c:pt>
                <c:pt idx="104">
                  <c:v>0.981074</c:v>
                </c:pt>
                <c:pt idx="105">
                  <c:v>0.98099700000000001</c:v>
                </c:pt>
                <c:pt idx="106">
                  <c:v>0.98092100000000004</c:v>
                </c:pt>
                <c:pt idx="107">
                  <c:v>0.98084499999999997</c:v>
                </c:pt>
                <c:pt idx="108">
                  <c:v>0.98077000000000003</c:v>
                </c:pt>
                <c:pt idx="109">
                  <c:v>0.98069399999999995</c:v>
                </c:pt>
                <c:pt idx="110">
                  <c:v>0.98061900000000002</c:v>
                </c:pt>
                <c:pt idx="111">
                  <c:v>0.98054300000000005</c:v>
                </c:pt>
                <c:pt idx="112">
                  <c:v>0.98046800000000001</c:v>
                </c:pt>
                <c:pt idx="113">
                  <c:v>0.98039299999999996</c:v>
                </c:pt>
                <c:pt idx="114">
                  <c:v>0.98031800000000002</c:v>
                </c:pt>
                <c:pt idx="115">
                  <c:v>0.980244</c:v>
                </c:pt>
                <c:pt idx="116">
                  <c:v>0.98016899999999996</c:v>
                </c:pt>
                <c:pt idx="117">
                  <c:v>0.98009400000000002</c:v>
                </c:pt>
                <c:pt idx="118">
                  <c:v>0.98002</c:v>
                </c:pt>
                <c:pt idx="119">
                  <c:v>0.97994599999999998</c:v>
                </c:pt>
                <c:pt idx="120">
                  <c:v>0.97987199999999997</c:v>
                </c:pt>
                <c:pt idx="121">
                  <c:v>0.97979799999999995</c:v>
                </c:pt>
                <c:pt idx="122">
                  <c:v>0.97972400000000004</c:v>
                </c:pt>
                <c:pt idx="123">
                  <c:v>0.97965000000000002</c:v>
                </c:pt>
                <c:pt idx="124">
                  <c:v>0.97957700000000003</c:v>
                </c:pt>
                <c:pt idx="125">
                  <c:v>0.97950300000000001</c:v>
                </c:pt>
                <c:pt idx="126">
                  <c:v>0.97943000000000002</c:v>
                </c:pt>
                <c:pt idx="127">
                  <c:v>0.97935700000000003</c:v>
                </c:pt>
                <c:pt idx="128">
                  <c:v>0.97928400000000004</c:v>
                </c:pt>
                <c:pt idx="129">
                  <c:v>0.97921100000000005</c:v>
                </c:pt>
                <c:pt idx="130">
                  <c:v>0.97913799999999995</c:v>
                </c:pt>
                <c:pt idx="131">
                  <c:v>0.97906599999999999</c:v>
                </c:pt>
                <c:pt idx="132">
                  <c:v>0.978993</c:v>
                </c:pt>
                <c:pt idx="133">
                  <c:v>0.97892100000000004</c:v>
                </c:pt>
                <c:pt idx="134">
                  <c:v>0.97884800000000005</c:v>
                </c:pt>
                <c:pt idx="135">
                  <c:v>0.97877599999999998</c:v>
                </c:pt>
                <c:pt idx="136">
                  <c:v>0.97870400000000002</c:v>
                </c:pt>
                <c:pt idx="137">
                  <c:v>0.97863199999999995</c:v>
                </c:pt>
                <c:pt idx="138">
                  <c:v>0.97855999999999999</c:v>
                </c:pt>
                <c:pt idx="139">
                  <c:v>0.97848900000000005</c:v>
                </c:pt>
                <c:pt idx="140">
                  <c:v>0.97841699999999998</c:v>
                </c:pt>
                <c:pt idx="141">
                  <c:v>0.97834500000000002</c:v>
                </c:pt>
                <c:pt idx="142">
                  <c:v>0.97827399999999998</c:v>
                </c:pt>
                <c:pt idx="143">
                  <c:v>0.97820300000000004</c:v>
                </c:pt>
                <c:pt idx="144">
                  <c:v>0.978132</c:v>
                </c:pt>
                <c:pt idx="145">
                  <c:v>0.97806099999999996</c:v>
                </c:pt>
                <c:pt idx="146">
                  <c:v>0.97799000000000003</c:v>
                </c:pt>
                <c:pt idx="147">
                  <c:v>0.97791899999999998</c:v>
                </c:pt>
                <c:pt idx="148">
                  <c:v>0.97784800000000005</c:v>
                </c:pt>
                <c:pt idx="149">
                  <c:v>0.97777800000000004</c:v>
                </c:pt>
                <c:pt idx="150">
                  <c:v>0.97770699999999999</c:v>
                </c:pt>
                <c:pt idx="151">
                  <c:v>0.97763699999999998</c:v>
                </c:pt>
                <c:pt idx="152">
                  <c:v>0.97756699999999996</c:v>
                </c:pt>
                <c:pt idx="153">
                  <c:v>0.97749699999999995</c:v>
                </c:pt>
                <c:pt idx="154">
                  <c:v>0.97742700000000005</c:v>
                </c:pt>
                <c:pt idx="155">
                  <c:v>0.97735700000000003</c:v>
                </c:pt>
                <c:pt idx="156">
                  <c:v>0.97728700000000002</c:v>
                </c:pt>
                <c:pt idx="157">
                  <c:v>0.977217</c:v>
                </c:pt>
                <c:pt idx="158">
                  <c:v>0.97714699999999999</c:v>
                </c:pt>
                <c:pt idx="159">
                  <c:v>0.977078</c:v>
                </c:pt>
                <c:pt idx="160">
                  <c:v>0.97700799999999999</c:v>
                </c:pt>
                <c:pt idx="161">
                  <c:v>0.976939</c:v>
                </c:pt>
                <c:pt idx="162">
                  <c:v>0.97687000000000002</c:v>
                </c:pt>
                <c:pt idx="163">
                  <c:v>0.97680100000000003</c:v>
                </c:pt>
                <c:pt idx="164">
                  <c:v>0.97673200000000004</c:v>
                </c:pt>
                <c:pt idx="165">
                  <c:v>0.97666299999999995</c:v>
                </c:pt>
                <c:pt idx="166">
                  <c:v>0.97659399999999996</c:v>
                </c:pt>
                <c:pt idx="167">
                  <c:v>0.97652499999999998</c:v>
                </c:pt>
                <c:pt idx="168">
                  <c:v>0.97645700000000002</c:v>
                </c:pt>
                <c:pt idx="169">
                  <c:v>0.97638800000000003</c:v>
                </c:pt>
                <c:pt idx="170">
                  <c:v>0.97631999999999997</c:v>
                </c:pt>
                <c:pt idx="171">
                  <c:v>0.97625200000000001</c:v>
                </c:pt>
                <c:pt idx="172">
                  <c:v>0.97618300000000002</c:v>
                </c:pt>
                <c:pt idx="173">
                  <c:v>0.97611499999999995</c:v>
                </c:pt>
                <c:pt idx="174">
                  <c:v>0.976047</c:v>
                </c:pt>
                <c:pt idx="175">
                  <c:v>0.97597900000000004</c:v>
                </c:pt>
                <c:pt idx="176">
                  <c:v>0.97591099999999997</c:v>
                </c:pt>
                <c:pt idx="177">
                  <c:v>0.97584400000000004</c:v>
                </c:pt>
                <c:pt idx="178">
                  <c:v>0.97577599999999998</c:v>
                </c:pt>
                <c:pt idx="179">
                  <c:v>0.97570800000000002</c:v>
                </c:pt>
                <c:pt idx="180">
                  <c:v>0.97564099999999998</c:v>
                </c:pt>
                <c:pt idx="181">
                  <c:v>0.97557400000000005</c:v>
                </c:pt>
                <c:pt idx="182">
                  <c:v>0.97550599999999998</c:v>
                </c:pt>
                <c:pt idx="183">
                  <c:v>0.97543899999999994</c:v>
                </c:pt>
                <c:pt idx="184">
                  <c:v>0.97537200000000002</c:v>
                </c:pt>
                <c:pt idx="185">
                  <c:v>0.97530499999999998</c:v>
                </c:pt>
                <c:pt idx="186">
                  <c:v>0.97523800000000005</c:v>
                </c:pt>
                <c:pt idx="187">
                  <c:v>0.97517100000000001</c:v>
                </c:pt>
                <c:pt idx="188">
                  <c:v>0.97510399999999997</c:v>
                </c:pt>
                <c:pt idx="189">
                  <c:v>0.97503799999999996</c:v>
                </c:pt>
                <c:pt idx="190">
                  <c:v>0.97497100000000003</c:v>
                </c:pt>
                <c:pt idx="191">
                  <c:v>0.97490500000000002</c:v>
                </c:pt>
                <c:pt idx="192">
                  <c:v>0.97483799999999998</c:v>
                </c:pt>
                <c:pt idx="193">
                  <c:v>0.97477199999999997</c:v>
                </c:pt>
                <c:pt idx="194">
                  <c:v>0.97470599999999996</c:v>
                </c:pt>
                <c:pt idx="195">
                  <c:v>0.97463999999999995</c:v>
                </c:pt>
                <c:pt idx="196">
                  <c:v>0.97457300000000002</c:v>
                </c:pt>
                <c:pt idx="197">
                  <c:v>0.97450800000000004</c:v>
                </c:pt>
                <c:pt idx="198">
                  <c:v>0.97444200000000003</c:v>
                </c:pt>
                <c:pt idx="199">
                  <c:v>0.97437600000000002</c:v>
                </c:pt>
                <c:pt idx="200">
                  <c:v>0.97431000000000001</c:v>
                </c:pt>
                <c:pt idx="201">
                  <c:v>0.974244</c:v>
                </c:pt>
                <c:pt idx="202">
                  <c:v>0.97417900000000002</c:v>
                </c:pt>
                <c:pt idx="203">
                  <c:v>0.97411300000000001</c:v>
                </c:pt>
                <c:pt idx="204">
                  <c:v>0.97404800000000002</c:v>
                </c:pt>
                <c:pt idx="205">
                  <c:v>0.97398300000000004</c:v>
                </c:pt>
                <c:pt idx="206">
                  <c:v>0.97391700000000003</c:v>
                </c:pt>
                <c:pt idx="207">
                  <c:v>0.97385200000000005</c:v>
                </c:pt>
                <c:pt idx="208">
                  <c:v>0.97378699999999996</c:v>
                </c:pt>
                <c:pt idx="209">
                  <c:v>0.97372199999999998</c:v>
                </c:pt>
                <c:pt idx="210">
                  <c:v>0.97365699999999999</c:v>
                </c:pt>
                <c:pt idx="211">
                  <c:v>0.97359200000000001</c:v>
                </c:pt>
                <c:pt idx="212">
                  <c:v>0.97352799999999995</c:v>
                </c:pt>
                <c:pt idx="213">
                  <c:v>0.97346299999999997</c:v>
                </c:pt>
                <c:pt idx="214">
                  <c:v>0.97339799999999999</c:v>
                </c:pt>
                <c:pt idx="215">
                  <c:v>0.97333400000000003</c:v>
                </c:pt>
                <c:pt idx="216">
                  <c:v>0.97326900000000005</c:v>
                </c:pt>
                <c:pt idx="217">
                  <c:v>0.97320499999999999</c:v>
                </c:pt>
                <c:pt idx="218">
                  <c:v>0.97314000000000001</c:v>
                </c:pt>
                <c:pt idx="219">
                  <c:v>0.97307600000000005</c:v>
                </c:pt>
                <c:pt idx="220">
                  <c:v>0.97301199999999999</c:v>
                </c:pt>
                <c:pt idx="221">
                  <c:v>0.97294800000000004</c:v>
                </c:pt>
                <c:pt idx="222">
                  <c:v>0.97288399999999997</c:v>
                </c:pt>
                <c:pt idx="223">
                  <c:v>0.97282000000000002</c:v>
                </c:pt>
                <c:pt idx="224">
                  <c:v>0.97275599999999995</c:v>
                </c:pt>
                <c:pt idx="225">
                  <c:v>0.972692</c:v>
                </c:pt>
                <c:pt idx="226">
                  <c:v>0.97262899999999997</c:v>
                </c:pt>
                <c:pt idx="227">
                  <c:v>0.97256500000000001</c:v>
                </c:pt>
                <c:pt idx="228">
                  <c:v>0.97250099999999995</c:v>
                </c:pt>
                <c:pt idx="229">
                  <c:v>0.97243800000000002</c:v>
                </c:pt>
                <c:pt idx="230">
                  <c:v>0.97237499999999999</c:v>
                </c:pt>
                <c:pt idx="231">
                  <c:v>0.97231100000000004</c:v>
                </c:pt>
                <c:pt idx="232">
                  <c:v>0.972248</c:v>
                </c:pt>
                <c:pt idx="233">
                  <c:v>0.97218499999999997</c:v>
                </c:pt>
                <c:pt idx="234">
                  <c:v>0.97212200000000004</c:v>
                </c:pt>
                <c:pt idx="235">
                  <c:v>0.97205799999999998</c:v>
                </c:pt>
                <c:pt idx="236">
                  <c:v>0.97199500000000005</c:v>
                </c:pt>
                <c:pt idx="237">
                  <c:v>0.97193300000000005</c:v>
                </c:pt>
                <c:pt idx="238">
                  <c:v>0.97187000000000001</c:v>
                </c:pt>
                <c:pt idx="239">
                  <c:v>0.97180699999999998</c:v>
                </c:pt>
                <c:pt idx="240">
                  <c:v>0.97174400000000005</c:v>
                </c:pt>
                <c:pt idx="241">
                  <c:v>0.97168100000000002</c:v>
                </c:pt>
                <c:pt idx="242">
                  <c:v>0.97161900000000001</c:v>
                </c:pt>
                <c:pt idx="243">
                  <c:v>0.97155599999999998</c:v>
                </c:pt>
                <c:pt idx="244">
                  <c:v>0.97149399999999997</c:v>
                </c:pt>
                <c:pt idx="245">
                  <c:v>0.97143100000000004</c:v>
                </c:pt>
                <c:pt idx="246">
                  <c:v>0.97136900000000004</c:v>
                </c:pt>
                <c:pt idx="247">
                  <c:v>0.97130700000000003</c:v>
                </c:pt>
                <c:pt idx="248">
                  <c:v>0.97124500000000002</c:v>
                </c:pt>
                <c:pt idx="249">
                  <c:v>0.97118300000000002</c:v>
                </c:pt>
                <c:pt idx="250">
                  <c:v>0.97112100000000001</c:v>
                </c:pt>
                <c:pt idx="251">
                  <c:v>0.97105900000000001</c:v>
                </c:pt>
                <c:pt idx="252">
                  <c:v>0.970997</c:v>
                </c:pt>
                <c:pt idx="253">
                  <c:v>0.97093499999999999</c:v>
                </c:pt>
                <c:pt idx="254">
                  <c:v>0.97087299999999999</c:v>
                </c:pt>
                <c:pt idx="255">
                  <c:v>0.97081099999999998</c:v>
                </c:pt>
                <c:pt idx="256">
                  <c:v>0.97075</c:v>
                </c:pt>
                <c:pt idx="257">
                  <c:v>0.970688</c:v>
                </c:pt>
                <c:pt idx="258">
                  <c:v>0.97062599999999999</c:v>
                </c:pt>
                <c:pt idx="259">
                  <c:v>0.97056500000000001</c:v>
                </c:pt>
                <c:pt idx="260">
                  <c:v>0.97050400000000003</c:v>
                </c:pt>
                <c:pt idx="261">
                  <c:v>0.97044200000000003</c:v>
                </c:pt>
                <c:pt idx="262">
                  <c:v>0.97038100000000005</c:v>
                </c:pt>
                <c:pt idx="263">
                  <c:v>0.97031999999999996</c:v>
                </c:pt>
                <c:pt idx="264">
                  <c:v>0.97025899999999998</c:v>
                </c:pt>
                <c:pt idx="265">
                  <c:v>0.97019699999999998</c:v>
                </c:pt>
                <c:pt idx="266">
                  <c:v>0.970136</c:v>
                </c:pt>
                <c:pt idx="267">
                  <c:v>0.97007500000000002</c:v>
                </c:pt>
                <c:pt idx="268">
                  <c:v>0.97001400000000004</c:v>
                </c:pt>
                <c:pt idx="269">
                  <c:v>0.96995399999999998</c:v>
                </c:pt>
                <c:pt idx="270">
                  <c:v>0.96989300000000001</c:v>
                </c:pt>
                <c:pt idx="271">
                  <c:v>0.96983200000000003</c:v>
                </c:pt>
                <c:pt idx="272">
                  <c:v>0.96977100000000005</c:v>
                </c:pt>
                <c:pt idx="273">
                  <c:v>0.96971099999999999</c:v>
                </c:pt>
                <c:pt idx="274">
                  <c:v>0.96965000000000001</c:v>
                </c:pt>
                <c:pt idx="275">
                  <c:v>0.96958999999999995</c:v>
                </c:pt>
                <c:pt idx="276">
                  <c:v>0.96952899999999997</c:v>
                </c:pt>
                <c:pt idx="277">
                  <c:v>0.96946900000000003</c:v>
                </c:pt>
                <c:pt idx="278">
                  <c:v>0.96940899999999997</c:v>
                </c:pt>
                <c:pt idx="279">
                  <c:v>0.96934799999999999</c:v>
                </c:pt>
                <c:pt idx="280">
                  <c:v>0.96928800000000004</c:v>
                </c:pt>
                <c:pt idx="281">
                  <c:v>0.96922799999999998</c:v>
                </c:pt>
                <c:pt idx="282">
                  <c:v>0.96916800000000003</c:v>
                </c:pt>
                <c:pt idx="283">
                  <c:v>0.96910799999999997</c:v>
                </c:pt>
                <c:pt idx="284">
                  <c:v>0.96904800000000002</c:v>
                </c:pt>
                <c:pt idx="285">
                  <c:v>0.96898799999999996</c:v>
                </c:pt>
                <c:pt idx="286">
                  <c:v>0.96892800000000001</c:v>
                </c:pt>
                <c:pt idx="287">
                  <c:v>0.96886799999999995</c:v>
                </c:pt>
                <c:pt idx="288">
                  <c:v>0.96880900000000003</c:v>
                </c:pt>
                <c:pt idx="289">
                  <c:v>0.96874899999999997</c:v>
                </c:pt>
                <c:pt idx="290">
                  <c:v>0.96868900000000002</c:v>
                </c:pt>
                <c:pt idx="291">
                  <c:v>0.96862999999999999</c:v>
                </c:pt>
                <c:pt idx="292">
                  <c:v>0.96857000000000004</c:v>
                </c:pt>
                <c:pt idx="293">
                  <c:v>0.96851100000000001</c:v>
                </c:pt>
                <c:pt idx="294">
                  <c:v>0.96845099999999995</c:v>
                </c:pt>
                <c:pt idx="295">
                  <c:v>0.96839200000000003</c:v>
                </c:pt>
                <c:pt idx="296">
                  <c:v>0.968333</c:v>
                </c:pt>
                <c:pt idx="297">
                  <c:v>0.96827300000000005</c:v>
                </c:pt>
                <c:pt idx="298">
                  <c:v>0.96821400000000002</c:v>
                </c:pt>
                <c:pt idx="299">
                  <c:v>0.96815499999999999</c:v>
                </c:pt>
                <c:pt idx="300">
                  <c:v>0.96809599999999996</c:v>
                </c:pt>
                <c:pt idx="301">
                  <c:v>0.96803700000000004</c:v>
                </c:pt>
                <c:pt idx="302">
                  <c:v>0.96797800000000001</c:v>
                </c:pt>
                <c:pt idx="303">
                  <c:v>0.96791899999999997</c:v>
                </c:pt>
                <c:pt idx="304">
                  <c:v>0.96786000000000005</c:v>
                </c:pt>
                <c:pt idx="305">
                  <c:v>0.96780200000000005</c:v>
                </c:pt>
                <c:pt idx="306">
                  <c:v>0.96774300000000002</c:v>
                </c:pt>
                <c:pt idx="307">
                  <c:v>0.96768399999999999</c:v>
                </c:pt>
                <c:pt idx="308">
                  <c:v>0.96762499999999996</c:v>
                </c:pt>
                <c:pt idx="309">
                  <c:v>0.96756699999999995</c:v>
                </c:pt>
                <c:pt idx="310">
                  <c:v>0.96750800000000003</c:v>
                </c:pt>
                <c:pt idx="311">
                  <c:v>0.96745000000000003</c:v>
                </c:pt>
                <c:pt idx="312">
                  <c:v>0.967391</c:v>
                </c:pt>
                <c:pt idx="313">
                  <c:v>0.967333</c:v>
                </c:pt>
                <c:pt idx="314">
                  <c:v>0.967275</c:v>
                </c:pt>
                <c:pt idx="315">
                  <c:v>0.96721599999999996</c:v>
                </c:pt>
                <c:pt idx="316">
                  <c:v>0.96715799999999996</c:v>
                </c:pt>
                <c:pt idx="317">
                  <c:v>0.96709999999999996</c:v>
                </c:pt>
                <c:pt idx="318">
                  <c:v>0.96704199999999996</c:v>
                </c:pt>
                <c:pt idx="319">
                  <c:v>0.96698399999999995</c:v>
                </c:pt>
                <c:pt idx="320">
                  <c:v>0.96692599999999995</c:v>
                </c:pt>
                <c:pt idx="321">
                  <c:v>0.96686799999999995</c:v>
                </c:pt>
                <c:pt idx="322">
                  <c:v>0.96680999999999995</c:v>
                </c:pt>
                <c:pt idx="323">
                  <c:v>0.96675199999999994</c:v>
                </c:pt>
                <c:pt idx="324">
                  <c:v>0.96669400000000005</c:v>
                </c:pt>
                <c:pt idx="325">
                  <c:v>0.96663600000000005</c:v>
                </c:pt>
                <c:pt idx="326">
                  <c:v>0.96657899999999997</c:v>
                </c:pt>
                <c:pt idx="327">
                  <c:v>0.96652099999999996</c:v>
                </c:pt>
                <c:pt idx="328">
                  <c:v>0.96646299999999996</c:v>
                </c:pt>
                <c:pt idx="329">
                  <c:v>0.96640599999999999</c:v>
                </c:pt>
                <c:pt idx="330">
                  <c:v>0.96634799999999998</c:v>
                </c:pt>
                <c:pt idx="331">
                  <c:v>0.96629100000000001</c:v>
                </c:pt>
                <c:pt idx="332">
                  <c:v>0.96623300000000001</c:v>
                </c:pt>
                <c:pt idx="333">
                  <c:v>0.96617600000000003</c:v>
                </c:pt>
                <c:pt idx="334">
                  <c:v>0.96611800000000003</c:v>
                </c:pt>
                <c:pt idx="335">
                  <c:v>0.96606099999999995</c:v>
                </c:pt>
                <c:pt idx="336">
                  <c:v>0.96600399999999997</c:v>
                </c:pt>
                <c:pt idx="337">
                  <c:v>0.965947</c:v>
                </c:pt>
                <c:pt idx="338">
                  <c:v>0.96589000000000003</c:v>
                </c:pt>
                <c:pt idx="339">
                  <c:v>0.96583300000000005</c:v>
                </c:pt>
                <c:pt idx="340">
                  <c:v>0.96577500000000005</c:v>
                </c:pt>
                <c:pt idx="341">
                  <c:v>0.96571799999999997</c:v>
                </c:pt>
                <c:pt idx="342">
                  <c:v>0.96566099999999999</c:v>
                </c:pt>
                <c:pt idx="343">
                  <c:v>0.96560500000000005</c:v>
                </c:pt>
                <c:pt idx="344">
                  <c:v>0.96554799999999996</c:v>
                </c:pt>
                <c:pt idx="345">
                  <c:v>0.96549099999999999</c:v>
                </c:pt>
                <c:pt idx="346">
                  <c:v>0.96543400000000001</c:v>
                </c:pt>
                <c:pt idx="347">
                  <c:v>0.96537700000000004</c:v>
                </c:pt>
                <c:pt idx="348">
                  <c:v>0.96532099999999998</c:v>
                </c:pt>
                <c:pt idx="349">
                  <c:v>0.96526400000000001</c:v>
                </c:pt>
                <c:pt idx="350">
                  <c:v>0.96520700000000004</c:v>
                </c:pt>
                <c:pt idx="351">
                  <c:v>0.96515099999999998</c:v>
                </c:pt>
                <c:pt idx="352">
                  <c:v>0.96509400000000001</c:v>
                </c:pt>
                <c:pt idx="353">
                  <c:v>0.96503799999999995</c:v>
                </c:pt>
                <c:pt idx="354">
                  <c:v>0.96498200000000001</c:v>
                </c:pt>
                <c:pt idx="355">
                  <c:v>0.96492500000000003</c:v>
                </c:pt>
                <c:pt idx="356">
                  <c:v>0.96486899999999998</c:v>
                </c:pt>
                <c:pt idx="357">
                  <c:v>0.96481300000000003</c:v>
                </c:pt>
                <c:pt idx="358">
                  <c:v>0.96475599999999995</c:v>
                </c:pt>
                <c:pt idx="359">
                  <c:v>0.9647</c:v>
                </c:pt>
                <c:pt idx="360">
                  <c:v>0.96464399999999995</c:v>
                </c:pt>
                <c:pt idx="361">
                  <c:v>0.964588</c:v>
                </c:pt>
                <c:pt idx="362">
                  <c:v>0.96453199999999994</c:v>
                </c:pt>
                <c:pt idx="363">
                  <c:v>0.964476</c:v>
                </c:pt>
                <c:pt idx="364">
                  <c:v>0.96442000000000005</c:v>
                </c:pt>
                <c:pt idx="365">
                  <c:v>0.964364</c:v>
                </c:pt>
                <c:pt idx="366">
                  <c:v>0.96430800000000005</c:v>
                </c:pt>
                <c:pt idx="367">
                  <c:v>0.964252</c:v>
                </c:pt>
                <c:pt idx="368">
                  <c:v>0.96419699999999997</c:v>
                </c:pt>
                <c:pt idx="369">
                  <c:v>0.96414100000000003</c:v>
                </c:pt>
                <c:pt idx="370">
                  <c:v>0.96408499999999997</c:v>
                </c:pt>
                <c:pt idx="371">
                  <c:v>0.96403000000000005</c:v>
                </c:pt>
                <c:pt idx="372">
                  <c:v>0.963974</c:v>
                </c:pt>
                <c:pt idx="373">
                  <c:v>0.96391800000000005</c:v>
                </c:pt>
                <c:pt idx="374">
                  <c:v>0.96386300000000003</c:v>
                </c:pt>
                <c:pt idx="375">
                  <c:v>0.96380699999999997</c:v>
                </c:pt>
                <c:pt idx="376">
                  <c:v>0.96375200000000005</c:v>
                </c:pt>
                <c:pt idx="377">
                  <c:v>0.963696</c:v>
                </c:pt>
                <c:pt idx="378">
                  <c:v>0.96364099999999997</c:v>
                </c:pt>
                <c:pt idx="379">
                  <c:v>0.96358600000000005</c:v>
                </c:pt>
                <c:pt idx="380">
                  <c:v>0.96353100000000003</c:v>
                </c:pt>
                <c:pt idx="381">
                  <c:v>0.96347499999999997</c:v>
                </c:pt>
                <c:pt idx="382">
                  <c:v>0.96342000000000005</c:v>
                </c:pt>
                <c:pt idx="383">
                  <c:v>0.96336500000000003</c:v>
                </c:pt>
                <c:pt idx="384">
                  <c:v>0.96331</c:v>
                </c:pt>
                <c:pt idx="385">
                  <c:v>0.96325499999999997</c:v>
                </c:pt>
                <c:pt idx="386">
                  <c:v>0.96319999999999995</c:v>
                </c:pt>
                <c:pt idx="387">
                  <c:v>0.96314500000000003</c:v>
                </c:pt>
                <c:pt idx="388">
                  <c:v>0.96309</c:v>
                </c:pt>
                <c:pt idx="389">
                  <c:v>0.96303499999999997</c:v>
                </c:pt>
                <c:pt idx="390">
                  <c:v>0.96297999999999995</c:v>
                </c:pt>
                <c:pt idx="391">
                  <c:v>0.96292500000000003</c:v>
                </c:pt>
                <c:pt idx="392">
                  <c:v>0.96287</c:v>
                </c:pt>
                <c:pt idx="393">
                  <c:v>0.96281600000000001</c:v>
                </c:pt>
                <c:pt idx="394">
                  <c:v>0.96276099999999998</c:v>
                </c:pt>
                <c:pt idx="395">
                  <c:v>0.96270599999999995</c:v>
                </c:pt>
                <c:pt idx="396">
                  <c:v>0.96265199999999995</c:v>
                </c:pt>
                <c:pt idx="397">
                  <c:v>0.96259700000000004</c:v>
                </c:pt>
                <c:pt idx="398">
                  <c:v>0.96254300000000004</c:v>
                </c:pt>
                <c:pt idx="399">
                  <c:v>0.96248800000000001</c:v>
                </c:pt>
                <c:pt idx="400">
                  <c:v>0.96243400000000001</c:v>
                </c:pt>
                <c:pt idx="401">
                  <c:v>0.96237899999999998</c:v>
                </c:pt>
                <c:pt idx="402">
                  <c:v>0.96232499999999999</c:v>
                </c:pt>
                <c:pt idx="403">
                  <c:v>0.96226999999999996</c:v>
                </c:pt>
                <c:pt idx="404">
                  <c:v>0.96221599999999996</c:v>
                </c:pt>
                <c:pt idx="405">
                  <c:v>0.96216199999999996</c:v>
                </c:pt>
                <c:pt idx="406">
                  <c:v>0.96210799999999996</c:v>
                </c:pt>
                <c:pt idx="407">
                  <c:v>0.96205300000000005</c:v>
                </c:pt>
                <c:pt idx="408">
                  <c:v>0.96199900000000005</c:v>
                </c:pt>
                <c:pt idx="409">
                  <c:v>0.96194500000000005</c:v>
                </c:pt>
                <c:pt idx="410">
                  <c:v>0.96189100000000005</c:v>
                </c:pt>
                <c:pt idx="411">
                  <c:v>0.96183700000000005</c:v>
                </c:pt>
                <c:pt idx="412">
                  <c:v>0.96178300000000005</c:v>
                </c:pt>
                <c:pt idx="413">
                  <c:v>0.96172899999999995</c:v>
                </c:pt>
                <c:pt idx="414">
                  <c:v>0.96167499999999995</c:v>
                </c:pt>
                <c:pt idx="415">
                  <c:v>0.96162099999999995</c:v>
                </c:pt>
                <c:pt idx="416">
                  <c:v>0.96156699999999995</c:v>
                </c:pt>
                <c:pt idx="417">
                  <c:v>0.96151399999999998</c:v>
                </c:pt>
                <c:pt idx="418">
                  <c:v>0.96145999999999998</c:v>
                </c:pt>
                <c:pt idx="419">
                  <c:v>0.96140599999999998</c:v>
                </c:pt>
                <c:pt idx="420">
                  <c:v>0.96135199999999998</c:v>
                </c:pt>
                <c:pt idx="421">
                  <c:v>0.96129900000000001</c:v>
                </c:pt>
                <c:pt idx="422">
                  <c:v>0.96124500000000002</c:v>
                </c:pt>
                <c:pt idx="423">
                  <c:v>0.96119200000000005</c:v>
                </c:pt>
                <c:pt idx="424">
                  <c:v>0.96113800000000005</c:v>
                </c:pt>
                <c:pt idx="425">
                  <c:v>0.96108499999999997</c:v>
                </c:pt>
                <c:pt idx="426">
                  <c:v>0.96103099999999997</c:v>
                </c:pt>
                <c:pt idx="427">
                  <c:v>0.960978</c:v>
                </c:pt>
                <c:pt idx="428">
                  <c:v>0.960924</c:v>
                </c:pt>
                <c:pt idx="429">
                  <c:v>0.96087100000000003</c:v>
                </c:pt>
                <c:pt idx="430">
                  <c:v>0.96081799999999995</c:v>
                </c:pt>
                <c:pt idx="431">
                  <c:v>0.96076399999999995</c:v>
                </c:pt>
                <c:pt idx="432">
                  <c:v>0.96071099999999998</c:v>
                </c:pt>
                <c:pt idx="433">
                  <c:v>0.96065800000000001</c:v>
                </c:pt>
                <c:pt idx="434">
                  <c:v>0.96060500000000004</c:v>
                </c:pt>
                <c:pt idx="435">
                  <c:v>0.96055100000000004</c:v>
                </c:pt>
                <c:pt idx="436">
                  <c:v>0.96049799999999996</c:v>
                </c:pt>
                <c:pt idx="437">
                  <c:v>0.96044499999999999</c:v>
                </c:pt>
                <c:pt idx="438">
                  <c:v>0.96039200000000002</c:v>
                </c:pt>
                <c:pt idx="439">
                  <c:v>0.96033900000000005</c:v>
                </c:pt>
                <c:pt idx="440">
                  <c:v>0.96028599999999997</c:v>
                </c:pt>
                <c:pt idx="441">
                  <c:v>0.960233</c:v>
                </c:pt>
                <c:pt idx="442">
                  <c:v>0.96018000000000003</c:v>
                </c:pt>
                <c:pt idx="443">
                  <c:v>0.96012799999999998</c:v>
                </c:pt>
                <c:pt idx="444">
                  <c:v>0.96007500000000001</c:v>
                </c:pt>
                <c:pt idx="445">
                  <c:v>0.96002200000000004</c:v>
                </c:pt>
                <c:pt idx="446">
                  <c:v>0.95996899999999996</c:v>
                </c:pt>
                <c:pt idx="447">
                  <c:v>0.95991700000000002</c:v>
                </c:pt>
                <c:pt idx="448">
                  <c:v>0.95986400000000005</c:v>
                </c:pt>
                <c:pt idx="449">
                  <c:v>0.95981099999999997</c:v>
                </c:pt>
                <c:pt idx="450">
                  <c:v>0.95975900000000003</c:v>
                </c:pt>
                <c:pt idx="451">
                  <c:v>0.95970599999999995</c:v>
                </c:pt>
                <c:pt idx="452">
                  <c:v>0.95965299999999998</c:v>
                </c:pt>
                <c:pt idx="453">
                  <c:v>0.95960100000000004</c:v>
                </c:pt>
                <c:pt idx="454">
                  <c:v>0.95954799999999996</c:v>
                </c:pt>
                <c:pt idx="455">
                  <c:v>0.95949600000000002</c:v>
                </c:pt>
                <c:pt idx="456">
                  <c:v>0.95944399999999996</c:v>
                </c:pt>
                <c:pt idx="457">
                  <c:v>0.95939099999999999</c:v>
                </c:pt>
                <c:pt idx="458">
                  <c:v>0.95933900000000005</c:v>
                </c:pt>
                <c:pt idx="459">
                  <c:v>0.959287</c:v>
                </c:pt>
                <c:pt idx="460">
                  <c:v>0.95923400000000003</c:v>
                </c:pt>
                <c:pt idx="461">
                  <c:v>0.95918199999999998</c:v>
                </c:pt>
                <c:pt idx="462">
                  <c:v>0.95913000000000004</c:v>
                </c:pt>
                <c:pt idx="463">
                  <c:v>0.95907799999999999</c:v>
                </c:pt>
                <c:pt idx="464">
                  <c:v>0.95902600000000005</c:v>
                </c:pt>
                <c:pt idx="465">
                  <c:v>0.95897299999999996</c:v>
                </c:pt>
                <c:pt idx="466">
                  <c:v>0.95892100000000002</c:v>
                </c:pt>
                <c:pt idx="467">
                  <c:v>0.95886899999999997</c:v>
                </c:pt>
                <c:pt idx="468">
                  <c:v>0.95881700000000003</c:v>
                </c:pt>
                <c:pt idx="469">
                  <c:v>0.95876499999999998</c:v>
                </c:pt>
                <c:pt idx="470">
                  <c:v>0.95871300000000004</c:v>
                </c:pt>
                <c:pt idx="471">
                  <c:v>0.95866099999999999</c:v>
                </c:pt>
                <c:pt idx="472">
                  <c:v>0.95860999999999996</c:v>
                </c:pt>
                <c:pt idx="473">
                  <c:v>0.95855800000000002</c:v>
                </c:pt>
                <c:pt idx="474">
                  <c:v>0.95850599999999997</c:v>
                </c:pt>
                <c:pt idx="475">
                  <c:v>0.95845400000000003</c:v>
                </c:pt>
                <c:pt idx="476">
                  <c:v>0.95840199999999998</c:v>
                </c:pt>
                <c:pt idx="477">
                  <c:v>0.95835099999999995</c:v>
                </c:pt>
                <c:pt idx="478">
                  <c:v>0.95829900000000001</c:v>
                </c:pt>
                <c:pt idx="479">
                  <c:v>0.95824699999999996</c:v>
                </c:pt>
                <c:pt idx="480">
                  <c:v>0.95819600000000005</c:v>
                </c:pt>
                <c:pt idx="481">
                  <c:v>0.958144</c:v>
                </c:pt>
                <c:pt idx="482">
                  <c:v>0.95809299999999997</c:v>
                </c:pt>
                <c:pt idx="483">
                  <c:v>0.95804100000000003</c:v>
                </c:pt>
                <c:pt idx="484">
                  <c:v>0.95799000000000001</c:v>
                </c:pt>
                <c:pt idx="485">
                  <c:v>0.95793799999999996</c:v>
                </c:pt>
                <c:pt idx="486">
                  <c:v>0.95788700000000004</c:v>
                </c:pt>
                <c:pt idx="487">
                  <c:v>0.95783499999999999</c:v>
                </c:pt>
                <c:pt idx="488">
                  <c:v>0.95778399999999997</c:v>
                </c:pt>
                <c:pt idx="489">
                  <c:v>0.95773299999999995</c:v>
                </c:pt>
                <c:pt idx="490">
                  <c:v>0.957681</c:v>
                </c:pt>
                <c:pt idx="491">
                  <c:v>0.95762999999999998</c:v>
                </c:pt>
                <c:pt idx="492">
                  <c:v>0.95757899999999996</c:v>
                </c:pt>
                <c:pt idx="493">
                  <c:v>0.95752800000000005</c:v>
                </c:pt>
                <c:pt idx="494">
                  <c:v>0.95747599999999999</c:v>
                </c:pt>
                <c:pt idx="495">
                  <c:v>0.95742499999999997</c:v>
                </c:pt>
                <c:pt idx="496">
                  <c:v>0.95737399999999995</c:v>
                </c:pt>
                <c:pt idx="497">
                  <c:v>0.95732300000000004</c:v>
                </c:pt>
                <c:pt idx="498">
                  <c:v>0.95727200000000001</c:v>
                </c:pt>
                <c:pt idx="499">
                  <c:v>0.95722099999999999</c:v>
                </c:pt>
                <c:pt idx="500">
                  <c:v>0.95716999999999997</c:v>
                </c:pt>
                <c:pt idx="501">
                  <c:v>0.95711900000000005</c:v>
                </c:pt>
                <c:pt idx="502">
                  <c:v>0.95706800000000003</c:v>
                </c:pt>
                <c:pt idx="503">
                  <c:v>0.95701700000000001</c:v>
                </c:pt>
                <c:pt idx="504">
                  <c:v>0.95696599999999998</c:v>
                </c:pt>
                <c:pt idx="505">
                  <c:v>0.95691599999999999</c:v>
                </c:pt>
                <c:pt idx="506">
                  <c:v>0.95686499999999997</c:v>
                </c:pt>
                <c:pt idx="507">
                  <c:v>0.95681400000000005</c:v>
                </c:pt>
                <c:pt idx="508">
                  <c:v>0.95676300000000003</c:v>
                </c:pt>
                <c:pt idx="509">
                  <c:v>0.95671200000000001</c:v>
                </c:pt>
                <c:pt idx="510">
                  <c:v>0.95666200000000001</c:v>
                </c:pt>
                <c:pt idx="511">
                  <c:v>0.95661099999999999</c:v>
                </c:pt>
                <c:pt idx="512">
                  <c:v>0.95655999999999997</c:v>
                </c:pt>
                <c:pt idx="513">
                  <c:v>0.95650999999999997</c:v>
                </c:pt>
                <c:pt idx="514">
                  <c:v>0.95645899999999995</c:v>
                </c:pt>
                <c:pt idx="515">
                  <c:v>0.95640899999999995</c:v>
                </c:pt>
                <c:pt idx="516">
                  <c:v>0.95635800000000004</c:v>
                </c:pt>
                <c:pt idx="517">
                  <c:v>0.95630800000000005</c:v>
                </c:pt>
                <c:pt idx="518">
                  <c:v>0.95625700000000002</c:v>
                </c:pt>
                <c:pt idx="519">
                  <c:v>0.95620700000000003</c:v>
                </c:pt>
                <c:pt idx="520">
                  <c:v>0.95615700000000003</c:v>
                </c:pt>
                <c:pt idx="521">
                  <c:v>0.95610600000000001</c:v>
                </c:pt>
                <c:pt idx="522">
                  <c:v>0.95605600000000002</c:v>
                </c:pt>
                <c:pt idx="523">
                  <c:v>0.95600600000000002</c:v>
                </c:pt>
                <c:pt idx="524">
                  <c:v>0.955955</c:v>
                </c:pt>
                <c:pt idx="525">
                  <c:v>0.955905</c:v>
                </c:pt>
                <c:pt idx="526">
                  <c:v>0.95585500000000001</c:v>
                </c:pt>
                <c:pt idx="527">
                  <c:v>0.95580500000000002</c:v>
                </c:pt>
                <c:pt idx="528">
                  <c:v>0.95575399999999999</c:v>
                </c:pt>
                <c:pt idx="529">
                  <c:v>0.955704</c:v>
                </c:pt>
                <c:pt idx="530">
                  <c:v>0.955654</c:v>
                </c:pt>
                <c:pt idx="531">
                  <c:v>0.95560400000000001</c:v>
                </c:pt>
                <c:pt idx="532">
                  <c:v>0.95555400000000001</c:v>
                </c:pt>
                <c:pt idx="533">
                  <c:v>0.95550400000000002</c:v>
                </c:pt>
                <c:pt idx="534">
                  <c:v>0.95545400000000003</c:v>
                </c:pt>
                <c:pt idx="535">
                  <c:v>0.95540400000000003</c:v>
                </c:pt>
                <c:pt idx="536">
                  <c:v>0.95535400000000004</c:v>
                </c:pt>
                <c:pt idx="537">
                  <c:v>0.95530400000000004</c:v>
                </c:pt>
                <c:pt idx="538">
                  <c:v>0.95525400000000005</c:v>
                </c:pt>
                <c:pt idx="539">
                  <c:v>0.95520499999999997</c:v>
                </c:pt>
                <c:pt idx="540">
                  <c:v>0.95515499999999998</c:v>
                </c:pt>
                <c:pt idx="541">
                  <c:v>0.95510499999999998</c:v>
                </c:pt>
                <c:pt idx="542">
                  <c:v>0.95505499999999999</c:v>
                </c:pt>
                <c:pt idx="543">
                  <c:v>0.95500499999999999</c:v>
                </c:pt>
                <c:pt idx="544">
                  <c:v>0.95495600000000003</c:v>
                </c:pt>
                <c:pt idx="545">
                  <c:v>0.95490600000000003</c:v>
                </c:pt>
                <c:pt idx="546">
                  <c:v>0.95485600000000004</c:v>
                </c:pt>
                <c:pt idx="547">
                  <c:v>0.95480699999999996</c:v>
                </c:pt>
                <c:pt idx="548">
                  <c:v>0.95475699999999997</c:v>
                </c:pt>
                <c:pt idx="549">
                  <c:v>0.954708</c:v>
                </c:pt>
                <c:pt idx="550">
                  <c:v>0.95465800000000001</c:v>
                </c:pt>
                <c:pt idx="551">
                  <c:v>0.95460900000000004</c:v>
                </c:pt>
                <c:pt idx="552">
                  <c:v>0.95455900000000005</c:v>
                </c:pt>
                <c:pt idx="553">
                  <c:v>0.95450999999999997</c:v>
                </c:pt>
                <c:pt idx="554">
                  <c:v>0.95445999999999998</c:v>
                </c:pt>
                <c:pt idx="555">
                  <c:v>0.95441100000000001</c:v>
                </c:pt>
                <c:pt idx="556">
                  <c:v>0.95436100000000001</c:v>
                </c:pt>
                <c:pt idx="557">
                  <c:v>0.95431200000000005</c:v>
                </c:pt>
                <c:pt idx="558">
                  <c:v>0.95426299999999997</c:v>
                </c:pt>
                <c:pt idx="559">
                  <c:v>0.95421299999999998</c:v>
                </c:pt>
                <c:pt idx="560">
                  <c:v>0.95416400000000001</c:v>
                </c:pt>
                <c:pt idx="561">
                  <c:v>0.95411500000000005</c:v>
                </c:pt>
                <c:pt idx="562">
                  <c:v>0.95406599999999997</c:v>
                </c:pt>
                <c:pt idx="563">
                  <c:v>0.954017</c:v>
                </c:pt>
                <c:pt idx="564">
                  <c:v>0.95396700000000001</c:v>
                </c:pt>
                <c:pt idx="565">
                  <c:v>0.95391800000000004</c:v>
                </c:pt>
                <c:pt idx="566">
                  <c:v>0.95386899999999997</c:v>
                </c:pt>
                <c:pt idx="567">
                  <c:v>0.95382</c:v>
                </c:pt>
                <c:pt idx="568">
                  <c:v>0.95377100000000004</c:v>
                </c:pt>
                <c:pt idx="569">
                  <c:v>0.95372199999999996</c:v>
                </c:pt>
                <c:pt idx="570">
                  <c:v>0.95367299999999999</c:v>
                </c:pt>
                <c:pt idx="571">
                  <c:v>0.95362400000000003</c:v>
                </c:pt>
                <c:pt idx="572">
                  <c:v>0.95357499999999995</c:v>
                </c:pt>
                <c:pt idx="573">
                  <c:v>0.95352599999999998</c:v>
                </c:pt>
                <c:pt idx="574">
                  <c:v>0.95347700000000002</c:v>
                </c:pt>
                <c:pt idx="575">
                  <c:v>0.95342800000000005</c:v>
                </c:pt>
                <c:pt idx="576">
                  <c:v>0.95338000000000001</c:v>
                </c:pt>
                <c:pt idx="577">
                  <c:v>0.95333100000000004</c:v>
                </c:pt>
                <c:pt idx="578">
                  <c:v>0.95328199999999996</c:v>
                </c:pt>
                <c:pt idx="579">
                  <c:v>0.953233</c:v>
                </c:pt>
                <c:pt idx="580">
                  <c:v>0.95318400000000003</c:v>
                </c:pt>
                <c:pt idx="581">
                  <c:v>0.95313599999999998</c:v>
                </c:pt>
                <c:pt idx="582">
                  <c:v>0.95308700000000002</c:v>
                </c:pt>
                <c:pt idx="583">
                  <c:v>0.95303800000000005</c:v>
                </c:pt>
                <c:pt idx="584">
                  <c:v>0.95299</c:v>
                </c:pt>
                <c:pt idx="585">
                  <c:v>0.95294100000000004</c:v>
                </c:pt>
                <c:pt idx="586">
                  <c:v>0.95289199999999996</c:v>
                </c:pt>
                <c:pt idx="587">
                  <c:v>0.95284400000000002</c:v>
                </c:pt>
                <c:pt idx="588">
                  <c:v>0.95279499999999995</c:v>
                </c:pt>
                <c:pt idx="589">
                  <c:v>0.95274700000000001</c:v>
                </c:pt>
                <c:pt idx="590">
                  <c:v>0.95269800000000004</c:v>
                </c:pt>
                <c:pt idx="591">
                  <c:v>0.95265</c:v>
                </c:pt>
                <c:pt idx="592">
                  <c:v>0.95260100000000003</c:v>
                </c:pt>
                <c:pt idx="593">
                  <c:v>0.95255299999999998</c:v>
                </c:pt>
                <c:pt idx="594">
                  <c:v>0.95250500000000005</c:v>
                </c:pt>
                <c:pt idx="595">
                  <c:v>0.95245599999999997</c:v>
                </c:pt>
                <c:pt idx="596">
                  <c:v>0.95240800000000003</c:v>
                </c:pt>
                <c:pt idx="597">
                  <c:v>0.95235999999999998</c:v>
                </c:pt>
                <c:pt idx="598">
                  <c:v>0.95231100000000002</c:v>
                </c:pt>
                <c:pt idx="599">
                  <c:v>0.95226299999999997</c:v>
                </c:pt>
                <c:pt idx="600">
                  <c:v>0.95221500000000003</c:v>
                </c:pt>
                <c:pt idx="601">
                  <c:v>0.95216699999999999</c:v>
                </c:pt>
                <c:pt idx="602">
                  <c:v>0.95211800000000002</c:v>
                </c:pt>
                <c:pt idx="603">
                  <c:v>0.95206999999999997</c:v>
                </c:pt>
                <c:pt idx="604">
                  <c:v>0.95202200000000003</c:v>
                </c:pt>
                <c:pt idx="605">
                  <c:v>0.95197399999999999</c:v>
                </c:pt>
                <c:pt idx="606">
                  <c:v>0.95192600000000005</c:v>
                </c:pt>
                <c:pt idx="607">
                  <c:v>0.951878</c:v>
                </c:pt>
                <c:pt idx="608">
                  <c:v>0.95182999999999995</c:v>
                </c:pt>
                <c:pt idx="609">
                  <c:v>0.95178200000000002</c:v>
                </c:pt>
                <c:pt idx="610">
                  <c:v>0.95173399999999997</c:v>
                </c:pt>
                <c:pt idx="611">
                  <c:v>0.95168600000000003</c:v>
                </c:pt>
                <c:pt idx="612">
                  <c:v>0.95163799999999998</c:v>
                </c:pt>
                <c:pt idx="613">
                  <c:v>0.95159000000000005</c:v>
                </c:pt>
                <c:pt idx="614">
                  <c:v>0.951542</c:v>
                </c:pt>
                <c:pt idx="615">
                  <c:v>0.95149399999999995</c:v>
                </c:pt>
                <c:pt idx="616">
                  <c:v>0.95144600000000001</c:v>
                </c:pt>
                <c:pt idx="617">
                  <c:v>0.95139899999999999</c:v>
                </c:pt>
                <c:pt idx="618">
                  <c:v>0.95135099999999995</c:v>
                </c:pt>
                <c:pt idx="619">
                  <c:v>0.95130300000000001</c:v>
                </c:pt>
                <c:pt idx="620">
                  <c:v>0.95125499999999996</c:v>
                </c:pt>
                <c:pt idx="621">
                  <c:v>0.95120800000000005</c:v>
                </c:pt>
                <c:pt idx="622">
                  <c:v>0.95116000000000001</c:v>
                </c:pt>
                <c:pt idx="623">
                  <c:v>0.95111199999999996</c:v>
                </c:pt>
                <c:pt idx="624">
                  <c:v>0.95106500000000005</c:v>
                </c:pt>
                <c:pt idx="625">
                  <c:v>0.951017</c:v>
                </c:pt>
                <c:pt idx="626">
                  <c:v>0.95096899999999995</c:v>
                </c:pt>
                <c:pt idx="627">
                  <c:v>0.95092200000000005</c:v>
                </c:pt>
                <c:pt idx="628">
                  <c:v>0.950874</c:v>
                </c:pt>
                <c:pt idx="629">
                  <c:v>0.95082699999999998</c:v>
                </c:pt>
                <c:pt idx="630">
                  <c:v>0.95077900000000004</c:v>
                </c:pt>
                <c:pt idx="631">
                  <c:v>0.95073200000000002</c:v>
                </c:pt>
                <c:pt idx="632">
                  <c:v>0.95068399999999997</c:v>
                </c:pt>
                <c:pt idx="633">
                  <c:v>0.95063699999999995</c:v>
                </c:pt>
                <c:pt idx="634">
                  <c:v>0.95058900000000002</c:v>
                </c:pt>
                <c:pt idx="635">
                  <c:v>0.950542</c:v>
                </c:pt>
                <c:pt idx="636">
                  <c:v>0.95049499999999998</c:v>
                </c:pt>
                <c:pt idx="637">
                  <c:v>0.95044700000000004</c:v>
                </c:pt>
                <c:pt idx="638">
                  <c:v>0.95040000000000002</c:v>
                </c:pt>
                <c:pt idx="639">
                  <c:v>0.950353</c:v>
                </c:pt>
                <c:pt idx="640">
                  <c:v>0.95030499999999996</c:v>
                </c:pt>
                <c:pt idx="641">
                  <c:v>0.95025800000000005</c:v>
                </c:pt>
                <c:pt idx="642">
                  <c:v>0.95021100000000003</c:v>
                </c:pt>
                <c:pt idx="643">
                  <c:v>0.95016400000000001</c:v>
                </c:pt>
                <c:pt idx="644">
                  <c:v>0.95011599999999996</c:v>
                </c:pt>
                <c:pt idx="645">
                  <c:v>0.95006900000000005</c:v>
                </c:pt>
                <c:pt idx="646">
                  <c:v>0.95002200000000003</c:v>
                </c:pt>
                <c:pt idx="647">
                  <c:v>0.94997500000000001</c:v>
                </c:pt>
                <c:pt idx="648">
                  <c:v>0.94992799999999999</c:v>
                </c:pt>
                <c:pt idx="649">
                  <c:v>0.94988099999999998</c:v>
                </c:pt>
                <c:pt idx="650">
                  <c:v>0.94983399999999996</c:v>
                </c:pt>
                <c:pt idx="651">
                  <c:v>0.94978700000000005</c:v>
                </c:pt>
                <c:pt idx="652">
                  <c:v>0.94974000000000003</c:v>
                </c:pt>
                <c:pt idx="653">
                  <c:v>0.94969300000000001</c:v>
                </c:pt>
                <c:pt idx="654">
                  <c:v>0.94964599999999999</c:v>
                </c:pt>
                <c:pt idx="655">
                  <c:v>0.94959899999999997</c:v>
                </c:pt>
                <c:pt idx="656">
                  <c:v>0.94955199999999995</c:v>
                </c:pt>
                <c:pt idx="657">
                  <c:v>0.94950500000000004</c:v>
                </c:pt>
                <c:pt idx="658">
                  <c:v>0.94945800000000002</c:v>
                </c:pt>
                <c:pt idx="659">
                  <c:v>0.949411</c:v>
                </c:pt>
                <c:pt idx="660">
                  <c:v>0.94936399999999999</c:v>
                </c:pt>
                <c:pt idx="661">
                  <c:v>0.949318</c:v>
                </c:pt>
                <c:pt idx="662">
                  <c:v>0.94927099999999998</c:v>
                </c:pt>
                <c:pt idx="663">
                  <c:v>0.94922399999999996</c:v>
                </c:pt>
                <c:pt idx="664">
                  <c:v>0.94917700000000005</c:v>
                </c:pt>
                <c:pt idx="665">
                  <c:v>0.94913099999999995</c:v>
                </c:pt>
                <c:pt idx="666">
                  <c:v>0.94908400000000004</c:v>
                </c:pt>
                <c:pt idx="667">
                  <c:v>0.94903700000000002</c:v>
                </c:pt>
                <c:pt idx="668">
                  <c:v>0.94899100000000003</c:v>
                </c:pt>
                <c:pt idx="669">
                  <c:v>0.94894400000000001</c:v>
                </c:pt>
                <c:pt idx="670">
                  <c:v>0.94889699999999999</c:v>
                </c:pt>
                <c:pt idx="671">
                  <c:v>0.948851</c:v>
                </c:pt>
                <c:pt idx="672">
                  <c:v>0.94880399999999998</c:v>
                </c:pt>
                <c:pt idx="673">
                  <c:v>0.94875799999999999</c:v>
                </c:pt>
                <c:pt idx="674">
                  <c:v>0.94871099999999997</c:v>
                </c:pt>
                <c:pt idx="675">
                  <c:v>0.94866499999999998</c:v>
                </c:pt>
                <c:pt idx="676">
                  <c:v>0.94861799999999996</c:v>
                </c:pt>
                <c:pt idx="677">
                  <c:v>0.94857199999999997</c:v>
                </c:pt>
                <c:pt idx="678">
                  <c:v>0.94852499999999995</c:v>
                </c:pt>
                <c:pt idx="679">
                  <c:v>0.94847899999999996</c:v>
                </c:pt>
                <c:pt idx="680">
                  <c:v>0.94843200000000005</c:v>
                </c:pt>
                <c:pt idx="681">
                  <c:v>0.94838599999999995</c:v>
                </c:pt>
                <c:pt idx="682">
                  <c:v>0.94833999999999996</c:v>
                </c:pt>
                <c:pt idx="683">
                  <c:v>0.94829300000000005</c:v>
                </c:pt>
                <c:pt idx="684">
                  <c:v>0.94824699999999995</c:v>
                </c:pt>
                <c:pt idx="685">
                  <c:v>0.94820099999999996</c:v>
                </c:pt>
                <c:pt idx="686">
                  <c:v>0.94815499999999997</c:v>
                </c:pt>
                <c:pt idx="687">
                  <c:v>0.94810799999999995</c:v>
                </c:pt>
                <c:pt idx="688">
                  <c:v>0.94806199999999996</c:v>
                </c:pt>
                <c:pt idx="689">
                  <c:v>0.94801599999999997</c:v>
                </c:pt>
                <c:pt idx="690">
                  <c:v>0.94796999999999998</c:v>
                </c:pt>
                <c:pt idx="691">
                  <c:v>0.94792399999999999</c:v>
                </c:pt>
                <c:pt idx="692">
                  <c:v>0.94787699999999997</c:v>
                </c:pt>
                <c:pt idx="693">
                  <c:v>0.94783099999999998</c:v>
                </c:pt>
                <c:pt idx="694">
                  <c:v>0.94778499999999999</c:v>
                </c:pt>
                <c:pt idx="695">
                  <c:v>0.947739</c:v>
                </c:pt>
                <c:pt idx="696">
                  <c:v>0.94769300000000001</c:v>
                </c:pt>
                <c:pt idx="697">
                  <c:v>0.94764700000000002</c:v>
                </c:pt>
                <c:pt idx="698">
                  <c:v>0.94760100000000003</c:v>
                </c:pt>
                <c:pt idx="699">
                  <c:v>0.94755500000000004</c:v>
                </c:pt>
                <c:pt idx="700">
                  <c:v>0.94750900000000005</c:v>
                </c:pt>
                <c:pt idx="701">
                  <c:v>0.94746300000000006</c:v>
                </c:pt>
                <c:pt idx="702">
                  <c:v>0.94741699999999995</c:v>
                </c:pt>
                <c:pt idx="703">
                  <c:v>0.94737099999999996</c:v>
                </c:pt>
                <c:pt idx="704">
                  <c:v>0.94732499999999997</c:v>
                </c:pt>
                <c:pt idx="705">
                  <c:v>0.94727899999999998</c:v>
                </c:pt>
                <c:pt idx="706">
                  <c:v>0.94723400000000002</c:v>
                </c:pt>
                <c:pt idx="707">
                  <c:v>0.94718800000000003</c:v>
                </c:pt>
                <c:pt idx="708">
                  <c:v>0.94714200000000004</c:v>
                </c:pt>
                <c:pt idx="709">
                  <c:v>0.94709600000000005</c:v>
                </c:pt>
                <c:pt idx="710">
                  <c:v>0.94704999999999995</c:v>
                </c:pt>
                <c:pt idx="711">
                  <c:v>0.94700499999999999</c:v>
                </c:pt>
                <c:pt idx="712">
                  <c:v>0.946959</c:v>
                </c:pt>
                <c:pt idx="713">
                  <c:v>0.946913</c:v>
                </c:pt>
                <c:pt idx="714">
                  <c:v>0.94686800000000004</c:v>
                </c:pt>
                <c:pt idx="715">
                  <c:v>0.94682200000000005</c:v>
                </c:pt>
                <c:pt idx="716">
                  <c:v>0.94677599999999995</c:v>
                </c:pt>
                <c:pt idx="717">
                  <c:v>0.94673099999999999</c:v>
                </c:pt>
                <c:pt idx="718">
                  <c:v>0.946685</c:v>
                </c:pt>
                <c:pt idx="719">
                  <c:v>0.94663900000000001</c:v>
                </c:pt>
                <c:pt idx="720">
                  <c:v>0.94659400000000005</c:v>
                </c:pt>
                <c:pt idx="721">
                  <c:v>0.94654799999999994</c:v>
                </c:pt>
                <c:pt idx="722">
                  <c:v>0.94650299999999998</c:v>
                </c:pt>
                <c:pt idx="723">
                  <c:v>0.94645699999999999</c:v>
                </c:pt>
                <c:pt idx="724">
                  <c:v>0.94641200000000003</c:v>
                </c:pt>
                <c:pt idx="725">
                  <c:v>0.94636600000000004</c:v>
                </c:pt>
                <c:pt idx="726">
                  <c:v>0.94632099999999997</c:v>
                </c:pt>
                <c:pt idx="727">
                  <c:v>0.94627600000000001</c:v>
                </c:pt>
                <c:pt idx="728">
                  <c:v>0.94623000000000002</c:v>
                </c:pt>
                <c:pt idx="729">
                  <c:v>0.94618500000000005</c:v>
                </c:pt>
                <c:pt idx="730">
                  <c:v>0.94613899999999995</c:v>
                </c:pt>
                <c:pt idx="731">
                  <c:v>0.94609399999999999</c:v>
                </c:pt>
                <c:pt idx="732">
                  <c:v>0.94604900000000003</c:v>
                </c:pt>
                <c:pt idx="733">
                  <c:v>0.94600300000000004</c:v>
                </c:pt>
                <c:pt idx="734">
                  <c:v>0.94595799999999997</c:v>
                </c:pt>
                <c:pt idx="735">
                  <c:v>0.945913</c:v>
                </c:pt>
                <c:pt idx="736">
                  <c:v>0.94586800000000004</c:v>
                </c:pt>
                <c:pt idx="737">
                  <c:v>0.94582200000000005</c:v>
                </c:pt>
                <c:pt idx="738">
                  <c:v>0.94577699999999998</c:v>
                </c:pt>
                <c:pt idx="739">
                  <c:v>0.94573200000000002</c:v>
                </c:pt>
                <c:pt idx="740">
                  <c:v>0.94568700000000006</c:v>
                </c:pt>
                <c:pt idx="741">
                  <c:v>0.94564199999999998</c:v>
                </c:pt>
                <c:pt idx="742">
                  <c:v>0.94559599999999999</c:v>
                </c:pt>
                <c:pt idx="743">
                  <c:v>0.94555100000000003</c:v>
                </c:pt>
                <c:pt idx="744">
                  <c:v>0.94550599999999996</c:v>
                </c:pt>
                <c:pt idx="745">
                  <c:v>0.945461</c:v>
                </c:pt>
                <c:pt idx="746">
                  <c:v>0.94541600000000003</c:v>
                </c:pt>
                <c:pt idx="747">
                  <c:v>0.94537099999999996</c:v>
                </c:pt>
                <c:pt idx="748">
                  <c:v>0.945326</c:v>
                </c:pt>
                <c:pt idx="749">
                  <c:v>0.94528100000000004</c:v>
                </c:pt>
                <c:pt idx="750">
                  <c:v>0.94523599999999997</c:v>
                </c:pt>
                <c:pt idx="751">
                  <c:v>0.945191</c:v>
                </c:pt>
                <c:pt idx="752">
                  <c:v>0.94514600000000004</c:v>
                </c:pt>
                <c:pt idx="753">
                  <c:v>0.94510099999999997</c:v>
                </c:pt>
                <c:pt idx="754">
                  <c:v>0.94505600000000001</c:v>
                </c:pt>
                <c:pt idx="755">
                  <c:v>0.94501199999999996</c:v>
                </c:pt>
                <c:pt idx="756">
                  <c:v>0.944967</c:v>
                </c:pt>
                <c:pt idx="757">
                  <c:v>0.94492200000000004</c:v>
                </c:pt>
                <c:pt idx="758">
                  <c:v>0.94487699999999997</c:v>
                </c:pt>
                <c:pt idx="759">
                  <c:v>0.94483200000000001</c:v>
                </c:pt>
                <c:pt idx="760">
                  <c:v>0.94478700000000004</c:v>
                </c:pt>
                <c:pt idx="761">
                  <c:v>0.944743</c:v>
                </c:pt>
                <c:pt idx="762">
                  <c:v>0.94469800000000004</c:v>
                </c:pt>
                <c:pt idx="763">
                  <c:v>0.94465299999999996</c:v>
                </c:pt>
                <c:pt idx="764">
                  <c:v>0.944608</c:v>
                </c:pt>
                <c:pt idx="765">
                  <c:v>0.94456399999999996</c:v>
                </c:pt>
                <c:pt idx="766">
                  <c:v>0.944519</c:v>
                </c:pt>
                <c:pt idx="767">
                  <c:v>0.94447400000000004</c:v>
                </c:pt>
                <c:pt idx="768">
                  <c:v>0.94442999999999999</c:v>
                </c:pt>
                <c:pt idx="769">
                  <c:v>0.94438500000000003</c:v>
                </c:pt>
                <c:pt idx="770">
                  <c:v>0.94434099999999999</c:v>
                </c:pt>
                <c:pt idx="771">
                  <c:v>0.94429600000000002</c:v>
                </c:pt>
                <c:pt idx="772">
                  <c:v>0.94425099999999995</c:v>
                </c:pt>
                <c:pt idx="773">
                  <c:v>0.94420700000000002</c:v>
                </c:pt>
                <c:pt idx="774">
                  <c:v>0.94416199999999995</c:v>
                </c:pt>
                <c:pt idx="775">
                  <c:v>0.94411800000000001</c:v>
                </c:pt>
                <c:pt idx="776">
                  <c:v>0.94407300000000005</c:v>
                </c:pt>
                <c:pt idx="777">
                  <c:v>0.94402900000000001</c:v>
                </c:pt>
                <c:pt idx="778">
                  <c:v>0.94398400000000005</c:v>
                </c:pt>
                <c:pt idx="779">
                  <c:v>0.94394</c:v>
                </c:pt>
                <c:pt idx="780">
                  <c:v>0.94389599999999996</c:v>
                </c:pt>
                <c:pt idx="781">
                  <c:v>0.943851</c:v>
                </c:pt>
                <c:pt idx="782">
                  <c:v>0.94380699999999995</c:v>
                </c:pt>
                <c:pt idx="783">
                  <c:v>0.94376199999999999</c:v>
                </c:pt>
                <c:pt idx="784">
                  <c:v>0.94371799999999995</c:v>
                </c:pt>
                <c:pt idx="785">
                  <c:v>0.94367400000000001</c:v>
                </c:pt>
                <c:pt idx="786">
                  <c:v>0.94362900000000005</c:v>
                </c:pt>
                <c:pt idx="787">
                  <c:v>0.94358500000000001</c:v>
                </c:pt>
                <c:pt idx="788">
                  <c:v>0.94354099999999996</c:v>
                </c:pt>
                <c:pt idx="789">
                  <c:v>0.94349700000000003</c:v>
                </c:pt>
                <c:pt idx="790">
                  <c:v>0.94345199999999996</c:v>
                </c:pt>
                <c:pt idx="791">
                  <c:v>0.94340800000000002</c:v>
                </c:pt>
                <c:pt idx="792">
                  <c:v>0.94336399999999998</c:v>
                </c:pt>
                <c:pt idx="793">
                  <c:v>0.94332000000000005</c:v>
                </c:pt>
                <c:pt idx="794">
                  <c:v>0.943276</c:v>
                </c:pt>
                <c:pt idx="795">
                  <c:v>0.94323100000000004</c:v>
                </c:pt>
                <c:pt idx="796">
                  <c:v>0.943187</c:v>
                </c:pt>
                <c:pt idx="797">
                  <c:v>0.94314299999999995</c:v>
                </c:pt>
                <c:pt idx="798">
                  <c:v>0.94309900000000002</c:v>
                </c:pt>
                <c:pt idx="799">
                  <c:v>0.94305499999999998</c:v>
                </c:pt>
                <c:pt idx="800">
                  <c:v>0.94301100000000004</c:v>
                </c:pt>
                <c:pt idx="801">
                  <c:v>0.942967</c:v>
                </c:pt>
                <c:pt idx="802">
                  <c:v>0.94292299999999996</c:v>
                </c:pt>
                <c:pt idx="803">
                  <c:v>0.94287900000000002</c:v>
                </c:pt>
                <c:pt idx="804">
                  <c:v>0.94283499999999998</c:v>
                </c:pt>
                <c:pt idx="805">
                  <c:v>0.94279100000000005</c:v>
                </c:pt>
                <c:pt idx="806">
                  <c:v>0.942747</c:v>
                </c:pt>
                <c:pt idx="807">
                  <c:v>0.94270299999999996</c:v>
                </c:pt>
                <c:pt idx="808">
                  <c:v>0.94265900000000002</c:v>
                </c:pt>
                <c:pt idx="809">
                  <c:v>0.94261499999999998</c:v>
                </c:pt>
                <c:pt idx="810">
                  <c:v>0.94257100000000005</c:v>
                </c:pt>
                <c:pt idx="811">
                  <c:v>0.942527</c:v>
                </c:pt>
                <c:pt idx="812">
                  <c:v>0.94248399999999999</c:v>
                </c:pt>
                <c:pt idx="813">
                  <c:v>0.94244000000000006</c:v>
                </c:pt>
                <c:pt idx="814">
                  <c:v>0.94239600000000001</c:v>
                </c:pt>
                <c:pt idx="815">
                  <c:v>0.94235199999999997</c:v>
                </c:pt>
                <c:pt idx="816">
                  <c:v>0.94230800000000003</c:v>
                </c:pt>
                <c:pt idx="817">
                  <c:v>0.94226500000000002</c:v>
                </c:pt>
                <c:pt idx="818">
                  <c:v>0.94222099999999998</c:v>
                </c:pt>
                <c:pt idx="819">
                  <c:v>0.94217700000000004</c:v>
                </c:pt>
                <c:pt idx="820">
                  <c:v>0.942133</c:v>
                </c:pt>
                <c:pt idx="821">
                  <c:v>0.94208999999999998</c:v>
                </c:pt>
                <c:pt idx="822">
                  <c:v>0.94204600000000005</c:v>
                </c:pt>
                <c:pt idx="823">
                  <c:v>0.94200200000000001</c:v>
                </c:pt>
                <c:pt idx="824">
                  <c:v>0.94195899999999999</c:v>
                </c:pt>
                <c:pt idx="825">
                  <c:v>0.94191499999999995</c:v>
                </c:pt>
                <c:pt idx="826">
                  <c:v>0.94187200000000004</c:v>
                </c:pt>
                <c:pt idx="827">
                  <c:v>0.941828</c:v>
                </c:pt>
                <c:pt idx="828">
                  <c:v>0.94178399999999995</c:v>
                </c:pt>
                <c:pt idx="829">
                  <c:v>0.94174100000000005</c:v>
                </c:pt>
                <c:pt idx="830">
                  <c:v>0.94169700000000001</c:v>
                </c:pt>
                <c:pt idx="831">
                  <c:v>0.94165399999999999</c:v>
                </c:pt>
                <c:pt idx="832">
                  <c:v>0.94160999999999995</c:v>
                </c:pt>
                <c:pt idx="833">
                  <c:v>0.94156700000000004</c:v>
                </c:pt>
                <c:pt idx="834">
                  <c:v>0.941523</c:v>
                </c:pt>
                <c:pt idx="835">
                  <c:v>0.94147999999999998</c:v>
                </c:pt>
                <c:pt idx="836">
                  <c:v>0.94143600000000005</c:v>
                </c:pt>
                <c:pt idx="837">
                  <c:v>0.94139300000000004</c:v>
                </c:pt>
                <c:pt idx="838">
                  <c:v>0.94135000000000002</c:v>
                </c:pt>
                <c:pt idx="839">
                  <c:v>0.94130599999999998</c:v>
                </c:pt>
                <c:pt idx="840">
                  <c:v>0.94126299999999996</c:v>
                </c:pt>
                <c:pt idx="841">
                  <c:v>0.94121900000000003</c:v>
                </c:pt>
                <c:pt idx="842">
                  <c:v>0.94117600000000001</c:v>
                </c:pt>
                <c:pt idx="843">
                  <c:v>0.941133</c:v>
                </c:pt>
                <c:pt idx="844">
                  <c:v>0.94108899999999995</c:v>
                </c:pt>
                <c:pt idx="845">
                  <c:v>0.94104600000000005</c:v>
                </c:pt>
                <c:pt idx="846">
                  <c:v>0.94100300000000003</c:v>
                </c:pt>
                <c:pt idx="847">
                  <c:v>0.94096000000000002</c:v>
                </c:pt>
                <c:pt idx="848">
                  <c:v>0.94091599999999997</c:v>
                </c:pt>
                <c:pt idx="849">
                  <c:v>0.94087299999999996</c:v>
                </c:pt>
                <c:pt idx="850">
                  <c:v>0.94083000000000006</c:v>
                </c:pt>
                <c:pt idx="851">
                  <c:v>0.94078700000000004</c:v>
                </c:pt>
                <c:pt idx="852">
                  <c:v>0.94074400000000002</c:v>
                </c:pt>
                <c:pt idx="853">
                  <c:v>0.94069999999999998</c:v>
                </c:pt>
                <c:pt idx="854">
                  <c:v>0.94065699999999997</c:v>
                </c:pt>
                <c:pt idx="855">
                  <c:v>0.94061399999999995</c:v>
                </c:pt>
                <c:pt idx="856">
                  <c:v>0.94057100000000005</c:v>
                </c:pt>
                <c:pt idx="857">
                  <c:v>0.94052800000000003</c:v>
                </c:pt>
                <c:pt idx="858">
                  <c:v>0.94048500000000002</c:v>
                </c:pt>
                <c:pt idx="859">
                  <c:v>0.940442</c:v>
                </c:pt>
                <c:pt idx="860">
                  <c:v>0.94039899999999998</c:v>
                </c:pt>
                <c:pt idx="861">
                  <c:v>0.94035599999999997</c:v>
                </c:pt>
                <c:pt idx="862">
                  <c:v>0.94031299999999995</c:v>
                </c:pt>
                <c:pt idx="863">
                  <c:v>0.94027000000000005</c:v>
                </c:pt>
                <c:pt idx="864">
                  <c:v>0.94022700000000003</c:v>
                </c:pt>
                <c:pt idx="865">
                  <c:v>0.94018400000000002</c:v>
                </c:pt>
                <c:pt idx="866">
                  <c:v>0.940141</c:v>
                </c:pt>
                <c:pt idx="867">
                  <c:v>0.94009799999999999</c:v>
                </c:pt>
                <c:pt idx="868">
                  <c:v>0.94005499999999997</c:v>
                </c:pt>
                <c:pt idx="869">
                  <c:v>0.94001199999999996</c:v>
                </c:pt>
                <c:pt idx="870">
                  <c:v>0.93996900000000005</c:v>
                </c:pt>
                <c:pt idx="871">
                  <c:v>0.93992600000000004</c:v>
                </c:pt>
                <c:pt idx="872">
                  <c:v>0.93988400000000005</c:v>
                </c:pt>
                <c:pt idx="873">
                  <c:v>0.93984100000000004</c:v>
                </c:pt>
                <c:pt idx="874">
                  <c:v>0.93979800000000002</c:v>
                </c:pt>
                <c:pt idx="875">
                  <c:v>0.93975500000000001</c:v>
                </c:pt>
                <c:pt idx="876">
                  <c:v>0.93971199999999999</c:v>
                </c:pt>
                <c:pt idx="877">
                  <c:v>0.93967000000000001</c:v>
                </c:pt>
                <c:pt idx="878">
                  <c:v>0.93962699999999999</c:v>
                </c:pt>
                <c:pt idx="879">
                  <c:v>0.93958399999999997</c:v>
                </c:pt>
                <c:pt idx="880">
                  <c:v>0.93954099999999996</c:v>
                </c:pt>
                <c:pt idx="881">
                  <c:v>0.93949899999999997</c:v>
                </c:pt>
                <c:pt idx="882">
                  <c:v>0.93945599999999996</c:v>
                </c:pt>
                <c:pt idx="883">
                  <c:v>0.93941300000000005</c:v>
                </c:pt>
                <c:pt idx="884">
                  <c:v>0.93937099999999996</c:v>
                </c:pt>
                <c:pt idx="885">
                  <c:v>0.93932800000000005</c:v>
                </c:pt>
                <c:pt idx="886">
                  <c:v>0.93928500000000004</c:v>
                </c:pt>
                <c:pt idx="887">
                  <c:v>0.93924300000000005</c:v>
                </c:pt>
                <c:pt idx="888">
                  <c:v>0.93920000000000003</c:v>
                </c:pt>
                <c:pt idx="889">
                  <c:v>0.93915800000000005</c:v>
                </c:pt>
                <c:pt idx="890">
                  <c:v>0.93911500000000003</c:v>
                </c:pt>
                <c:pt idx="891">
                  <c:v>0.93907200000000002</c:v>
                </c:pt>
                <c:pt idx="892">
                  <c:v>0.93903000000000003</c:v>
                </c:pt>
                <c:pt idx="893">
                  <c:v>0.93898700000000002</c:v>
                </c:pt>
                <c:pt idx="894">
                  <c:v>0.93894500000000003</c:v>
                </c:pt>
                <c:pt idx="895">
                  <c:v>0.93890200000000001</c:v>
                </c:pt>
                <c:pt idx="896">
                  <c:v>0.93886000000000003</c:v>
                </c:pt>
                <c:pt idx="897">
                  <c:v>0.93881700000000001</c:v>
                </c:pt>
                <c:pt idx="898">
                  <c:v>0.93877500000000003</c:v>
                </c:pt>
                <c:pt idx="899">
                  <c:v>0.93873300000000004</c:v>
                </c:pt>
                <c:pt idx="900">
                  <c:v>0.93869000000000002</c:v>
                </c:pt>
                <c:pt idx="901">
                  <c:v>0.93864800000000004</c:v>
                </c:pt>
                <c:pt idx="902">
                  <c:v>0.93860500000000002</c:v>
                </c:pt>
                <c:pt idx="903">
                  <c:v>0.93856300000000004</c:v>
                </c:pt>
                <c:pt idx="904">
                  <c:v>0.93852100000000005</c:v>
                </c:pt>
                <c:pt idx="905">
                  <c:v>0.93847800000000003</c:v>
                </c:pt>
                <c:pt idx="906">
                  <c:v>0.93843600000000005</c:v>
                </c:pt>
                <c:pt idx="907">
                  <c:v>0.93839399999999995</c:v>
                </c:pt>
                <c:pt idx="908">
                  <c:v>0.93835100000000005</c:v>
                </c:pt>
                <c:pt idx="909">
                  <c:v>0.93830899999999995</c:v>
                </c:pt>
                <c:pt idx="910">
                  <c:v>0.93826699999999996</c:v>
                </c:pt>
                <c:pt idx="911">
                  <c:v>0.93822499999999998</c:v>
                </c:pt>
                <c:pt idx="912">
                  <c:v>0.93818199999999996</c:v>
                </c:pt>
                <c:pt idx="913">
                  <c:v>0.93813999999999997</c:v>
                </c:pt>
                <c:pt idx="914">
                  <c:v>0.93809799999999999</c:v>
                </c:pt>
                <c:pt idx="915">
                  <c:v>0.938056</c:v>
                </c:pt>
                <c:pt idx="916">
                  <c:v>0.93801400000000001</c:v>
                </c:pt>
                <c:pt idx="917">
                  <c:v>0.937971</c:v>
                </c:pt>
                <c:pt idx="918">
                  <c:v>0.93792900000000001</c:v>
                </c:pt>
                <c:pt idx="919">
                  <c:v>0.93788700000000003</c:v>
                </c:pt>
                <c:pt idx="920">
                  <c:v>0.93784500000000004</c:v>
                </c:pt>
                <c:pt idx="921">
                  <c:v>0.93780300000000005</c:v>
                </c:pt>
                <c:pt idx="922">
                  <c:v>0.93776099999999996</c:v>
                </c:pt>
                <c:pt idx="923">
                  <c:v>0.93771899999999997</c:v>
                </c:pt>
                <c:pt idx="924">
                  <c:v>0.93767699999999998</c:v>
                </c:pt>
                <c:pt idx="925">
                  <c:v>0.937635</c:v>
                </c:pt>
                <c:pt idx="926">
                  <c:v>0.93759300000000001</c:v>
                </c:pt>
                <c:pt idx="927">
                  <c:v>0.93755100000000002</c:v>
                </c:pt>
                <c:pt idx="928">
                  <c:v>0.93750900000000004</c:v>
                </c:pt>
                <c:pt idx="929">
                  <c:v>0.93746700000000005</c:v>
                </c:pt>
                <c:pt idx="930">
                  <c:v>0.93742499999999995</c:v>
                </c:pt>
                <c:pt idx="931">
                  <c:v>0.93738299999999997</c:v>
                </c:pt>
                <c:pt idx="932">
                  <c:v>0.93734099999999998</c:v>
                </c:pt>
                <c:pt idx="933">
                  <c:v>0.93729899999999999</c:v>
                </c:pt>
                <c:pt idx="934">
                  <c:v>0.93725700000000001</c:v>
                </c:pt>
                <c:pt idx="935">
                  <c:v>0.93721500000000002</c:v>
                </c:pt>
                <c:pt idx="936">
                  <c:v>0.93717300000000003</c:v>
                </c:pt>
                <c:pt idx="937">
                  <c:v>0.93713199999999997</c:v>
                </c:pt>
                <c:pt idx="938">
                  <c:v>0.93708999999999998</c:v>
                </c:pt>
                <c:pt idx="939">
                  <c:v>0.93704799999999999</c:v>
                </c:pt>
                <c:pt idx="940">
                  <c:v>0.93700600000000001</c:v>
                </c:pt>
                <c:pt idx="941">
                  <c:v>0.93696400000000002</c:v>
                </c:pt>
                <c:pt idx="942">
                  <c:v>0.93692200000000003</c:v>
                </c:pt>
                <c:pt idx="943">
                  <c:v>0.93688099999999996</c:v>
                </c:pt>
                <c:pt idx="944">
                  <c:v>0.93683899999999998</c:v>
                </c:pt>
                <c:pt idx="945">
                  <c:v>0.93679699999999999</c:v>
                </c:pt>
                <c:pt idx="946">
                  <c:v>0.936755</c:v>
                </c:pt>
                <c:pt idx="947">
                  <c:v>0.93671400000000005</c:v>
                </c:pt>
                <c:pt idx="948">
                  <c:v>0.93667199999999995</c:v>
                </c:pt>
                <c:pt idx="949">
                  <c:v>0.93662999999999996</c:v>
                </c:pt>
                <c:pt idx="950">
                  <c:v>0.936589</c:v>
                </c:pt>
                <c:pt idx="951">
                  <c:v>0.93654700000000002</c:v>
                </c:pt>
                <c:pt idx="952">
                  <c:v>0.93650500000000003</c:v>
                </c:pt>
                <c:pt idx="953">
                  <c:v>0.93646399999999996</c:v>
                </c:pt>
                <c:pt idx="954">
                  <c:v>0.93642199999999998</c:v>
                </c:pt>
                <c:pt idx="955">
                  <c:v>0.93638100000000002</c:v>
                </c:pt>
                <c:pt idx="956">
                  <c:v>0.93633900000000003</c:v>
                </c:pt>
                <c:pt idx="957">
                  <c:v>0.93629700000000005</c:v>
                </c:pt>
                <c:pt idx="958">
                  <c:v>0.93625599999999998</c:v>
                </c:pt>
                <c:pt idx="959">
                  <c:v>0.93621399999999999</c:v>
                </c:pt>
                <c:pt idx="960">
                  <c:v>0.93617300000000003</c:v>
                </c:pt>
                <c:pt idx="961">
                  <c:v>0.93613100000000005</c:v>
                </c:pt>
                <c:pt idx="962">
                  <c:v>0.93608999999999998</c:v>
                </c:pt>
                <c:pt idx="963">
                  <c:v>0.93604799999999999</c:v>
                </c:pt>
                <c:pt idx="964">
                  <c:v>0.93600700000000003</c:v>
                </c:pt>
                <c:pt idx="965">
                  <c:v>0.93596500000000005</c:v>
                </c:pt>
                <c:pt idx="966">
                  <c:v>0.93592399999999998</c:v>
                </c:pt>
                <c:pt idx="967">
                  <c:v>0.93588300000000002</c:v>
                </c:pt>
                <c:pt idx="968">
                  <c:v>0.93584100000000003</c:v>
                </c:pt>
                <c:pt idx="969">
                  <c:v>0.93579999999999997</c:v>
                </c:pt>
                <c:pt idx="970">
                  <c:v>0.93575799999999998</c:v>
                </c:pt>
                <c:pt idx="971">
                  <c:v>0.93571700000000002</c:v>
                </c:pt>
                <c:pt idx="972">
                  <c:v>0.93567599999999995</c:v>
                </c:pt>
                <c:pt idx="973">
                  <c:v>0.93563399999999997</c:v>
                </c:pt>
                <c:pt idx="974">
                  <c:v>0.93559300000000001</c:v>
                </c:pt>
                <c:pt idx="975">
                  <c:v>0.93555200000000005</c:v>
                </c:pt>
                <c:pt idx="976">
                  <c:v>0.93550999999999995</c:v>
                </c:pt>
                <c:pt idx="977">
                  <c:v>0.93546899999999999</c:v>
                </c:pt>
                <c:pt idx="978">
                  <c:v>0.93542800000000004</c:v>
                </c:pt>
                <c:pt idx="979">
                  <c:v>0.93538699999999997</c:v>
                </c:pt>
                <c:pt idx="980">
                  <c:v>0.93534499999999998</c:v>
                </c:pt>
                <c:pt idx="981">
                  <c:v>0.93530400000000002</c:v>
                </c:pt>
                <c:pt idx="982">
                  <c:v>0.93526299999999996</c:v>
                </c:pt>
                <c:pt idx="983">
                  <c:v>0.935222</c:v>
                </c:pt>
                <c:pt idx="984">
                  <c:v>0.93518000000000001</c:v>
                </c:pt>
                <c:pt idx="985">
                  <c:v>0.93513900000000005</c:v>
                </c:pt>
                <c:pt idx="986">
                  <c:v>0.93509799999999998</c:v>
                </c:pt>
                <c:pt idx="987">
                  <c:v>0.93505700000000003</c:v>
                </c:pt>
                <c:pt idx="988">
                  <c:v>0.93501599999999996</c:v>
                </c:pt>
                <c:pt idx="989">
                  <c:v>0.934975</c:v>
                </c:pt>
                <c:pt idx="990">
                  <c:v>0.93493400000000004</c:v>
                </c:pt>
                <c:pt idx="991">
                  <c:v>0.93489199999999995</c:v>
                </c:pt>
                <c:pt idx="992">
                  <c:v>0.93485099999999999</c:v>
                </c:pt>
                <c:pt idx="993">
                  <c:v>0.93481000000000003</c:v>
                </c:pt>
                <c:pt idx="994">
                  <c:v>0.93476899999999996</c:v>
                </c:pt>
                <c:pt idx="995">
                  <c:v>0.934728</c:v>
                </c:pt>
                <c:pt idx="996">
                  <c:v>0.93468700000000005</c:v>
                </c:pt>
                <c:pt idx="997">
                  <c:v>0.93464599999999998</c:v>
                </c:pt>
                <c:pt idx="998">
                  <c:v>0.93460500000000002</c:v>
                </c:pt>
                <c:pt idx="999">
                  <c:v>0.93456399999999995</c:v>
                </c:pt>
                <c:pt idx="1000">
                  <c:v>0.93452299999999999</c:v>
                </c:pt>
                <c:pt idx="1001">
                  <c:v>0.93448200000000003</c:v>
                </c:pt>
                <c:pt idx="1002">
                  <c:v>0.93444099999999997</c:v>
                </c:pt>
                <c:pt idx="1003">
                  <c:v>0.93440000000000001</c:v>
                </c:pt>
                <c:pt idx="1004">
                  <c:v>0.93435999999999997</c:v>
                </c:pt>
                <c:pt idx="1005">
                  <c:v>0.93431900000000001</c:v>
                </c:pt>
                <c:pt idx="1006">
                  <c:v>0.93427800000000005</c:v>
                </c:pt>
                <c:pt idx="1007">
                  <c:v>0.93423699999999998</c:v>
                </c:pt>
                <c:pt idx="1008">
                  <c:v>0.93419600000000003</c:v>
                </c:pt>
                <c:pt idx="1009">
                  <c:v>0.93415499999999996</c:v>
                </c:pt>
                <c:pt idx="1010">
                  <c:v>0.934114</c:v>
                </c:pt>
                <c:pt idx="1011">
                  <c:v>0.93407300000000004</c:v>
                </c:pt>
                <c:pt idx="1012">
                  <c:v>0.934033</c:v>
                </c:pt>
                <c:pt idx="1013">
                  <c:v>0.93399200000000004</c:v>
                </c:pt>
                <c:pt idx="1014">
                  <c:v>0.93395099999999998</c:v>
                </c:pt>
                <c:pt idx="1015">
                  <c:v>0.93391000000000002</c:v>
                </c:pt>
                <c:pt idx="1016">
                  <c:v>0.93386999999999998</c:v>
                </c:pt>
                <c:pt idx="1017">
                  <c:v>0.93382900000000002</c:v>
                </c:pt>
                <c:pt idx="1018">
                  <c:v>0.93378799999999995</c:v>
                </c:pt>
                <c:pt idx="1019">
                  <c:v>0.93374699999999999</c:v>
                </c:pt>
                <c:pt idx="1020">
                  <c:v>0.93370699999999995</c:v>
                </c:pt>
                <c:pt idx="1021">
                  <c:v>0.933666</c:v>
                </c:pt>
                <c:pt idx="1022">
                  <c:v>0.93362500000000004</c:v>
                </c:pt>
                <c:pt idx="1023">
                  <c:v>0.933585</c:v>
                </c:pt>
                <c:pt idx="1024">
                  <c:v>0.93354400000000004</c:v>
                </c:pt>
                <c:pt idx="1025">
                  <c:v>0.93350299999999997</c:v>
                </c:pt>
                <c:pt idx="1026">
                  <c:v>0.93346300000000004</c:v>
                </c:pt>
                <c:pt idx="1027">
                  <c:v>0.93342199999999997</c:v>
                </c:pt>
                <c:pt idx="1028">
                  <c:v>0.93338200000000004</c:v>
                </c:pt>
                <c:pt idx="1029">
                  <c:v>0.93334099999999998</c:v>
                </c:pt>
                <c:pt idx="1030">
                  <c:v>0.93330000000000002</c:v>
                </c:pt>
                <c:pt idx="1031">
                  <c:v>0.93325999999999998</c:v>
                </c:pt>
                <c:pt idx="1032">
                  <c:v>0.93321900000000002</c:v>
                </c:pt>
                <c:pt idx="1033">
                  <c:v>0.93317899999999998</c:v>
                </c:pt>
                <c:pt idx="1034">
                  <c:v>0.93313800000000002</c:v>
                </c:pt>
                <c:pt idx="1035">
                  <c:v>0.93309799999999998</c:v>
                </c:pt>
                <c:pt idx="1036">
                  <c:v>0.93305700000000003</c:v>
                </c:pt>
                <c:pt idx="1037">
                  <c:v>0.93301699999999999</c:v>
                </c:pt>
                <c:pt idx="1038">
                  <c:v>0.93297600000000003</c:v>
                </c:pt>
                <c:pt idx="1039">
                  <c:v>0.93293599999999999</c:v>
                </c:pt>
                <c:pt idx="1040">
                  <c:v>0.93289500000000003</c:v>
                </c:pt>
                <c:pt idx="1041">
                  <c:v>0.93285499999999999</c:v>
                </c:pt>
                <c:pt idx="1042">
                  <c:v>0.93281499999999995</c:v>
                </c:pt>
                <c:pt idx="1043">
                  <c:v>0.93277399999999999</c:v>
                </c:pt>
                <c:pt idx="1044">
                  <c:v>0.93273399999999995</c:v>
                </c:pt>
                <c:pt idx="1045">
                  <c:v>0.93269299999999999</c:v>
                </c:pt>
                <c:pt idx="1046">
                  <c:v>0.93265299999999995</c:v>
                </c:pt>
                <c:pt idx="1047">
                  <c:v>0.93261300000000003</c:v>
                </c:pt>
                <c:pt idx="1048">
                  <c:v>0.93257199999999996</c:v>
                </c:pt>
                <c:pt idx="1049">
                  <c:v>0.93253200000000003</c:v>
                </c:pt>
                <c:pt idx="1050">
                  <c:v>0.93249199999999999</c:v>
                </c:pt>
                <c:pt idx="1051">
                  <c:v>0.93245100000000003</c:v>
                </c:pt>
                <c:pt idx="1052">
                  <c:v>0.93241099999999999</c:v>
                </c:pt>
                <c:pt idx="1053">
                  <c:v>0.93237099999999995</c:v>
                </c:pt>
                <c:pt idx="1054">
                  <c:v>0.93233100000000002</c:v>
                </c:pt>
                <c:pt idx="1055">
                  <c:v>0.93228999999999995</c:v>
                </c:pt>
                <c:pt idx="1056">
                  <c:v>0.93225000000000002</c:v>
                </c:pt>
                <c:pt idx="1057">
                  <c:v>0.93220999999999998</c:v>
                </c:pt>
                <c:pt idx="1058">
                  <c:v>0.93217000000000005</c:v>
                </c:pt>
                <c:pt idx="1059">
                  <c:v>0.93212899999999999</c:v>
                </c:pt>
                <c:pt idx="1060">
                  <c:v>0.93208899999999995</c:v>
                </c:pt>
                <c:pt idx="1061">
                  <c:v>0.93204900000000002</c:v>
                </c:pt>
                <c:pt idx="1062">
                  <c:v>0.93200899999999998</c:v>
                </c:pt>
                <c:pt idx="1063">
                  <c:v>0.93196900000000005</c:v>
                </c:pt>
                <c:pt idx="1064">
                  <c:v>0.93192900000000001</c:v>
                </c:pt>
                <c:pt idx="1065">
                  <c:v>0.93188899999999997</c:v>
                </c:pt>
                <c:pt idx="1066">
                  <c:v>0.93184800000000001</c:v>
                </c:pt>
                <c:pt idx="1067">
                  <c:v>0.93180799999999997</c:v>
                </c:pt>
                <c:pt idx="1068">
                  <c:v>0.93176800000000004</c:v>
                </c:pt>
                <c:pt idx="1069">
                  <c:v>0.931728</c:v>
                </c:pt>
                <c:pt idx="1070">
                  <c:v>0.93168799999999996</c:v>
                </c:pt>
                <c:pt idx="1071">
                  <c:v>0.93164800000000003</c:v>
                </c:pt>
                <c:pt idx="1072">
                  <c:v>0.93160799999999999</c:v>
                </c:pt>
                <c:pt idx="1073">
                  <c:v>0.93156799999999995</c:v>
                </c:pt>
                <c:pt idx="1074">
                  <c:v>0.93152800000000002</c:v>
                </c:pt>
                <c:pt idx="1075">
                  <c:v>0.93148799999999998</c:v>
                </c:pt>
                <c:pt idx="1076">
                  <c:v>0.93144800000000005</c:v>
                </c:pt>
                <c:pt idx="1077">
                  <c:v>0.93140800000000001</c:v>
                </c:pt>
                <c:pt idx="1078">
                  <c:v>0.93136799999999997</c:v>
                </c:pt>
                <c:pt idx="1079">
                  <c:v>0.93132800000000004</c:v>
                </c:pt>
                <c:pt idx="1080">
                  <c:v>0.931288</c:v>
                </c:pt>
                <c:pt idx="1081">
                  <c:v>0.93124799999999996</c:v>
                </c:pt>
                <c:pt idx="1082">
                  <c:v>0.93120800000000004</c:v>
                </c:pt>
                <c:pt idx="1083">
                  <c:v>0.931168</c:v>
                </c:pt>
                <c:pt idx="1084">
                  <c:v>0.93112899999999998</c:v>
                </c:pt>
                <c:pt idx="1085">
                  <c:v>0.93108900000000006</c:v>
                </c:pt>
                <c:pt idx="1086">
                  <c:v>0.93104900000000002</c:v>
                </c:pt>
                <c:pt idx="1087">
                  <c:v>0.93100899999999998</c:v>
                </c:pt>
                <c:pt idx="1088">
                  <c:v>0.93096900000000005</c:v>
                </c:pt>
                <c:pt idx="1089">
                  <c:v>0.93092900000000001</c:v>
                </c:pt>
                <c:pt idx="1090">
                  <c:v>0.93089</c:v>
                </c:pt>
                <c:pt idx="1091">
                  <c:v>0.93084999999999996</c:v>
                </c:pt>
                <c:pt idx="1092">
                  <c:v>0.93081000000000003</c:v>
                </c:pt>
                <c:pt idx="1093">
                  <c:v>0.93076999999999999</c:v>
                </c:pt>
                <c:pt idx="1094">
                  <c:v>0.93072999999999995</c:v>
                </c:pt>
                <c:pt idx="1095">
                  <c:v>0.93069100000000005</c:v>
                </c:pt>
                <c:pt idx="1096">
                  <c:v>0.93065100000000001</c:v>
                </c:pt>
                <c:pt idx="1097">
                  <c:v>0.93061099999999997</c:v>
                </c:pt>
                <c:pt idx="1098">
                  <c:v>0.93057100000000004</c:v>
                </c:pt>
                <c:pt idx="1099">
                  <c:v>0.93053200000000003</c:v>
                </c:pt>
                <c:pt idx="1100">
                  <c:v>0.93049199999999999</c:v>
                </c:pt>
                <c:pt idx="1101">
                  <c:v>0.93045199999999995</c:v>
                </c:pt>
                <c:pt idx="1102">
                  <c:v>0.93041300000000005</c:v>
                </c:pt>
                <c:pt idx="1103">
                  <c:v>0.93037300000000001</c:v>
                </c:pt>
                <c:pt idx="1104">
                  <c:v>0.93033299999999997</c:v>
                </c:pt>
                <c:pt idx="1105">
                  <c:v>0.93029399999999995</c:v>
                </c:pt>
                <c:pt idx="1106">
                  <c:v>0.93025400000000003</c:v>
                </c:pt>
                <c:pt idx="1107">
                  <c:v>0.93021500000000001</c:v>
                </c:pt>
                <c:pt idx="1108">
                  <c:v>0.93017499999999997</c:v>
                </c:pt>
                <c:pt idx="1109">
                  <c:v>0.93013500000000005</c:v>
                </c:pt>
                <c:pt idx="1110">
                  <c:v>0.93009600000000003</c:v>
                </c:pt>
                <c:pt idx="1111">
                  <c:v>0.93005599999999999</c:v>
                </c:pt>
                <c:pt idx="1112">
                  <c:v>0.93001699999999998</c:v>
                </c:pt>
                <c:pt idx="1113">
                  <c:v>0.92997700000000005</c:v>
                </c:pt>
                <c:pt idx="1114">
                  <c:v>0.92993800000000004</c:v>
                </c:pt>
                <c:pt idx="1115">
                  <c:v>0.929898</c:v>
                </c:pt>
                <c:pt idx="1116">
                  <c:v>0.92985899999999999</c:v>
                </c:pt>
                <c:pt idx="1117">
                  <c:v>0.92981899999999995</c:v>
                </c:pt>
                <c:pt idx="1118">
                  <c:v>0.92978000000000005</c:v>
                </c:pt>
                <c:pt idx="1119">
                  <c:v>0.92974000000000001</c:v>
                </c:pt>
                <c:pt idx="1120">
                  <c:v>0.929701</c:v>
                </c:pt>
                <c:pt idx="1121">
                  <c:v>0.92966099999999996</c:v>
                </c:pt>
                <c:pt idx="1122">
                  <c:v>0.92962199999999995</c:v>
                </c:pt>
                <c:pt idx="1123">
                  <c:v>0.92958200000000002</c:v>
                </c:pt>
                <c:pt idx="1124">
                  <c:v>0.92954300000000001</c:v>
                </c:pt>
                <c:pt idx="1125">
                  <c:v>0.929504</c:v>
                </c:pt>
                <c:pt idx="1126">
                  <c:v>0.92946399999999996</c:v>
                </c:pt>
                <c:pt idx="1127">
                  <c:v>0.92942499999999995</c:v>
                </c:pt>
                <c:pt idx="1128">
                  <c:v>0.92938600000000005</c:v>
                </c:pt>
                <c:pt idx="1129">
                  <c:v>0.92934600000000001</c:v>
                </c:pt>
                <c:pt idx="1130">
                  <c:v>0.92930699999999999</c:v>
                </c:pt>
                <c:pt idx="1131">
                  <c:v>0.92926799999999998</c:v>
                </c:pt>
                <c:pt idx="1132">
                  <c:v>0.92922800000000005</c:v>
                </c:pt>
                <c:pt idx="1133">
                  <c:v>0.92918900000000004</c:v>
                </c:pt>
                <c:pt idx="1134">
                  <c:v>0.92915000000000003</c:v>
                </c:pt>
                <c:pt idx="1135">
                  <c:v>0.92910999999999999</c:v>
                </c:pt>
                <c:pt idx="1136">
                  <c:v>0.92907099999999998</c:v>
                </c:pt>
                <c:pt idx="1137">
                  <c:v>0.92903199999999997</c:v>
                </c:pt>
                <c:pt idx="1138">
                  <c:v>0.92899299999999996</c:v>
                </c:pt>
                <c:pt idx="1139">
                  <c:v>0.92895300000000003</c:v>
                </c:pt>
                <c:pt idx="1140">
                  <c:v>0.92891400000000002</c:v>
                </c:pt>
                <c:pt idx="1141">
                  <c:v>0.92887500000000001</c:v>
                </c:pt>
                <c:pt idx="1142">
                  <c:v>0.92883599999999999</c:v>
                </c:pt>
                <c:pt idx="1143">
                  <c:v>0.92879699999999998</c:v>
                </c:pt>
                <c:pt idx="1144">
                  <c:v>0.92875700000000005</c:v>
                </c:pt>
                <c:pt idx="1145">
                  <c:v>0.92871800000000004</c:v>
                </c:pt>
                <c:pt idx="1146">
                  <c:v>0.92867900000000003</c:v>
                </c:pt>
                <c:pt idx="1147">
                  <c:v>0.92864000000000002</c:v>
                </c:pt>
                <c:pt idx="1148">
                  <c:v>0.92860100000000001</c:v>
                </c:pt>
                <c:pt idx="1149">
                  <c:v>0.928562</c:v>
                </c:pt>
                <c:pt idx="1150">
                  <c:v>0.92852299999999999</c:v>
                </c:pt>
                <c:pt idx="1151">
                  <c:v>0.92848399999999998</c:v>
                </c:pt>
                <c:pt idx="1152">
                  <c:v>0.92844400000000005</c:v>
                </c:pt>
                <c:pt idx="1153">
                  <c:v>0.92840500000000004</c:v>
                </c:pt>
                <c:pt idx="1154">
                  <c:v>0.92836600000000002</c:v>
                </c:pt>
                <c:pt idx="1155">
                  <c:v>0.92832700000000001</c:v>
                </c:pt>
                <c:pt idx="1156">
                  <c:v>0.928288</c:v>
                </c:pt>
                <c:pt idx="1157">
                  <c:v>0.92824899999999999</c:v>
                </c:pt>
                <c:pt idx="1158">
                  <c:v>0.92820999999999998</c:v>
                </c:pt>
                <c:pt idx="1159">
                  <c:v>0.92817099999999997</c:v>
                </c:pt>
                <c:pt idx="1160">
                  <c:v>0.92813199999999996</c:v>
                </c:pt>
                <c:pt idx="1161">
                  <c:v>0.92809299999999995</c:v>
                </c:pt>
                <c:pt idx="1162">
                  <c:v>0.92805400000000005</c:v>
                </c:pt>
                <c:pt idx="1163">
                  <c:v>0.92801500000000003</c:v>
                </c:pt>
                <c:pt idx="1164">
                  <c:v>0.92797600000000002</c:v>
                </c:pt>
                <c:pt idx="1165">
                  <c:v>0.92793700000000001</c:v>
                </c:pt>
                <c:pt idx="1166">
                  <c:v>0.92789900000000003</c:v>
                </c:pt>
                <c:pt idx="1167">
                  <c:v>0.92786000000000002</c:v>
                </c:pt>
                <c:pt idx="1168">
                  <c:v>0.92782100000000001</c:v>
                </c:pt>
                <c:pt idx="1169">
                  <c:v>0.927782</c:v>
                </c:pt>
                <c:pt idx="1170">
                  <c:v>0.92774299999999998</c:v>
                </c:pt>
                <c:pt idx="1171">
                  <c:v>0.92770399999999997</c:v>
                </c:pt>
                <c:pt idx="1172">
                  <c:v>0.92766499999999996</c:v>
                </c:pt>
                <c:pt idx="1173">
                  <c:v>0.92762599999999995</c:v>
                </c:pt>
                <c:pt idx="1174">
                  <c:v>0.92758799999999997</c:v>
                </c:pt>
                <c:pt idx="1175">
                  <c:v>0.92754899999999996</c:v>
                </c:pt>
                <c:pt idx="1176">
                  <c:v>0.92750999999999995</c:v>
                </c:pt>
                <c:pt idx="1177">
                  <c:v>0.92747100000000005</c:v>
                </c:pt>
                <c:pt idx="1178">
                  <c:v>0.92743200000000003</c:v>
                </c:pt>
                <c:pt idx="1179">
                  <c:v>0.92739400000000005</c:v>
                </c:pt>
                <c:pt idx="1180">
                  <c:v>0.92735500000000004</c:v>
                </c:pt>
                <c:pt idx="1181">
                  <c:v>0.92731600000000003</c:v>
                </c:pt>
                <c:pt idx="1182">
                  <c:v>0.92727700000000002</c:v>
                </c:pt>
                <c:pt idx="1183">
                  <c:v>0.92723900000000004</c:v>
                </c:pt>
                <c:pt idx="1184">
                  <c:v>0.92720000000000002</c:v>
                </c:pt>
                <c:pt idx="1185">
                  <c:v>0.92716100000000001</c:v>
                </c:pt>
                <c:pt idx="1186">
                  <c:v>0.927122</c:v>
                </c:pt>
                <c:pt idx="1187">
                  <c:v>0.92708400000000002</c:v>
                </c:pt>
                <c:pt idx="1188">
                  <c:v>0.92704500000000001</c:v>
                </c:pt>
                <c:pt idx="1189">
                  <c:v>0.927006</c:v>
                </c:pt>
                <c:pt idx="1190">
                  <c:v>0.92696800000000001</c:v>
                </c:pt>
                <c:pt idx="1191">
                  <c:v>0.926929</c:v>
                </c:pt>
                <c:pt idx="1192">
                  <c:v>0.92688999999999999</c:v>
                </c:pt>
                <c:pt idx="1193">
                  <c:v>0.92685200000000001</c:v>
                </c:pt>
                <c:pt idx="1194">
                  <c:v>0.926813</c:v>
                </c:pt>
                <c:pt idx="1195">
                  <c:v>0.92677500000000002</c:v>
                </c:pt>
                <c:pt idx="1196">
                  <c:v>0.926736</c:v>
                </c:pt>
                <c:pt idx="1197">
                  <c:v>0.92669699999999999</c:v>
                </c:pt>
                <c:pt idx="1198">
                  <c:v>0.92665900000000001</c:v>
                </c:pt>
                <c:pt idx="1199">
                  <c:v>0.92662</c:v>
                </c:pt>
                <c:pt idx="1200">
                  <c:v>0.92658200000000002</c:v>
                </c:pt>
                <c:pt idx="1201">
                  <c:v>0.92654300000000001</c:v>
                </c:pt>
                <c:pt idx="1202">
                  <c:v>0.92650500000000002</c:v>
                </c:pt>
                <c:pt idx="1203">
                  <c:v>0.92646600000000001</c:v>
                </c:pt>
                <c:pt idx="1204">
                  <c:v>0.92642800000000003</c:v>
                </c:pt>
                <c:pt idx="1205">
                  <c:v>0.92638900000000002</c:v>
                </c:pt>
                <c:pt idx="1206">
                  <c:v>0.92635100000000004</c:v>
                </c:pt>
                <c:pt idx="1207">
                  <c:v>0.92631200000000002</c:v>
                </c:pt>
                <c:pt idx="1208">
                  <c:v>0.92627400000000004</c:v>
                </c:pt>
                <c:pt idx="1209">
                  <c:v>0.92623500000000003</c:v>
                </c:pt>
                <c:pt idx="1210">
                  <c:v>0.92619700000000005</c:v>
                </c:pt>
                <c:pt idx="1211">
                  <c:v>0.92615899999999995</c:v>
                </c:pt>
                <c:pt idx="1212">
                  <c:v>0.92612000000000005</c:v>
                </c:pt>
                <c:pt idx="1213">
                  <c:v>0.92608199999999996</c:v>
                </c:pt>
                <c:pt idx="1214">
                  <c:v>0.92604299999999995</c:v>
                </c:pt>
                <c:pt idx="1215">
                  <c:v>0.92600499999999997</c:v>
                </c:pt>
                <c:pt idx="1216">
                  <c:v>0.92596699999999998</c:v>
                </c:pt>
                <c:pt idx="1217">
                  <c:v>0.92592799999999997</c:v>
                </c:pt>
                <c:pt idx="1218">
                  <c:v>0.92588999999999999</c:v>
                </c:pt>
                <c:pt idx="1219">
                  <c:v>0.92585200000000001</c:v>
                </c:pt>
                <c:pt idx="1220">
                  <c:v>0.925813</c:v>
                </c:pt>
                <c:pt idx="1221">
                  <c:v>0.92577500000000001</c:v>
                </c:pt>
                <c:pt idx="1222">
                  <c:v>0.92573700000000003</c:v>
                </c:pt>
                <c:pt idx="1223">
                  <c:v>0.92569800000000002</c:v>
                </c:pt>
                <c:pt idx="1224">
                  <c:v>0.92566000000000004</c:v>
                </c:pt>
                <c:pt idx="1225">
                  <c:v>0.92562199999999994</c:v>
                </c:pt>
                <c:pt idx="1226">
                  <c:v>0.92558300000000004</c:v>
                </c:pt>
                <c:pt idx="1227">
                  <c:v>0.92554499999999995</c:v>
                </c:pt>
                <c:pt idx="1228">
                  <c:v>0.92550699999999997</c:v>
                </c:pt>
                <c:pt idx="1229">
                  <c:v>0.92546899999999999</c:v>
                </c:pt>
                <c:pt idx="1230">
                  <c:v>0.92542999999999997</c:v>
                </c:pt>
                <c:pt idx="1231">
                  <c:v>0.92539199999999999</c:v>
                </c:pt>
                <c:pt idx="1232">
                  <c:v>0.92535400000000001</c:v>
                </c:pt>
                <c:pt idx="1233">
                  <c:v>0.92531600000000003</c:v>
                </c:pt>
                <c:pt idx="1234">
                  <c:v>0.92527800000000004</c:v>
                </c:pt>
                <c:pt idx="1235">
                  <c:v>0.92523999999999995</c:v>
                </c:pt>
                <c:pt idx="1236">
                  <c:v>0.92520100000000005</c:v>
                </c:pt>
                <c:pt idx="1237">
                  <c:v>0.92516299999999996</c:v>
                </c:pt>
                <c:pt idx="1238">
                  <c:v>0.92512499999999998</c:v>
                </c:pt>
                <c:pt idx="1239">
                  <c:v>0.92508699999999999</c:v>
                </c:pt>
                <c:pt idx="1240">
                  <c:v>0.92504900000000001</c:v>
                </c:pt>
                <c:pt idx="1241">
                  <c:v>0.92501100000000003</c:v>
                </c:pt>
                <c:pt idx="1242">
                  <c:v>0.92497300000000005</c:v>
                </c:pt>
                <c:pt idx="1243">
                  <c:v>0.92493499999999995</c:v>
                </c:pt>
                <c:pt idx="1244">
                  <c:v>0.92489600000000005</c:v>
                </c:pt>
                <c:pt idx="1245">
                  <c:v>0.92485799999999996</c:v>
                </c:pt>
                <c:pt idx="1246">
                  <c:v>0.92481999999999998</c:v>
                </c:pt>
                <c:pt idx="1247">
                  <c:v>0.92478199999999999</c:v>
                </c:pt>
                <c:pt idx="1248">
                  <c:v>0.92474400000000001</c:v>
                </c:pt>
                <c:pt idx="1249">
                  <c:v>0.92470600000000003</c:v>
                </c:pt>
                <c:pt idx="1250">
                  <c:v>0.92466800000000005</c:v>
                </c:pt>
                <c:pt idx="1251">
                  <c:v>0.92462999999999995</c:v>
                </c:pt>
                <c:pt idx="1252">
                  <c:v>0.92459199999999997</c:v>
                </c:pt>
                <c:pt idx="1253">
                  <c:v>0.92455399999999999</c:v>
                </c:pt>
                <c:pt idx="1254">
                  <c:v>0.924516</c:v>
                </c:pt>
                <c:pt idx="1255">
                  <c:v>0.92447800000000002</c:v>
                </c:pt>
                <c:pt idx="1256">
                  <c:v>0.92444000000000004</c:v>
                </c:pt>
                <c:pt idx="1257">
                  <c:v>0.92440199999999995</c:v>
                </c:pt>
                <c:pt idx="1258">
                  <c:v>0.92436399999999996</c:v>
                </c:pt>
                <c:pt idx="1259">
                  <c:v>0.92432700000000001</c:v>
                </c:pt>
                <c:pt idx="1260">
                  <c:v>0.92428900000000003</c:v>
                </c:pt>
                <c:pt idx="1261">
                  <c:v>0.92425100000000004</c:v>
                </c:pt>
                <c:pt idx="1262">
                  <c:v>0.92421299999999995</c:v>
                </c:pt>
                <c:pt idx="1263">
                  <c:v>0.92417499999999997</c:v>
                </c:pt>
                <c:pt idx="1264">
                  <c:v>0.92413699999999999</c:v>
                </c:pt>
                <c:pt idx="1265">
                  <c:v>0.924099</c:v>
                </c:pt>
                <c:pt idx="1266">
                  <c:v>0.92406100000000002</c:v>
                </c:pt>
                <c:pt idx="1267">
                  <c:v>0.92402399999999996</c:v>
                </c:pt>
                <c:pt idx="1268">
                  <c:v>0.92398599999999997</c:v>
                </c:pt>
                <c:pt idx="1269">
                  <c:v>0.92394799999999999</c:v>
                </c:pt>
                <c:pt idx="1270">
                  <c:v>0.92391000000000001</c:v>
                </c:pt>
                <c:pt idx="1271">
                  <c:v>0.92387200000000003</c:v>
                </c:pt>
                <c:pt idx="1272">
                  <c:v>0.92383400000000004</c:v>
                </c:pt>
                <c:pt idx="1273">
                  <c:v>0.92379699999999998</c:v>
                </c:pt>
                <c:pt idx="1274">
                  <c:v>0.923759</c:v>
                </c:pt>
                <c:pt idx="1275">
                  <c:v>0.92372100000000001</c:v>
                </c:pt>
                <c:pt idx="1276">
                  <c:v>0.92368300000000003</c:v>
                </c:pt>
                <c:pt idx="1277">
                  <c:v>0.92364599999999997</c:v>
                </c:pt>
                <c:pt idx="1278">
                  <c:v>0.92360799999999998</c:v>
                </c:pt>
                <c:pt idx="1279">
                  <c:v>0.92357</c:v>
                </c:pt>
                <c:pt idx="1280">
                  <c:v>0.92353300000000005</c:v>
                </c:pt>
                <c:pt idx="1281">
                  <c:v>0.92349499999999995</c:v>
                </c:pt>
                <c:pt idx="1282">
                  <c:v>0.92345699999999997</c:v>
                </c:pt>
                <c:pt idx="1283">
                  <c:v>0.92341899999999999</c:v>
                </c:pt>
                <c:pt idx="1284">
                  <c:v>0.92338200000000004</c:v>
                </c:pt>
                <c:pt idx="1285">
                  <c:v>0.92334400000000005</c:v>
                </c:pt>
                <c:pt idx="1286">
                  <c:v>0.92330599999999996</c:v>
                </c:pt>
                <c:pt idx="1287">
                  <c:v>0.92326900000000001</c:v>
                </c:pt>
                <c:pt idx="1288">
                  <c:v>0.92323100000000002</c:v>
                </c:pt>
                <c:pt idx="1289">
                  <c:v>0.92319399999999996</c:v>
                </c:pt>
                <c:pt idx="1290">
                  <c:v>0.92315599999999998</c:v>
                </c:pt>
                <c:pt idx="1291">
                  <c:v>0.92311799999999999</c:v>
                </c:pt>
                <c:pt idx="1292">
                  <c:v>0.92308100000000004</c:v>
                </c:pt>
                <c:pt idx="1293">
                  <c:v>0.92304299999999995</c:v>
                </c:pt>
                <c:pt idx="1294">
                  <c:v>0.92300599999999999</c:v>
                </c:pt>
                <c:pt idx="1295">
                  <c:v>0.92296800000000001</c:v>
                </c:pt>
                <c:pt idx="1296">
                  <c:v>0.92293099999999995</c:v>
                </c:pt>
                <c:pt idx="1297">
                  <c:v>0.92289299999999996</c:v>
                </c:pt>
                <c:pt idx="1298">
                  <c:v>0.92285499999999998</c:v>
                </c:pt>
                <c:pt idx="1299">
                  <c:v>0.92281800000000003</c:v>
                </c:pt>
                <c:pt idx="1300">
                  <c:v>0.92278000000000004</c:v>
                </c:pt>
                <c:pt idx="1301">
                  <c:v>0.92274299999999998</c:v>
                </c:pt>
                <c:pt idx="1302">
                  <c:v>0.922705</c:v>
                </c:pt>
                <c:pt idx="1303">
                  <c:v>0.92266800000000004</c:v>
                </c:pt>
                <c:pt idx="1304">
                  <c:v>0.92263099999999998</c:v>
                </c:pt>
                <c:pt idx="1305">
                  <c:v>0.922593</c:v>
                </c:pt>
                <c:pt idx="1306">
                  <c:v>0.92255600000000004</c:v>
                </c:pt>
                <c:pt idx="1307">
                  <c:v>0.92251799999999995</c:v>
                </c:pt>
                <c:pt idx="1308">
                  <c:v>0.922481</c:v>
                </c:pt>
                <c:pt idx="1309">
                  <c:v>0.92244300000000001</c:v>
                </c:pt>
                <c:pt idx="1310">
                  <c:v>0.92240599999999995</c:v>
                </c:pt>
                <c:pt idx="1311">
                  <c:v>0.92236899999999999</c:v>
                </c:pt>
                <c:pt idx="1312">
                  <c:v>0.92233100000000001</c:v>
                </c:pt>
                <c:pt idx="1313">
                  <c:v>0.92229399999999995</c:v>
                </c:pt>
                <c:pt idx="1314">
                  <c:v>0.92225599999999996</c:v>
                </c:pt>
                <c:pt idx="1315">
                  <c:v>0.92221900000000001</c:v>
                </c:pt>
                <c:pt idx="1316">
                  <c:v>0.92218199999999995</c:v>
                </c:pt>
                <c:pt idx="1317">
                  <c:v>0.92214399999999996</c:v>
                </c:pt>
                <c:pt idx="1318">
                  <c:v>0.92210700000000001</c:v>
                </c:pt>
                <c:pt idx="1319">
                  <c:v>0.92206999999999995</c:v>
                </c:pt>
                <c:pt idx="1320">
                  <c:v>0.92203199999999996</c:v>
                </c:pt>
                <c:pt idx="1321">
                  <c:v>0.92199500000000001</c:v>
                </c:pt>
                <c:pt idx="1322">
                  <c:v>0.92195800000000006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660-4E17-883D-A7CF8AB1C1E3}"/>
            </c:ext>
          </c:extLst>
        </c:ser>
        <c:ser>
          <c:idx val="1"/>
          <c:order val="1"/>
          <c:tx>
            <c:strRef>
              <c:f>'计算Cycle_0_0.5DC_25@1'!$M$1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'计算Cycle_0_0.5DC_25@1'!$A$2:$A$1324</c:f>
              <c:numCache>
                <c:formatCode>General</c:formatCode>
                <c:ptCount val="132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91</c:v>
                </c:pt>
                <c:pt idx="74">
                  <c:v>92</c:v>
                </c:pt>
                <c:pt idx="75">
                  <c:v>93</c:v>
                </c:pt>
                <c:pt idx="76">
                  <c:v>94</c:v>
                </c:pt>
                <c:pt idx="77">
                  <c:v>95</c:v>
                </c:pt>
                <c:pt idx="78">
                  <c:v>96</c:v>
                </c:pt>
                <c:pt idx="79">
                  <c:v>97</c:v>
                </c:pt>
                <c:pt idx="80">
                  <c:v>98</c:v>
                </c:pt>
                <c:pt idx="81">
                  <c:v>99</c:v>
                </c:pt>
                <c:pt idx="82">
                  <c:v>100</c:v>
                </c:pt>
                <c:pt idx="83">
                  <c:v>101</c:v>
                </c:pt>
                <c:pt idx="84">
                  <c:v>102</c:v>
                </c:pt>
                <c:pt idx="85">
                  <c:v>103</c:v>
                </c:pt>
                <c:pt idx="86">
                  <c:v>104</c:v>
                </c:pt>
                <c:pt idx="87">
                  <c:v>105</c:v>
                </c:pt>
                <c:pt idx="88">
                  <c:v>106</c:v>
                </c:pt>
                <c:pt idx="89">
                  <c:v>107</c:v>
                </c:pt>
                <c:pt idx="90">
                  <c:v>108</c:v>
                </c:pt>
                <c:pt idx="91">
                  <c:v>154</c:v>
                </c:pt>
                <c:pt idx="92">
                  <c:v>155</c:v>
                </c:pt>
                <c:pt idx="93">
                  <c:v>156</c:v>
                </c:pt>
                <c:pt idx="94">
                  <c:v>157</c:v>
                </c:pt>
                <c:pt idx="95">
                  <c:v>158</c:v>
                </c:pt>
                <c:pt idx="96">
                  <c:v>159</c:v>
                </c:pt>
                <c:pt idx="97">
                  <c:v>160</c:v>
                </c:pt>
                <c:pt idx="98">
                  <c:v>161</c:v>
                </c:pt>
                <c:pt idx="99">
                  <c:v>162</c:v>
                </c:pt>
                <c:pt idx="100">
                  <c:v>163</c:v>
                </c:pt>
                <c:pt idx="101">
                  <c:v>164</c:v>
                </c:pt>
                <c:pt idx="102">
                  <c:v>165</c:v>
                </c:pt>
                <c:pt idx="103">
                  <c:v>166</c:v>
                </c:pt>
                <c:pt idx="104">
                  <c:v>167</c:v>
                </c:pt>
                <c:pt idx="105">
                  <c:v>168</c:v>
                </c:pt>
                <c:pt idx="106">
                  <c:v>169</c:v>
                </c:pt>
                <c:pt idx="107">
                  <c:v>170</c:v>
                </c:pt>
                <c:pt idx="108">
                  <c:v>171</c:v>
                </c:pt>
                <c:pt idx="109">
                  <c:v>172</c:v>
                </c:pt>
                <c:pt idx="110">
                  <c:v>173</c:v>
                </c:pt>
                <c:pt idx="111">
                  <c:v>174</c:v>
                </c:pt>
                <c:pt idx="112">
                  <c:v>175</c:v>
                </c:pt>
                <c:pt idx="113">
                  <c:v>176</c:v>
                </c:pt>
                <c:pt idx="114">
                  <c:v>177</c:v>
                </c:pt>
                <c:pt idx="115">
                  <c:v>178</c:v>
                </c:pt>
                <c:pt idx="116">
                  <c:v>179</c:v>
                </c:pt>
                <c:pt idx="117">
                  <c:v>180</c:v>
                </c:pt>
                <c:pt idx="118">
                  <c:v>181</c:v>
                </c:pt>
                <c:pt idx="119">
                  <c:v>182</c:v>
                </c:pt>
                <c:pt idx="120">
                  <c:v>183</c:v>
                </c:pt>
                <c:pt idx="121">
                  <c:v>184</c:v>
                </c:pt>
                <c:pt idx="122">
                  <c:v>185</c:v>
                </c:pt>
                <c:pt idx="123">
                  <c:v>186</c:v>
                </c:pt>
                <c:pt idx="124">
                  <c:v>187</c:v>
                </c:pt>
                <c:pt idx="125">
                  <c:v>188</c:v>
                </c:pt>
                <c:pt idx="126">
                  <c:v>189</c:v>
                </c:pt>
                <c:pt idx="127">
                  <c:v>190</c:v>
                </c:pt>
                <c:pt idx="128">
                  <c:v>191</c:v>
                </c:pt>
                <c:pt idx="129">
                  <c:v>192</c:v>
                </c:pt>
                <c:pt idx="130">
                  <c:v>193</c:v>
                </c:pt>
                <c:pt idx="131">
                  <c:v>194</c:v>
                </c:pt>
                <c:pt idx="132">
                  <c:v>195</c:v>
                </c:pt>
                <c:pt idx="133">
                  <c:v>196</c:v>
                </c:pt>
                <c:pt idx="134">
                  <c:v>197</c:v>
                </c:pt>
                <c:pt idx="135">
                  <c:v>198</c:v>
                </c:pt>
                <c:pt idx="136">
                  <c:v>199</c:v>
                </c:pt>
                <c:pt idx="137">
                  <c:v>200</c:v>
                </c:pt>
                <c:pt idx="138">
                  <c:v>201</c:v>
                </c:pt>
                <c:pt idx="139">
                  <c:v>202</c:v>
                </c:pt>
                <c:pt idx="140">
                  <c:v>203</c:v>
                </c:pt>
                <c:pt idx="141">
                  <c:v>204</c:v>
                </c:pt>
                <c:pt idx="142">
                  <c:v>205</c:v>
                </c:pt>
                <c:pt idx="143">
                  <c:v>206</c:v>
                </c:pt>
                <c:pt idx="144">
                  <c:v>207</c:v>
                </c:pt>
                <c:pt idx="145">
                  <c:v>208</c:v>
                </c:pt>
                <c:pt idx="146">
                  <c:v>209</c:v>
                </c:pt>
                <c:pt idx="147">
                  <c:v>210</c:v>
                </c:pt>
                <c:pt idx="148">
                  <c:v>211</c:v>
                </c:pt>
                <c:pt idx="149">
                  <c:v>212</c:v>
                </c:pt>
                <c:pt idx="150">
                  <c:v>213</c:v>
                </c:pt>
                <c:pt idx="151">
                  <c:v>214</c:v>
                </c:pt>
                <c:pt idx="152">
                  <c:v>215</c:v>
                </c:pt>
                <c:pt idx="153">
                  <c:v>216</c:v>
                </c:pt>
                <c:pt idx="154">
                  <c:v>217</c:v>
                </c:pt>
                <c:pt idx="155">
                  <c:v>218</c:v>
                </c:pt>
                <c:pt idx="156">
                  <c:v>219</c:v>
                </c:pt>
                <c:pt idx="157">
                  <c:v>220</c:v>
                </c:pt>
                <c:pt idx="158">
                  <c:v>221</c:v>
                </c:pt>
                <c:pt idx="159">
                  <c:v>222</c:v>
                </c:pt>
                <c:pt idx="160">
                  <c:v>223</c:v>
                </c:pt>
                <c:pt idx="161">
                  <c:v>224</c:v>
                </c:pt>
                <c:pt idx="162">
                  <c:v>225</c:v>
                </c:pt>
                <c:pt idx="163">
                  <c:v>226</c:v>
                </c:pt>
                <c:pt idx="164">
                  <c:v>227</c:v>
                </c:pt>
                <c:pt idx="165">
                  <c:v>228</c:v>
                </c:pt>
                <c:pt idx="166">
                  <c:v>229</c:v>
                </c:pt>
                <c:pt idx="167">
                  <c:v>230</c:v>
                </c:pt>
                <c:pt idx="168">
                  <c:v>231</c:v>
                </c:pt>
                <c:pt idx="169">
                  <c:v>232</c:v>
                </c:pt>
                <c:pt idx="170">
                  <c:v>233</c:v>
                </c:pt>
                <c:pt idx="171">
                  <c:v>234</c:v>
                </c:pt>
                <c:pt idx="172">
                  <c:v>235</c:v>
                </c:pt>
                <c:pt idx="173">
                  <c:v>236</c:v>
                </c:pt>
                <c:pt idx="174">
                  <c:v>237</c:v>
                </c:pt>
                <c:pt idx="175">
                  <c:v>238</c:v>
                </c:pt>
                <c:pt idx="176">
                  <c:v>239</c:v>
                </c:pt>
                <c:pt idx="177">
                  <c:v>240</c:v>
                </c:pt>
                <c:pt idx="178">
                  <c:v>241</c:v>
                </c:pt>
                <c:pt idx="179">
                  <c:v>242</c:v>
                </c:pt>
                <c:pt idx="180">
                  <c:v>243</c:v>
                </c:pt>
                <c:pt idx="181">
                  <c:v>244</c:v>
                </c:pt>
                <c:pt idx="182">
                  <c:v>245</c:v>
                </c:pt>
                <c:pt idx="183">
                  <c:v>246</c:v>
                </c:pt>
                <c:pt idx="184">
                  <c:v>247</c:v>
                </c:pt>
                <c:pt idx="185">
                  <c:v>248</c:v>
                </c:pt>
                <c:pt idx="186">
                  <c:v>249</c:v>
                </c:pt>
                <c:pt idx="187">
                  <c:v>250</c:v>
                </c:pt>
                <c:pt idx="188">
                  <c:v>251</c:v>
                </c:pt>
                <c:pt idx="189">
                  <c:v>252</c:v>
                </c:pt>
                <c:pt idx="190">
                  <c:v>253</c:v>
                </c:pt>
                <c:pt idx="191">
                  <c:v>254</c:v>
                </c:pt>
                <c:pt idx="192">
                  <c:v>255</c:v>
                </c:pt>
                <c:pt idx="193">
                  <c:v>256</c:v>
                </c:pt>
                <c:pt idx="194">
                  <c:v>257</c:v>
                </c:pt>
                <c:pt idx="195">
                  <c:v>258</c:v>
                </c:pt>
                <c:pt idx="196">
                  <c:v>259</c:v>
                </c:pt>
                <c:pt idx="197">
                  <c:v>260</c:v>
                </c:pt>
                <c:pt idx="198">
                  <c:v>261</c:v>
                </c:pt>
                <c:pt idx="199">
                  <c:v>262</c:v>
                </c:pt>
                <c:pt idx="200">
                  <c:v>263</c:v>
                </c:pt>
                <c:pt idx="201">
                  <c:v>264</c:v>
                </c:pt>
                <c:pt idx="202">
                  <c:v>265</c:v>
                </c:pt>
                <c:pt idx="203">
                  <c:v>266</c:v>
                </c:pt>
                <c:pt idx="204">
                  <c:v>267</c:v>
                </c:pt>
                <c:pt idx="205">
                  <c:v>268</c:v>
                </c:pt>
                <c:pt idx="206">
                  <c:v>269</c:v>
                </c:pt>
                <c:pt idx="207">
                  <c:v>270</c:v>
                </c:pt>
                <c:pt idx="208">
                  <c:v>271</c:v>
                </c:pt>
                <c:pt idx="209">
                  <c:v>272</c:v>
                </c:pt>
                <c:pt idx="210">
                  <c:v>273</c:v>
                </c:pt>
                <c:pt idx="211">
                  <c:v>274</c:v>
                </c:pt>
                <c:pt idx="212">
                  <c:v>275</c:v>
                </c:pt>
                <c:pt idx="213">
                  <c:v>276</c:v>
                </c:pt>
                <c:pt idx="214">
                  <c:v>277</c:v>
                </c:pt>
                <c:pt idx="215">
                  <c:v>278</c:v>
                </c:pt>
                <c:pt idx="216">
                  <c:v>279</c:v>
                </c:pt>
                <c:pt idx="217">
                  <c:v>280</c:v>
                </c:pt>
                <c:pt idx="218">
                  <c:v>281</c:v>
                </c:pt>
                <c:pt idx="219">
                  <c:v>282</c:v>
                </c:pt>
                <c:pt idx="220">
                  <c:v>283</c:v>
                </c:pt>
                <c:pt idx="221">
                  <c:v>284</c:v>
                </c:pt>
                <c:pt idx="222">
                  <c:v>285</c:v>
                </c:pt>
                <c:pt idx="223">
                  <c:v>286</c:v>
                </c:pt>
                <c:pt idx="224">
                  <c:v>287</c:v>
                </c:pt>
                <c:pt idx="225">
                  <c:v>288</c:v>
                </c:pt>
                <c:pt idx="226">
                  <c:v>289</c:v>
                </c:pt>
                <c:pt idx="227">
                  <c:v>290</c:v>
                </c:pt>
                <c:pt idx="228">
                  <c:v>291</c:v>
                </c:pt>
                <c:pt idx="229">
                  <c:v>292</c:v>
                </c:pt>
                <c:pt idx="230">
                  <c:v>293</c:v>
                </c:pt>
                <c:pt idx="231">
                  <c:v>294</c:v>
                </c:pt>
                <c:pt idx="232">
                  <c:v>295</c:v>
                </c:pt>
                <c:pt idx="233">
                  <c:v>296</c:v>
                </c:pt>
                <c:pt idx="234">
                  <c:v>297</c:v>
                </c:pt>
                <c:pt idx="235">
                  <c:v>298</c:v>
                </c:pt>
                <c:pt idx="236">
                  <c:v>299</c:v>
                </c:pt>
                <c:pt idx="237">
                  <c:v>300</c:v>
                </c:pt>
                <c:pt idx="238">
                  <c:v>301</c:v>
                </c:pt>
                <c:pt idx="239">
                  <c:v>302</c:v>
                </c:pt>
                <c:pt idx="240">
                  <c:v>303</c:v>
                </c:pt>
                <c:pt idx="241">
                  <c:v>304</c:v>
                </c:pt>
                <c:pt idx="242">
                  <c:v>305</c:v>
                </c:pt>
                <c:pt idx="243">
                  <c:v>306</c:v>
                </c:pt>
                <c:pt idx="244">
                  <c:v>307</c:v>
                </c:pt>
                <c:pt idx="245">
                  <c:v>308</c:v>
                </c:pt>
                <c:pt idx="246">
                  <c:v>309</c:v>
                </c:pt>
                <c:pt idx="247">
                  <c:v>310</c:v>
                </c:pt>
                <c:pt idx="248">
                  <c:v>311</c:v>
                </c:pt>
                <c:pt idx="249">
                  <c:v>312</c:v>
                </c:pt>
                <c:pt idx="250">
                  <c:v>313</c:v>
                </c:pt>
                <c:pt idx="251">
                  <c:v>314</c:v>
                </c:pt>
                <c:pt idx="252">
                  <c:v>315</c:v>
                </c:pt>
                <c:pt idx="253">
                  <c:v>316</c:v>
                </c:pt>
                <c:pt idx="254">
                  <c:v>317</c:v>
                </c:pt>
                <c:pt idx="255">
                  <c:v>318</c:v>
                </c:pt>
                <c:pt idx="256">
                  <c:v>319</c:v>
                </c:pt>
                <c:pt idx="257">
                  <c:v>320</c:v>
                </c:pt>
                <c:pt idx="258">
                  <c:v>321</c:v>
                </c:pt>
                <c:pt idx="259">
                  <c:v>322</c:v>
                </c:pt>
                <c:pt idx="260">
                  <c:v>323</c:v>
                </c:pt>
                <c:pt idx="261">
                  <c:v>324</c:v>
                </c:pt>
                <c:pt idx="262">
                  <c:v>325</c:v>
                </c:pt>
                <c:pt idx="263">
                  <c:v>326</c:v>
                </c:pt>
                <c:pt idx="264">
                  <c:v>327</c:v>
                </c:pt>
                <c:pt idx="265">
                  <c:v>328</c:v>
                </c:pt>
                <c:pt idx="266">
                  <c:v>329</c:v>
                </c:pt>
                <c:pt idx="267">
                  <c:v>330</c:v>
                </c:pt>
                <c:pt idx="268">
                  <c:v>331</c:v>
                </c:pt>
                <c:pt idx="269">
                  <c:v>332</c:v>
                </c:pt>
                <c:pt idx="270">
                  <c:v>333</c:v>
                </c:pt>
                <c:pt idx="271">
                  <c:v>334</c:v>
                </c:pt>
                <c:pt idx="272">
                  <c:v>335</c:v>
                </c:pt>
                <c:pt idx="273">
                  <c:v>336</c:v>
                </c:pt>
                <c:pt idx="274">
                  <c:v>337</c:v>
                </c:pt>
                <c:pt idx="275">
                  <c:v>338</c:v>
                </c:pt>
                <c:pt idx="276">
                  <c:v>339</c:v>
                </c:pt>
                <c:pt idx="277">
                  <c:v>340</c:v>
                </c:pt>
                <c:pt idx="278">
                  <c:v>341</c:v>
                </c:pt>
                <c:pt idx="279">
                  <c:v>342</c:v>
                </c:pt>
                <c:pt idx="280">
                  <c:v>343</c:v>
                </c:pt>
                <c:pt idx="281">
                  <c:v>344</c:v>
                </c:pt>
                <c:pt idx="282">
                  <c:v>345</c:v>
                </c:pt>
                <c:pt idx="283">
                  <c:v>346</c:v>
                </c:pt>
                <c:pt idx="284">
                  <c:v>347</c:v>
                </c:pt>
                <c:pt idx="285">
                  <c:v>348</c:v>
                </c:pt>
                <c:pt idx="286">
                  <c:v>349</c:v>
                </c:pt>
                <c:pt idx="287">
                  <c:v>350</c:v>
                </c:pt>
                <c:pt idx="288">
                  <c:v>351</c:v>
                </c:pt>
                <c:pt idx="289">
                  <c:v>352</c:v>
                </c:pt>
                <c:pt idx="290">
                  <c:v>353</c:v>
                </c:pt>
                <c:pt idx="291">
                  <c:v>354</c:v>
                </c:pt>
                <c:pt idx="292">
                  <c:v>355</c:v>
                </c:pt>
                <c:pt idx="293">
                  <c:v>356</c:v>
                </c:pt>
                <c:pt idx="294">
                  <c:v>357</c:v>
                </c:pt>
                <c:pt idx="295">
                  <c:v>358</c:v>
                </c:pt>
                <c:pt idx="296">
                  <c:v>359</c:v>
                </c:pt>
                <c:pt idx="297">
                  <c:v>360</c:v>
                </c:pt>
                <c:pt idx="298">
                  <c:v>361</c:v>
                </c:pt>
                <c:pt idx="299">
                  <c:v>362</c:v>
                </c:pt>
                <c:pt idx="300">
                  <c:v>363</c:v>
                </c:pt>
                <c:pt idx="301">
                  <c:v>364</c:v>
                </c:pt>
                <c:pt idx="302">
                  <c:v>365</c:v>
                </c:pt>
                <c:pt idx="303">
                  <c:v>366</c:v>
                </c:pt>
                <c:pt idx="304">
                  <c:v>367</c:v>
                </c:pt>
                <c:pt idx="305">
                  <c:v>368</c:v>
                </c:pt>
                <c:pt idx="306">
                  <c:v>369</c:v>
                </c:pt>
                <c:pt idx="307">
                  <c:v>370</c:v>
                </c:pt>
                <c:pt idx="308">
                  <c:v>371</c:v>
                </c:pt>
                <c:pt idx="309">
                  <c:v>372</c:v>
                </c:pt>
                <c:pt idx="310">
                  <c:v>373</c:v>
                </c:pt>
                <c:pt idx="311">
                  <c:v>374</c:v>
                </c:pt>
                <c:pt idx="312">
                  <c:v>375</c:v>
                </c:pt>
                <c:pt idx="313">
                  <c:v>376</c:v>
                </c:pt>
                <c:pt idx="314">
                  <c:v>377</c:v>
                </c:pt>
                <c:pt idx="315">
                  <c:v>378</c:v>
                </c:pt>
                <c:pt idx="316">
                  <c:v>379</c:v>
                </c:pt>
                <c:pt idx="317">
                  <c:v>380</c:v>
                </c:pt>
                <c:pt idx="318">
                  <c:v>381</c:v>
                </c:pt>
                <c:pt idx="319">
                  <c:v>382</c:v>
                </c:pt>
                <c:pt idx="320">
                  <c:v>383</c:v>
                </c:pt>
                <c:pt idx="321">
                  <c:v>384</c:v>
                </c:pt>
                <c:pt idx="322">
                  <c:v>385</c:v>
                </c:pt>
                <c:pt idx="323">
                  <c:v>386</c:v>
                </c:pt>
                <c:pt idx="324">
                  <c:v>387</c:v>
                </c:pt>
                <c:pt idx="325">
                  <c:v>388</c:v>
                </c:pt>
                <c:pt idx="326">
                  <c:v>389</c:v>
                </c:pt>
                <c:pt idx="327">
                  <c:v>390</c:v>
                </c:pt>
                <c:pt idx="328">
                  <c:v>391</c:v>
                </c:pt>
                <c:pt idx="329">
                  <c:v>392</c:v>
                </c:pt>
                <c:pt idx="330">
                  <c:v>393</c:v>
                </c:pt>
                <c:pt idx="331">
                  <c:v>394</c:v>
                </c:pt>
                <c:pt idx="332">
                  <c:v>395</c:v>
                </c:pt>
                <c:pt idx="333">
                  <c:v>396</c:v>
                </c:pt>
                <c:pt idx="334">
                  <c:v>397</c:v>
                </c:pt>
                <c:pt idx="335">
                  <c:v>398</c:v>
                </c:pt>
                <c:pt idx="336">
                  <c:v>399</c:v>
                </c:pt>
                <c:pt idx="337">
                  <c:v>400</c:v>
                </c:pt>
                <c:pt idx="338">
                  <c:v>401</c:v>
                </c:pt>
                <c:pt idx="339">
                  <c:v>402</c:v>
                </c:pt>
                <c:pt idx="340">
                  <c:v>403</c:v>
                </c:pt>
                <c:pt idx="341">
                  <c:v>404</c:v>
                </c:pt>
                <c:pt idx="342">
                  <c:v>405</c:v>
                </c:pt>
                <c:pt idx="343">
                  <c:v>406</c:v>
                </c:pt>
                <c:pt idx="344">
                  <c:v>407</c:v>
                </c:pt>
                <c:pt idx="345">
                  <c:v>408</c:v>
                </c:pt>
                <c:pt idx="346">
                  <c:v>409</c:v>
                </c:pt>
                <c:pt idx="347">
                  <c:v>410</c:v>
                </c:pt>
                <c:pt idx="348">
                  <c:v>411</c:v>
                </c:pt>
                <c:pt idx="349">
                  <c:v>412</c:v>
                </c:pt>
                <c:pt idx="350">
                  <c:v>413</c:v>
                </c:pt>
                <c:pt idx="351">
                  <c:v>414</c:v>
                </c:pt>
                <c:pt idx="352">
                  <c:v>415</c:v>
                </c:pt>
                <c:pt idx="353">
                  <c:v>416</c:v>
                </c:pt>
                <c:pt idx="354">
                  <c:v>417</c:v>
                </c:pt>
                <c:pt idx="355">
                  <c:v>418</c:v>
                </c:pt>
                <c:pt idx="356">
                  <c:v>419</c:v>
                </c:pt>
                <c:pt idx="357">
                  <c:v>420</c:v>
                </c:pt>
                <c:pt idx="358">
                  <c:v>421</c:v>
                </c:pt>
                <c:pt idx="359">
                  <c:v>422</c:v>
                </c:pt>
                <c:pt idx="360">
                  <c:v>423</c:v>
                </c:pt>
                <c:pt idx="361">
                  <c:v>424</c:v>
                </c:pt>
                <c:pt idx="362">
                  <c:v>425</c:v>
                </c:pt>
                <c:pt idx="363">
                  <c:v>426</c:v>
                </c:pt>
                <c:pt idx="364">
                  <c:v>427</c:v>
                </c:pt>
                <c:pt idx="365">
                  <c:v>428</c:v>
                </c:pt>
                <c:pt idx="366">
                  <c:v>429</c:v>
                </c:pt>
                <c:pt idx="367">
                  <c:v>430</c:v>
                </c:pt>
                <c:pt idx="368">
                  <c:v>431</c:v>
                </c:pt>
                <c:pt idx="369">
                  <c:v>432</c:v>
                </c:pt>
                <c:pt idx="370">
                  <c:v>433</c:v>
                </c:pt>
                <c:pt idx="371">
                  <c:v>434</c:v>
                </c:pt>
                <c:pt idx="372">
                  <c:v>435</c:v>
                </c:pt>
                <c:pt idx="373">
                  <c:v>436</c:v>
                </c:pt>
                <c:pt idx="374">
                  <c:v>437</c:v>
                </c:pt>
                <c:pt idx="375">
                  <c:v>438</c:v>
                </c:pt>
                <c:pt idx="376">
                  <c:v>439</c:v>
                </c:pt>
                <c:pt idx="377">
                  <c:v>440</c:v>
                </c:pt>
                <c:pt idx="378">
                  <c:v>441</c:v>
                </c:pt>
                <c:pt idx="379">
                  <c:v>442</c:v>
                </c:pt>
                <c:pt idx="380">
                  <c:v>443</c:v>
                </c:pt>
                <c:pt idx="381">
                  <c:v>444</c:v>
                </c:pt>
                <c:pt idx="382">
                  <c:v>445</c:v>
                </c:pt>
                <c:pt idx="383">
                  <c:v>446</c:v>
                </c:pt>
                <c:pt idx="384">
                  <c:v>447</c:v>
                </c:pt>
                <c:pt idx="385">
                  <c:v>448</c:v>
                </c:pt>
                <c:pt idx="386">
                  <c:v>449</c:v>
                </c:pt>
                <c:pt idx="387">
                  <c:v>450</c:v>
                </c:pt>
                <c:pt idx="388">
                  <c:v>451</c:v>
                </c:pt>
                <c:pt idx="389">
                  <c:v>452</c:v>
                </c:pt>
                <c:pt idx="390">
                  <c:v>453</c:v>
                </c:pt>
                <c:pt idx="391">
                  <c:v>454</c:v>
                </c:pt>
                <c:pt idx="392">
                  <c:v>455</c:v>
                </c:pt>
                <c:pt idx="393">
                  <c:v>456</c:v>
                </c:pt>
                <c:pt idx="394">
                  <c:v>457</c:v>
                </c:pt>
                <c:pt idx="395">
                  <c:v>458</c:v>
                </c:pt>
                <c:pt idx="396">
                  <c:v>459</c:v>
                </c:pt>
                <c:pt idx="397">
                  <c:v>460</c:v>
                </c:pt>
                <c:pt idx="398">
                  <c:v>461</c:v>
                </c:pt>
                <c:pt idx="399">
                  <c:v>462</c:v>
                </c:pt>
                <c:pt idx="400">
                  <c:v>463</c:v>
                </c:pt>
                <c:pt idx="401">
                  <c:v>464</c:v>
                </c:pt>
                <c:pt idx="402">
                  <c:v>465</c:v>
                </c:pt>
                <c:pt idx="403">
                  <c:v>466</c:v>
                </c:pt>
                <c:pt idx="404">
                  <c:v>467</c:v>
                </c:pt>
                <c:pt idx="405">
                  <c:v>468</c:v>
                </c:pt>
                <c:pt idx="406">
                  <c:v>469</c:v>
                </c:pt>
                <c:pt idx="407">
                  <c:v>470</c:v>
                </c:pt>
                <c:pt idx="408">
                  <c:v>471</c:v>
                </c:pt>
                <c:pt idx="409">
                  <c:v>472</c:v>
                </c:pt>
                <c:pt idx="410">
                  <c:v>473</c:v>
                </c:pt>
                <c:pt idx="411">
                  <c:v>474</c:v>
                </c:pt>
                <c:pt idx="412">
                  <c:v>475</c:v>
                </c:pt>
                <c:pt idx="413">
                  <c:v>476</c:v>
                </c:pt>
                <c:pt idx="414">
                  <c:v>477</c:v>
                </c:pt>
                <c:pt idx="415">
                  <c:v>478</c:v>
                </c:pt>
                <c:pt idx="416">
                  <c:v>479</c:v>
                </c:pt>
                <c:pt idx="417">
                  <c:v>480</c:v>
                </c:pt>
                <c:pt idx="418">
                  <c:v>481</c:v>
                </c:pt>
                <c:pt idx="419">
                  <c:v>482</c:v>
                </c:pt>
                <c:pt idx="420">
                  <c:v>483</c:v>
                </c:pt>
                <c:pt idx="421">
                  <c:v>484</c:v>
                </c:pt>
                <c:pt idx="422">
                  <c:v>485</c:v>
                </c:pt>
                <c:pt idx="423">
                  <c:v>486</c:v>
                </c:pt>
                <c:pt idx="424">
                  <c:v>487</c:v>
                </c:pt>
                <c:pt idx="425">
                  <c:v>488</c:v>
                </c:pt>
                <c:pt idx="426">
                  <c:v>489</c:v>
                </c:pt>
                <c:pt idx="427">
                  <c:v>490</c:v>
                </c:pt>
                <c:pt idx="428">
                  <c:v>491</c:v>
                </c:pt>
                <c:pt idx="429">
                  <c:v>492</c:v>
                </c:pt>
                <c:pt idx="430">
                  <c:v>493</c:v>
                </c:pt>
                <c:pt idx="431">
                  <c:v>494</c:v>
                </c:pt>
                <c:pt idx="432">
                  <c:v>495</c:v>
                </c:pt>
                <c:pt idx="433">
                  <c:v>496</c:v>
                </c:pt>
                <c:pt idx="434">
                  <c:v>497</c:v>
                </c:pt>
                <c:pt idx="435">
                  <c:v>498</c:v>
                </c:pt>
                <c:pt idx="436">
                  <c:v>499</c:v>
                </c:pt>
                <c:pt idx="437">
                  <c:v>500</c:v>
                </c:pt>
                <c:pt idx="438">
                  <c:v>501</c:v>
                </c:pt>
                <c:pt idx="439">
                  <c:v>502</c:v>
                </c:pt>
                <c:pt idx="440">
                  <c:v>503</c:v>
                </c:pt>
                <c:pt idx="441">
                  <c:v>504</c:v>
                </c:pt>
                <c:pt idx="442">
                  <c:v>505</c:v>
                </c:pt>
                <c:pt idx="443">
                  <c:v>506</c:v>
                </c:pt>
                <c:pt idx="444">
                  <c:v>507</c:v>
                </c:pt>
                <c:pt idx="445">
                  <c:v>508</c:v>
                </c:pt>
                <c:pt idx="446">
                  <c:v>509</c:v>
                </c:pt>
                <c:pt idx="447">
                  <c:v>510</c:v>
                </c:pt>
                <c:pt idx="448">
                  <c:v>511</c:v>
                </c:pt>
                <c:pt idx="449">
                  <c:v>512</c:v>
                </c:pt>
                <c:pt idx="450">
                  <c:v>513</c:v>
                </c:pt>
                <c:pt idx="451">
                  <c:v>514</c:v>
                </c:pt>
                <c:pt idx="452">
                  <c:v>515</c:v>
                </c:pt>
                <c:pt idx="453">
                  <c:v>516</c:v>
                </c:pt>
                <c:pt idx="454">
                  <c:v>517</c:v>
                </c:pt>
                <c:pt idx="455">
                  <c:v>518</c:v>
                </c:pt>
                <c:pt idx="456">
                  <c:v>519</c:v>
                </c:pt>
                <c:pt idx="457">
                  <c:v>520</c:v>
                </c:pt>
                <c:pt idx="458">
                  <c:v>521</c:v>
                </c:pt>
                <c:pt idx="459">
                  <c:v>522</c:v>
                </c:pt>
                <c:pt idx="460">
                  <c:v>523</c:v>
                </c:pt>
                <c:pt idx="461">
                  <c:v>524</c:v>
                </c:pt>
                <c:pt idx="462">
                  <c:v>525</c:v>
                </c:pt>
                <c:pt idx="463">
                  <c:v>526</c:v>
                </c:pt>
                <c:pt idx="464">
                  <c:v>527</c:v>
                </c:pt>
                <c:pt idx="465">
                  <c:v>528</c:v>
                </c:pt>
                <c:pt idx="466">
                  <c:v>529</c:v>
                </c:pt>
                <c:pt idx="467">
                  <c:v>530</c:v>
                </c:pt>
                <c:pt idx="468">
                  <c:v>531</c:v>
                </c:pt>
                <c:pt idx="469">
                  <c:v>532</c:v>
                </c:pt>
                <c:pt idx="470">
                  <c:v>533</c:v>
                </c:pt>
                <c:pt idx="471">
                  <c:v>534</c:v>
                </c:pt>
                <c:pt idx="472">
                  <c:v>535</c:v>
                </c:pt>
                <c:pt idx="473">
                  <c:v>536</c:v>
                </c:pt>
                <c:pt idx="474">
                  <c:v>537</c:v>
                </c:pt>
                <c:pt idx="475">
                  <c:v>538</c:v>
                </c:pt>
                <c:pt idx="476">
                  <c:v>539</c:v>
                </c:pt>
                <c:pt idx="477">
                  <c:v>540</c:v>
                </c:pt>
                <c:pt idx="478">
                  <c:v>541</c:v>
                </c:pt>
                <c:pt idx="479">
                  <c:v>542</c:v>
                </c:pt>
                <c:pt idx="480">
                  <c:v>543</c:v>
                </c:pt>
                <c:pt idx="481">
                  <c:v>544</c:v>
                </c:pt>
                <c:pt idx="482">
                  <c:v>545</c:v>
                </c:pt>
                <c:pt idx="483">
                  <c:v>546</c:v>
                </c:pt>
                <c:pt idx="484">
                  <c:v>547</c:v>
                </c:pt>
                <c:pt idx="485">
                  <c:v>548</c:v>
                </c:pt>
                <c:pt idx="486">
                  <c:v>549</c:v>
                </c:pt>
                <c:pt idx="487">
                  <c:v>550</c:v>
                </c:pt>
                <c:pt idx="488">
                  <c:v>551</c:v>
                </c:pt>
                <c:pt idx="489">
                  <c:v>552</c:v>
                </c:pt>
                <c:pt idx="490">
                  <c:v>553</c:v>
                </c:pt>
                <c:pt idx="491">
                  <c:v>554</c:v>
                </c:pt>
                <c:pt idx="492">
                  <c:v>555</c:v>
                </c:pt>
                <c:pt idx="493">
                  <c:v>556</c:v>
                </c:pt>
                <c:pt idx="494">
                  <c:v>557</c:v>
                </c:pt>
                <c:pt idx="495">
                  <c:v>558</c:v>
                </c:pt>
                <c:pt idx="496">
                  <c:v>559</c:v>
                </c:pt>
                <c:pt idx="497">
                  <c:v>560</c:v>
                </c:pt>
                <c:pt idx="498">
                  <c:v>561</c:v>
                </c:pt>
                <c:pt idx="499">
                  <c:v>562</c:v>
                </c:pt>
                <c:pt idx="500">
                  <c:v>563</c:v>
                </c:pt>
                <c:pt idx="501">
                  <c:v>564</c:v>
                </c:pt>
                <c:pt idx="502">
                  <c:v>565</c:v>
                </c:pt>
                <c:pt idx="503">
                  <c:v>566</c:v>
                </c:pt>
                <c:pt idx="504">
                  <c:v>567</c:v>
                </c:pt>
                <c:pt idx="505">
                  <c:v>568</c:v>
                </c:pt>
                <c:pt idx="506">
                  <c:v>569</c:v>
                </c:pt>
                <c:pt idx="507">
                  <c:v>570</c:v>
                </c:pt>
                <c:pt idx="508">
                  <c:v>571</c:v>
                </c:pt>
                <c:pt idx="509">
                  <c:v>572</c:v>
                </c:pt>
                <c:pt idx="510">
                  <c:v>573</c:v>
                </c:pt>
                <c:pt idx="511">
                  <c:v>574</c:v>
                </c:pt>
                <c:pt idx="512">
                  <c:v>575</c:v>
                </c:pt>
                <c:pt idx="513">
                  <c:v>576</c:v>
                </c:pt>
                <c:pt idx="514">
                  <c:v>577</c:v>
                </c:pt>
                <c:pt idx="515">
                  <c:v>578</c:v>
                </c:pt>
                <c:pt idx="516">
                  <c:v>579</c:v>
                </c:pt>
                <c:pt idx="517">
                  <c:v>580</c:v>
                </c:pt>
                <c:pt idx="518">
                  <c:v>581</c:v>
                </c:pt>
                <c:pt idx="519">
                  <c:v>582</c:v>
                </c:pt>
                <c:pt idx="520">
                  <c:v>583</c:v>
                </c:pt>
                <c:pt idx="521">
                  <c:v>584</c:v>
                </c:pt>
                <c:pt idx="522">
                  <c:v>585</c:v>
                </c:pt>
                <c:pt idx="523">
                  <c:v>586</c:v>
                </c:pt>
                <c:pt idx="524">
                  <c:v>587</c:v>
                </c:pt>
                <c:pt idx="525">
                  <c:v>588</c:v>
                </c:pt>
                <c:pt idx="526">
                  <c:v>589</c:v>
                </c:pt>
                <c:pt idx="527">
                  <c:v>590</c:v>
                </c:pt>
                <c:pt idx="528">
                  <c:v>591</c:v>
                </c:pt>
                <c:pt idx="529">
                  <c:v>592</c:v>
                </c:pt>
                <c:pt idx="530">
                  <c:v>593</c:v>
                </c:pt>
                <c:pt idx="531">
                  <c:v>594</c:v>
                </c:pt>
                <c:pt idx="532">
                  <c:v>595</c:v>
                </c:pt>
                <c:pt idx="533">
                  <c:v>596</c:v>
                </c:pt>
                <c:pt idx="534">
                  <c:v>597</c:v>
                </c:pt>
                <c:pt idx="535">
                  <c:v>598</c:v>
                </c:pt>
                <c:pt idx="536">
                  <c:v>599</c:v>
                </c:pt>
                <c:pt idx="537">
                  <c:v>600</c:v>
                </c:pt>
                <c:pt idx="538">
                  <c:v>601</c:v>
                </c:pt>
                <c:pt idx="539">
                  <c:v>602</c:v>
                </c:pt>
                <c:pt idx="540">
                  <c:v>603</c:v>
                </c:pt>
                <c:pt idx="541">
                  <c:v>604</c:v>
                </c:pt>
                <c:pt idx="542">
                  <c:v>605</c:v>
                </c:pt>
                <c:pt idx="543">
                  <c:v>606</c:v>
                </c:pt>
                <c:pt idx="544">
                  <c:v>607</c:v>
                </c:pt>
                <c:pt idx="545">
                  <c:v>608</c:v>
                </c:pt>
                <c:pt idx="546">
                  <c:v>609</c:v>
                </c:pt>
                <c:pt idx="547">
                  <c:v>610</c:v>
                </c:pt>
                <c:pt idx="548">
                  <c:v>611</c:v>
                </c:pt>
                <c:pt idx="549">
                  <c:v>612</c:v>
                </c:pt>
                <c:pt idx="550">
                  <c:v>613</c:v>
                </c:pt>
                <c:pt idx="551">
                  <c:v>614</c:v>
                </c:pt>
                <c:pt idx="552">
                  <c:v>615</c:v>
                </c:pt>
                <c:pt idx="553">
                  <c:v>616</c:v>
                </c:pt>
                <c:pt idx="554">
                  <c:v>617</c:v>
                </c:pt>
                <c:pt idx="555">
                  <c:v>618</c:v>
                </c:pt>
                <c:pt idx="556">
                  <c:v>619</c:v>
                </c:pt>
                <c:pt idx="557">
                  <c:v>620</c:v>
                </c:pt>
                <c:pt idx="558">
                  <c:v>621</c:v>
                </c:pt>
                <c:pt idx="559">
                  <c:v>622</c:v>
                </c:pt>
                <c:pt idx="560">
                  <c:v>623</c:v>
                </c:pt>
                <c:pt idx="561">
                  <c:v>624</c:v>
                </c:pt>
                <c:pt idx="562">
                  <c:v>625</c:v>
                </c:pt>
                <c:pt idx="563">
                  <c:v>626</c:v>
                </c:pt>
                <c:pt idx="564">
                  <c:v>627</c:v>
                </c:pt>
                <c:pt idx="565">
                  <c:v>628</c:v>
                </c:pt>
                <c:pt idx="566">
                  <c:v>629</c:v>
                </c:pt>
                <c:pt idx="567">
                  <c:v>630</c:v>
                </c:pt>
                <c:pt idx="568">
                  <c:v>631</c:v>
                </c:pt>
                <c:pt idx="569">
                  <c:v>632</c:v>
                </c:pt>
                <c:pt idx="570">
                  <c:v>633</c:v>
                </c:pt>
                <c:pt idx="571">
                  <c:v>634</c:v>
                </c:pt>
                <c:pt idx="572">
                  <c:v>635</c:v>
                </c:pt>
                <c:pt idx="573">
                  <c:v>636</c:v>
                </c:pt>
                <c:pt idx="574">
                  <c:v>637</c:v>
                </c:pt>
                <c:pt idx="575">
                  <c:v>638</c:v>
                </c:pt>
                <c:pt idx="576">
                  <c:v>639</c:v>
                </c:pt>
                <c:pt idx="577">
                  <c:v>640</c:v>
                </c:pt>
                <c:pt idx="578">
                  <c:v>641</c:v>
                </c:pt>
                <c:pt idx="579">
                  <c:v>642</c:v>
                </c:pt>
                <c:pt idx="580">
                  <c:v>643</c:v>
                </c:pt>
                <c:pt idx="581">
                  <c:v>644</c:v>
                </c:pt>
                <c:pt idx="582">
                  <c:v>645</c:v>
                </c:pt>
                <c:pt idx="583">
                  <c:v>646</c:v>
                </c:pt>
                <c:pt idx="584">
                  <c:v>647</c:v>
                </c:pt>
                <c:pt idx="585">
                  <c:v>648</c:v>
                </c:pt>
                <c:pt idx="586">
                  <c:v>649</c:v>
                </c:pt>
                <c:pt idx="587">
                  <c:v>650</c:v>
                </c:pt>
                <c:pt idx="588">
                  <c:v>651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655</c:v>
                </c:pt>
                <c:pt idx="593">
                  <c:v>656</c:v>
                </c:pt>
                <c:pt idx="594">
                  <c:v>657</c:v>
                </c:pt>
                <c:pt idx="595">
                  <c:v>658</c:v>
                </c:pt>
                <c:pt idx="596">
                  <c:v>659</c:v>
                </c:pt>
                <c:pt idx="597">
                  <c:v>660</c:v>
                </c:pt>
                <c:pt idx="598">
                  <c:v>661</c:v>
                </c:pt>
                <c:pt idx="599">
                  <c:v>662</c:v>
                </c:pt>
                <c:pt idx="600">
                  <c:v>663</c:v>
                </c:pt>
                <c:pt idx="601">
                  <c:v>664</c:v>
                </c:pt>
                <c:pt idx="602">
                  <c:v>665</c:v>
                </c:pt>
                <c:pt idx="603">
                  <c:v>666</c:v>
                </c:pt>
                <c:pt idx="604">
                  <c:v>667</c:v>
                </c:pt>
                <c:pt idx="605">
                  <c:v>668</c:v>
                </c:pt>
                <c:pt idx="606">
                  <c:v>669</c:v>
                </c:pt>
                <c:pt idx="607">
                  <c:v>670</c:v>
                </c:pt>
                <c:pt idx="608">
                  <c:v>671</c:v>
                </c:pt>
                <c:pt idx="609">
                  <c:v>672</c:v>
                </c:pt>
                <c:pt idx="610">
                  <c:v>673</c:v>
                </c:pt>
                <c:pt idx="611">
                  <c:v>674</c:v>
                </c:pt>
                <c:pt idx="612">
                  <c:v>675</c:v>
                </c:pt>
                <c:pt idx="613">
                  <c:v>676</c:v>
                </c:pt>
                <c:pt idx="614">
                  <c:v>677</c:v>
                </c:pt>
                <c:pt idx="615">
                  <c:v>678</c:v>
                </c:pt>
                <c:pt idx="616">
                  <c:v>679</c:v>
                </c:pt>
                <c:pt idx="617">
                  <c:v>680</c:v>
                </c:pt>
                <c:pt idx="618">
                  <c:v>681</c:v>
                </c:pt>
                <c:pt idx="619">
                  <c:v>682</c:v>
                </c:pt>
                <c:pt idx="620">
                  <c:v>683</c:v>
                </c:pt>
                <c:pt idx="621">
                  <c:v>684</c:v>
                </c:pt>
                <c:pt idx="622">
                  <c:v>685</c:v>
                </c:pt>
                <c:pt idx="623">
                  <c:v>686</c:v>
                </c:pt>
                <c:pt idx="624">
                  <c:v>687</c:v>
                </c:pt>
                <c:pt idx="625">
                  <c:v>688</c:v>
                </c:pt>
                <c:pt idx="626">
                  <c:v>689</c:v>
                </c:pt>
                <c:pt idx="627">
                  <c:v>690</c:v>
                </c:pt>
                <c:pt idx="628">
                  <c:v>691</c:v>
                </c:pt>
                <c:pt idx="629">
                  <c:v>692</c:v>
                </c:pt>
                <c:pt idx="630">
                  <c:v>693</c:v>
                </c:pt>
                <c:pt idx="631">
                  <c:v>694</c:v>
                </c:pt>
                <c:pt idx="632">
                  <c:v>695</c:v>
                </c:pt>
                <c:pt idx="633">
                  <c:v>696</c:v>
                </c:pt>
                <c:pt idx="634">
                  <c:v>697</c:v>
                </c:pt>
                <c:pt idx="635">
                  <c:v>698</c:v>
                </c:pt>
                <c:pt idx="636">
                  <c:v>699</c:v>
                </c:pt>
                <c:pt idx="637">
                  <c:v>700</c:v>
                </c:pt>
                <c:pt idx="638">
                  <c:v>701</c:v>
                </c:pt>
                <c:pt idx="639">
                  <c:v>702</c:v>
                </c:pt>
                <c:pt idx="640">
                  <c:v>703</c:v>
                </c:pt>
                <c:pt idx="641">
                  <c:v>704</c:v>
                </c:pt>
                <c:pt idx="642">
                  <c:v>705</c:v>
                </c:pt>
                <c:pt idx="643">
                  <c:v>706</c:v>
                </c:pt>
                <c:pt idx="644">
                  <c:v>707</c:v>
                </c:pt>
                <c:pt idx="645">
                  <c:v>708</c:v>
                </c:pt>
                <c:pt idx="646">
                  <c:v>709</c:v>
                </c:pt>
                <c:pt idx="647">
                  <c:v>710</c:v>
                </c:pt>
                <c:pt idx="648">
                  <c:v>711</c:v>
                </c:pt>
                <c:pt idx="649">
                  <c:v>712</c:v>
                </c:pt>
                <c:pt idx="650">
                  <c:v>713</c:v>
                </c:pt>
                <c:pt idx="651">
                  <c:v>714</c:v>
                </c:pt>
                <c:pt idx="652">
                  <c:v>715</c:v>
                </c:pt>
                <c:pt idx="653">
                  <c:v>716</c:v>
                </c:pt>
                <c:pt idx="654">
                  <c:v>717</c:v>
                </c:pt>
                <c:pt idx="655">
                  <c:v>718</c:v>
                </c:pt>
                <c:pt idx="656">
                  <c:v>719</c:v>
                </c:pt>
                <c:pt idx="657">
                  <c:v>720</c:v>
                </c:pt>
                <c:pt idx="658">
                  <c:v>721</c:v>
                </c:pt>
                <c:pt idx="659">
                  <c:v>722</c:v>
                </c:pt>
                <c:pt idx="660">
                  <c:v>723</c:v>
                </c:pt>
                <c:pt idx="661">
                  <c:v>724</c:v>
                </c:pt>
                <c:pt idx="662">
                  <c:v>725</c:v>
                </c:pt>
                <c:pt idx="663">
                  <c:v>726</c:v>
                </c:pt>
                <c:pt idx="664">
                  <c:v>727</c:v>
                </c:pt>
                <c:pt idx="665">
                  <c:v>728</c:v>
                </c:pt>
                <c:pt idx="666">
                  <c:v>729</c:v>
                </c:pt>
                <c:pt idx="667">
                  <c:v>730</c:v>
                </c:pt>
                <c:pt idx="668">
                  <c:v>731</c:v>
                </c:pt>
                <c:pt idx="669">
                  <c:v>732</c:v>
                </c:pt>
                <c:pt idx="670">
                  <c:v>733</c:v>
                </c:pt>
                <c:pt idx="671">
                  <c:v>734</c:v>
                </c:pt>
                <c:pt idx="672">
                  <c:v>735</c:v>
                </c:pt>
                <c:pt idx="673">
                  <c:v>736</c:v>
                </c:pt>
                <c:pt idx="674">
                  <c:v>737</c:v>
                </c:pt>
                <c:pt idx="675">
                  <c:v>738</c:v>
                </c:pt>
                <c:pt idx="676">
                  <c:v>739</c:v>
                </c:pt>
                <c:pt idx="677">
                  <c:v>740</c:v>
                </c:pt>
                <c:pt idx="678">
                  <c:v>741</c:v>
                </c:pt>
                <c:pt idx="679">
                  <c:v>742</c:v>
                </c:pt>
                <c:pt idx="680">
                  <c:v>743</c:v>
                </c:pt>
                <c:pt idx="681">
                  <c:v>744</c:v>
                </c:pt>
                <c:pt idx="682">
                  <c:v>745</c:v>
                </c:pt>
                <c:pt idx="683">
                  <c:v>746</c:v>
                </c:pt>
                <c:pt idx="684">
                  <c:v>747</c:v>
                </c:pt>
                <c:pt idx="685">
                  <c:v>748</c:v>
                </c:pt>
                <c:pt idx="686">
                  <c:v>749</c:v>
                </c:pt>
                <c:pt idx="687">
                  <c:v>750</c:v>
                </c:pt>
                <c:pt idx="688">
                  <c:v>751</c:v>
                </c:pt>
                <c:pt idx="689">
                  <c:v>752</c:v>
                </c:pt>
                <c:pt idx="690">
                  <c:v>753</c:v>
                </c:pt>
                <c:pt idx="691">
                  <c:v>754</c:v>
                </c:pt>
                <c:pt idx="692">
                  <c:v>755</c:v>
                </c:pt>
                <c:pt idx="693">
                  <c:v>756</c:v>
                </c:pt>
                <c:pt idx="694">
                  <c:v>757</c:v>
                </c:pt>
                <c:pt idx="695">
                  <c:v>758</c:v>
                </c:pt>
                <c:pt idx="696">
                  <c:v>759</c:v>
                </c:pt>
                <c:pt idx="697">
                  <c:v>760</c:v>
                </c:pt>
                <c:pt idx="698">
                  <c:v>761</c:v>
                </c:pt>
                <c:pt idx="699">
                  <c:v>762</c:v>
                </c:pt>
                <c:pt idx="700">
                  <c:v>763</c:v>
                </c:pt>
                <c:pt idx="701">
                  <c:v>764</c:v>
                </c:pt>
                <c:pt idx="702">
                  <c:v>765</c:v>
                </c:pt>
                <c:pt idx="703">
                  <c:v>766</c:v>
                </c:pt>
                <c:pt idx="704">
                  <c:v>767</c:v>
                </c:pt>
                <c:pt idx="705">
                  <c:v>768</c:v>
                </c:pt>
                <c:pt idx="706">
                  <c:v>769</c:v>
                </c:pt>
                <c:pt idx="707">
                  <c:v>770</c:v>
                </c:pt>
                <c:pt idx="708">
                  <c:v>771</c:v>
                </c:pt>
                <c:pt idx="709">
                  <c:v>772</c:v>
                </c:pt>
                <c:pt idx="710">
                  <c:v>773</c:v>
                </c:pt>
                <c:pt idx="711">
                  <c:v>774</c:v>
                </c:pt>
                <c:pt idx="712">
                  <c:v>775</c:v>
                </c:pt>
                <c:pt idx="713">
                  <c:v>776</c:v>
                </c:pt>
                <c:pt idx="714">
                  <c:v>777</c:v>
                </c:pt>
                <c:pt idx="715">
                  <c:v>778</c:v>
                </c:pt>
                <c:pt idx="716">
                  <c:v>779</c:v>
                </c:pt>
                <c:pt idx="717">
                  <c:v>780</c:v>
                </c:pt>
                <c:pt idx="718">
                  <c:v>781</c:v>
                </c:pt>
                <c:pt idx="719">
                  <c:v>782</c:v>
                </c:pt>
                <c:pt idx="720">
                  <c:v>783</c:v>
                </c:pt>
                <c:pt idx="721">
                  <c:v>784</c:v>
                </c:pt>
                <c:pt idx="722">
                  <c:v>785</c:v>
                </c:pt>
                <c:pt idx="723">
                  <c:v>786</c:v>
                </c:pt>
                <c:pt idx="724">
                  <c:v>787</c:v>
                </c:pt>
                <c:pt idx="725">
                  <c:v>788</c:v>
                </c:pt>
                <c:pt idx="726">
                  <c:v>789</c:v>
                </c:pt>
                <c:pt idx="727">
                  <c:v>790</c:v>
                </c:pt>
                <c:pt idx="728">
                  <c:v>791</c:v>
                </c:pt>
                <c:pt idx="729">
                  <c:v>792</c:v>
                </c:pt>
                <c:pt idx="730">
                  <c:v>793</c:v>
                </c:pt>
                <c:pt idx="731">
                  <c:v>794</c:v>
                </c:pt>
                <c:pt idx="732">
                  <c:v>795</c:v>
                </c:pt>
                <c:pt idx="733">
                  <c:v>796</c:v>
                </c:pt>
                <c:pt idx="734">
                  <c:v>797</c:v>
                </c:pt>
                <c:pt idx="735">
                  <c:v>798</c:v>
                </c:pt>
                <c:pt idx="736">
                  <c:v>799</c:v>
                </c:pt>
                <c:pt idx="737">
                  <c:v>800</c:v>
                </c:pt>
                <c:pt idx="738">
                  <c:v>801</c:v>
                </c:pt>
                <c:pt idx="739">
                  <c:v>802</c:v>
                </c:pt>
                <c:pt idx="740">
                  <c:v>803</c:v>
                </c:pt>
                <c:pt idx="741">
                  <c:v>804</c:v>
                </c:pt>
                <c:pt idx="742">
                  <c:v>805</c:v>
                </c:pt>
                <c:pt idx="743">
                  <c:v>806</c:v>
                </c:pt>
                <c:pt idx="744">
                  <c:v>807</c:v>
                </c:pt>
                <c:pt idx="745">
                  <c:v>808</c:v>
                </c:pt>
                <c:pt idx="746">
                  <c:v>809</c:v>
                </c:pt>
                <c:pt idx="747">
                  <c:v>810</c:v>
                </c:pt>
                <c:pt idx="748">
                  <c:v>811</c:v>
                </c:pt>
                <c:pt idx="749">
                  <c:v>812</c:v>
                </c:pt>
                <c:pt idx="750">
                  <c:v>813</c:v>
                </c:pt>
                <c:pt idx="751">
                  <c:v>814</c:v>
                </c:pt>
                <c:pt idx="752">
                  <c:v>815</c:v>
                </c:pt>
                <c:pt idx="753">
                  <c:v>816</c:v>
                </c:pt>
                <c:pt idx="754">
                  <c:v>817</c:v>
                </c:pt>
                <c:pt idx="755">
                  <c:v>818</c:v>
                </c:pt>
                <c:pt idx="756">
                  <c:v>819</c:v>
                </c:pt>
                <c:pt idx="757">
                  <c:v>820</c:v>
                </c:pt>
                <c:pt idx="758">
                  <c:v>821</c:v>
                </c:pt>
                <c:pt idx="759">
                  <c:v>822</c:v>
                </c:pt>
                <c:pt idx="760">
                  <c:v>823</c:v>
                </c:pt>
                <c:pt idx="761">
                  <c:v>824</c:v>
                </c:pt>
                <c:pt idx="762">
                  <c:v>825</c:v>
                </c:pt>
                <c:pt idx="763">
                  <c:v>826</c:v>
                </c:pt>
                <c:pt idx="764">
                  <c:v>827</c:v>
                </c:pt>
                <c:pt idx="765">
                  <c:v>828</c:v>
                </c:pt>
                <c:pt idx="766">
                  <c:v>829</c:v>
                </c:pt>
                <c:pt idx="767">
                  <c:v>830</c:v>
                </c:pt>
                <c:pt idx="768">
                  <c:v>831</c:v>
                </c:pt>
                <c:pt idx="769">
                  <c:v>832</c:v>
                </c:pt>
                <c:pt idx="770">
                  <c:v>833</c:v>
                </c:pt>
                <c:pt idx="771">
                  <c:v>834</c:v>
                </c:pt>
                <c:pt idx="772">
                  <c:v>835</c:v>
                </c:pt>
                <c:pt idx="773">
                  <c:v>836</c:v>
                </c:pt>
                <c:pt idx="774">
                  <c:v>837</c:v>
                </c:pt>
                <c:pt idx="775">
                  <c:v>838</c:v>
                </c:pt>
                <c:pt idx="776">
                  <c:v>839</c:v>
                </c:pt>
                <c:pt idx="777">
                  <c:v>840</c:v>
                </c:pt>
                <c:pt idx="778">
                  <c:v>841</c:v>
                </c:pt>
                <c:pt idx="779">
                  <c:v>842</c:v>
                </c:pt>
                <c:pt idx="780">
                  <c:v>843</c:v>
                </c:pt>
                <c:pt idx="781">
                  <c:v>844</c:v>
                </c:pt>
                <c:pt idx="782">
                  <c:v>845</c:v>
                </c:pt>
                <c:pt idx="783">
                  <c:v>846</c:v>
                </c:pt>
                <c:pt idx="784">
                  <c:v>847</c:v>
                </c:pt>
                <c:pt idx="785">
                  <c:v>848</c:v>
                </c:pt>
                <c:pt idx="786">
                  <c:v>849</c:v>
                </c:pt>
                <c:pt idx="787">
                  <c:v>850</c:v>
                </c:pt>
                <c:pt idx="788">
                  <c:v>851</c:v>
                </c:pt>
                <c:pt idx="789">
                  <c:v>852</c:v>
                </c:pt>
                <c:pt idx="790">
                  <c:v>853</c:v>
                </c:pt>
                <c:pt idx="791">
                  <c:v>854</c:v>
                </c:pt>
                <c:pt idx="792">
                  <c:v>855</c:v>
                </c:pt>
                <c:pt idx="793">
                  <c:v>856</c:v>
                </c:pt>
                <c:pt idx="794">
                  <c:v>857</c:v>
                </c:pt>
                <c:pt idx="795">
                  <c:v>858</c:v>
                </c:pt>
                <c:pt idx="796">
                  <c:v>859</c:v>
                </c:pt>
                <c:pt idx="797">
                  <c:v>860</c:v>
                </c:pt>
                <c:pt idx="798">
                  <c:v>861</c:v>
                </c:pt>
                <c:pt idx="799">
                  <c:v>862</c:v>
                </c:pt>
                <c:pt idx="800">
                  <c:v>863</c:v>
                </c:pt>
                <c:pt idx="801">
                  <c:v>864</c:v>
                </c:pt>
                <c:pt idx="802">
                  <c:v>865</c:v>
                </c:pt>
                <c:pt idx="803">
                  <c:v>866</c:v>
                </c:pt>
                <c:pt idx="804">
                  <c:v>867</c:v>
                </c:pt>
                <c:pt idx="805">
                  <c:v>868</c:v>
                </c:pt>
                <c:pt idx="806">
                  <c:v>869</c:v>
                </c:pt>
                <c:pt idx="807">
                  <c:v>870</c:v>
                </c:pt>
                <c:pt idx="808">
                  <c:v>871</c:v>
                </c:pt>
                <c:pt idx="809">
                  <c:v>872</c:v>
                </c:pt>
                <c:pt idx="810">
                  <c:v>873</c:v>
                </c:pt>
                <c:pt idx="811">
                  <c:v>874</c:v>
                </c:pt>
                <c:pt idx="812">
                  <c:v>875</c:v>
                </c:pt>
                <c:pt idx="813">
                  <c:v>876</c:v>
                </c:pt>
                <c:pt idx="814">
                  <c:v>877</c:v>
                </c:pt>
                <c:pt idx="815">
                  <c:v>878</c:v>
                </c:pt>
                <c:pt idx="816">
                  <c:v>879</c:v>
                </c:pt>
                <c:pt idx="817">
                  <c:v>880</c:v>
                </c:pt>
                <c:pt idx="818">
                  <c:v>881</c:v>
                </c:pt>
                <c:pt idx="819">
                  <c:v>882</c:v>
                </c:pt>
                <c:pt idx="820">
                  <c:v>883</c:v>
                </c:pt>
                <c:pt idx="821">
                  <c:v>884</c:v>
                </c:pt>
                <c:pt idx="822">
                  <c:v>885</c:v>
                </c:pt>
                <c:pt idx="823">
                  <c:v>886</c:v>
                </c:pt>
                <c:pt idx="824">
                  <c:v>887</c:v>
                </c:pt>
                <c:pt idx="825">
                  <c:v>888</c:v>
                </c:pt>
                <c:pt idx="826">
                  <c:v>889</c:v>
                </c:pt>
                <c:pt idx="827">
                  <c:v>890</c:v>
                </c:pt>
                <c:pt idx="828">
                  <c:v>891</c:v>
                </c:pt>
                <c:pt idx="829">
                  <c:v>892</c:v>
                </c:pt>
                <c:pt idx="830">
                  <c:v>893</c:v>
                </c:pt>
                <c:pt idx="831">
                  <c:v>894</c:v>
                </c:pt>
                <c:pt idx="832">
                  <c:v>895</c:v>
                </c:pt>
                <c:pt idx="833">
                  <c:v>896</c:v>
                </c:pt>
                <c:pt idx="834">
                  <c:v>897</c:v>
                </c:pt>
                <c:pt idx="835">
                  <c:v>898</c:v>
                </c:pt>
                <c:pt idx="836">
                  <c:v>899</c:v>
                </c:pt>
                <c:pt idx="837">
                  <c:v>900</c:v>
                </c:pt>
                <c:pt idx="838">
                  <c:v>901</c:v>
                </c:pt>
                <c:pt idx="839">
                  <c:v>902</c:v>
                </c:pt>
                <c:pt idx="840">
                  <c:v>903</c:v>
                </c:pt>
                <c:pt idx="841">
                  <c:v>904</c:v>
                </c:pt>
                <c:pt idx="842">
                  <c:v>905</c:v>
                </c:pt>
                <c:pt idx="843">
                  <c:v>906</c:v>
                </c:pt>
                <c:pt idx="844">
                  <c:v>907</c:v>
                </c:pt>
                <c:pt idx="845">
                  <c:v>908</c:v>
                </c:pt>
                <c:pt idx="846">
                  <c:v>909</c:v>
                </c:pt>
                <c:pt idx="847">
                  <c:v>910</c:v>
                </c:pt>
                <c:pt idx="848">
                  <c:v>911</c:v>
                </c:pt>
                <c:pt idx="849">
                  <c:v>912</c:v>
                </c:pt>
                <c:pt idx="850">
                  <c:v>913</c:v>
                </c:pt>
                <c:pt idx="851">
                  <c:v>914</c:v>
                </c:pt>
                <c:pt idx="852">
                  <c:v>915</c:v>
                </c:pt>
                <c:pt idx="853">
                  <c:v>916</c:v>
                </c:pt>
                <c:pt idx="854">
                  <c:v>917</c:v>
                </c:pt>
                <c:pt idx="855">
                  <c:v>918</c:v>
                </c:pt>
                <c:pt idx="856">
                  <c:v>919</c:v>
                </c:pt>
                <c:pt idx="857">
                  <c:v>920</c:v>
                </c:pt>
                <c:pt idx="858">
                  <c:v>921</c:v>
                </c:pt>
                <c:pt idx="859">
                  <c:v>922</c:v>
                </c:pt>
                <c:pt idx="860">
                  <c:v>923</c:v>
                </c:pt>
                <c:pt idx="861">
                  <c:v>924</c:v>
                </c:pt>
                <c:pt idx="862">
                  <c:v>925</c:v>
                </c:pt>
                <c:pt idx="863">
                  <c:v>926</c:v>
                </c:pt>
                <c:pt idx="864">
                  <c:v>927</c:v>
                </c:pt>
                <c:pt idx="865">
                  <c:v>928</c:v>
                </c:pt>
                <c:pt idx="866">
                  <c:v>929</c:v>
                </c:pt>
                <c:pt idx="867">
                  <c:v>930</c:v>
                </c:pt>
                <c:pt idx="868">
                  <c:v>931</c:v>
                </c:pt>
                <c:pt idx="869">
                  <c:v>932</c:v>
                </c:pt>
                <c:pt idx="870">
                  <c:v>933</c:v>
                </c:pt>
                <c:pt idx="871">
                  <c:v>934</c:v>
                </c:pt>
                <c:pt idx="872">
                  <c:v>935</c:v>
                </c:pt>
                <c:pt idx="873">
                  <c:v>936</c:v>
                </c:pt>
                <c:pt idx="874">
                  <c:v>937</c:v>
                </c:pt>
                <c:pt idx="875">
                  <c:v>938</c:v>
                </c:pt>
                <c:pt idx="876">
                  <c:v>939</c:v>
                </c:pt>
                <c:pt idx="877">
                  <c:v>940</c:v>
                </c:pt>
                <c:pt idx="878">
                  <c:v>941</c:v>
                </c:pt>
                <c:pt idx="879">
                  <c:v>942</c:v>
                </c:pt>
                <c:pt idx="880">
                  <c:v>943</c:v>
                </c:pt>
                <c:pt idx="881">
                  <c:v>944</c:v>
                </c:pt>
                <c:pt idx="882">
                  <c:v>945</c:v>
                </c:pt>
                <c:pt idx="883">
                  <c:v>946</c:v>
                </c:pt>
                <c:pt idx="884">
                  <c:v>947</c:v>
                </c:pt>
                <c:pt idx="885">
                  <c:v>948</c:v>
                </c:pt>
                <c:pt idx="886">
                  <c:v>949</c:v>
                </c:pt>
                <c:pt idx="887">
                  <c:v>950</c:v>
                </c:pt>
                <c:pt idx="888">
                  <c:v>951</c:v>
                </c:pt>
                <c:pt idx="889">
                  <c:v>952</c:v>
                </c:pt>
                <c:pt idx="890">
                  <c:v>953</c:v>
                </c:pt>
                <c:pt idx="891">
                  <c:v>954</c:v>
                </c:pt>
                <c:pt idx="892">
                  <c:v>955</c:v>
                </c:pt>
                <c:pt idx="893">
                  <c:v>956</c:v>
                </c:pt>
                <c:pt idx="894">
                  <c:v>957</c:v>
                </c:pt>
                <c:pt idx="895">
                  <c:v>958</c:v>
                </c:pt>
                <c:pt idx="896">
                  <c:v>959</c:v>
                </c:pt>
                <c:pt idx="897">
                  <c:v>960</c:v>
                </c:pt>
                <c:pt idx="898">
                  <c:v>961</c:v>
                </c:pt>
                <c:pt idx="899">
                  <c:v>962</c:v>
                </c:pt>
                <c:pt idx="900">
                  <c:v>963</c:v>
                </c:pt>
                <c:pt idx="901">
                  <c:v>964</c:v>
                </c:pt>
                <c:pt idx="902">
                  <c:v>965</c:v>
                </c:pt>
                <c:pt idx="903">
                  <c:v>966</c:v>
                </c:pt>
                <c:pt idx="904">
                  <c:v>967</c:v>
                </c:pt>
                <c:pt idx="905">
                  <c:v>968</c:v>
                </c:pt>
                <c:pt idx="906">
                  <c:v>969</c:v>
                </c:pt>
                <c:pt idx="907">
                  <c:v>970</c:v>
                </c:pt>
                <c:pt idx="908">
                  <c:v>971</c:v>
                </c:pt>
                <c:pt idx="909">
                  <c:v>972</c:v>
                </c:pt>
                <c:pt idx="910">
                  <c:v>973</c:v>
                </c:pt>
                <c:pt idx="911">
                  <c:v>974</c:v>
                </c:pt>
                <c:pt idx="912">
                  <c:v>975</c:v>
                </c:pt>
                <c:pt idx="913">
                  <c:v>976</c:v>
                </c:pt>
                <c:pt idx="914">
                  <c:v>977</c:v>
                </c:pt>
                <c:pt idx="915">
                  <c:v>978</c:v>
                </c:pt>
                <c:pt idx="916">
                  <c:v>979</c:v>
                </c:pt>
                <c:pt idx="917">
                  <c:v>980</c:v>
                </c:pt>
                <c:pt idx="918">
                  <c:v>981</c:v>
                </c:pt>
                <c:pt idx="919">
                  <c:v>982</c:v>
                </c:pt>
                <c:pt idx="920">
                  <c:v>983</c:v>
                </c:pt>
                <c:pt idx="921">
                  <c:v>984</c:v>
                </c:pt>
                <c:pt idx="922">
                  <c:v>985</c:v>
                </c:pt>
                <c:pt idx="923">
                  <c:v>986</c:v>
                </c:pt>
                <c:pt idx="924">
                  <c:v>987</c:v>
                </c:pt>
                <c:pt idx="925">
                  <c:v>988</c:v>
                </c:pt>
                <c:pt idx="926">
                  <c:v>989</c:v>
                </c:pt>
                <c:pt idx="927">
                  <c:v>990</c:v>
                </c:pt>
                <c:pt idx="928">
                  <c:v>991</c:v>
                </c:pt>
                <c:pt idx="929">
                  <c:v>992</c:v>
                </c:pt>
                <c:pt idx="930">
                  <c:v>993</c:v>
                </c:pt>
                <c:pt idx="931">
                  <c:v>994</c:v>
                </c:pt>
                <c:pt idx="932">
                  <c:v>995</c:v>
                </c:pt>
                <c:pt idx="933">
                  <c:v>996</c:v>
                </c:pt>
                <c:pt idx="934">
                  <c:v>997</c:v>
                </c:pt>
                <c:pt idx="935">
                  <c:v>998</c:v>
                </c:pt>
                <c:pt idx="936">
                  <c:v>999</c:v>
                </c:pt>
                <c:pt idx="937">
                  <c:v>1000</c:v>
                </c:pt>
                <c:pt idx="938">
                  <c:v>1001</c:v>
                </c:pt>
                <c:pt idx="939">
                  <c:v>1002</c:v>
                </c:pt>
                <c:pt idx="940">
                  <c:v>1003</c:v>
                </c:pt>
                <c:pt idx="941">
                  <c:v>1004</c:v>
                </c:pt>
                <c:pt idx="942">
                  <c:v>1005</c:v>
                </c:pt>
                <c:pt idx="943">
                  <c:v>1006</c:v>
                </c:pt>
                <c:pt idx="944">
                  <c:v>1007</c:v>
                </c:pt>
                <c:pt idx="945">
                  <c:v>1008</c:v>
                </c:pt>
                <c:pt idx="946">
                  <c:v>1009</c:v>
                </c:pt>
                <c:pt idx="947">
                  <c:v>1010</c:v>
                </c:pt>
                <c:pt idx="948">
                  <c:v>1011</c:v>
                </c:pt>
                <c:pt idx="949">
                  <c:v>1012</c:v>
                </c:pt>
                <c:pt idx="950">
                  <c:v>1013</c:v>
                </c:pt>
                <c:pt idx="951">
                  <c:v>1014</c:v>
                </c:pt>
                <c:pt idx="952">
                  <c:v>1015</c:v>
                </c:pt>
                <c:pt idx="953">
                  <c:v>1016</c:v>
                </c:pt>
                <c:pt idx="954">
                  <c:v>1017</c:v>
                </c:pt>
                <c:pt idx="955">
                  <c:v>1018</c:v>
                </c:pt>
                <c:pt idx="956">
                  <c:v>1019</c:v>
                </c:pt>
                <c:pt idx="957">
                  <c:v>1020</c:v>
                </c:pt>
                <c:pt idx="958">
                  <c:v>1021</c:v>
                </c:pt>
                <c:pt idx="959">
                  <c:v>1022</c:v>
                </c:pt>
                <c:pt idx="960">
                  <c:v>1023</c:v>
                </c:pt>
                <c:pt idx="961">
                  <c:v>1024</c:v>
                </c:pt>
                <c:pt idx="962">
                  <c:v>1025</c:v>
                </c:pt>
                <c:pt idx="963">
                  <c:v>1026</c:v>
                </c:pt>
                <c:pt idx="964">
                  <c:v>1027</c:v>
                </c:pt>
                <c:pt idx="965">
                  <c:v>1028</c:v>
                </c:pt>
                <c:pt idx="966">
                  <c:v>1029</c:v>
                </c:pt>
                <c:pt idx="967">
                  <c:v>1030</c:v>
                </c:pt>
                <c:pt idx="968">
                  <c:v>1031</c:v>
                </c:pt>
                <c:pt idx="969">
                  <c:v>1032</c:v>
                </c:pt>
                <c:pt idx="970">
                  <c:v>1033</c:v>
                </c:pt>
                <c:pt idx="971">
                  <c:v>1034</c:v>
                </c:pt>
                <c:pt idx="972">
                  <c:v>1035</c:v>
                </c:pt>
                <c:pt idx="973">
                  <c:v>1036</c:v>
                </c:pt>
                <c:pt idx="974">
                  <c:v>1037</c:v>
                </c:pt>
                <c:pt idx="975">
                  <c:v>1038</c:v>
                </c:pt>
                <c:pt idx="976">
                  <c:v>1039</c:v>
                </c:pt>
                <c:pt idx="977">
                  <c:v>1040</c:v>
                </c:pt>
                <c:pt idx="978">
                  <c:v>1041</c:v>
                </c:pt>
                <c:pt idx="979">
                  <c:v>1042</c:v>
                </c:pt>
                <c:pt idx="980">
                  <c:v>1043</c:v>
                </c:pt>
                <c:pt idx="981">
                  <c:v>1044</c:v>
                </c:pt>
                <c:pt idx="982">
                  <c:v>1045</c:v>
                </c:pt>
                <c:pt idx="983">
                  <c:v>1046</c:v>
                </c:pt>
                <c:pt idx="984">
                  <c:v>1047</c:v>
                </c:pt>
                <c:pt idx="985">
                  <c:v>1048</c:v>
                </c:pt>
                <c:pt idx="986">
                  <c:v>1049</c:v>
                </c:pt>
                <c:pt idx="987">
                  <c:v>1050</c:v>
                </c:pt>
                <c:pt idx="988">
                  <c:v>1051</c:v>
                </c:pt>
                <c:pt idx="989">
                  <c:v>1052</c:v>
                </c:pt>
                <c:pt idx="990">
                  <c:v>1053</c:v>
                </c:pt>
                <c:pt idx="991">
                  <c:v>1054</c:v>
                </c:pt>
                <c:pt idx="992">
                  <c:v>1055</c:v>
                </c:pt>
                <c:pt idx="993">
                  <c:v>1056</c:v>
                </c:pt>
                <c:pt idx="994">
                  <c:v>1057</c:v>
                </c:pt>
                <c:pt idx="995">
                  <c:v>1058</c:v>
                </c:pt>
                <c:pt idx="996">
                  <c:v>1059</c:v>
                </c:pt>
                <c:pt idx="997">
                  <c:v>1060</c:v>
                </c:pt>
                <c:pt idx="998">
                  <c:v>1061</c:v>
                </c:pt>
                <c:pt idx="999">
                  <c:v>1062</c:v>
                </c:pt>
                <c:pt idx="1000">
                  <c:v>1063</c:v>
                </c:pt>
                <c:pt idx="1001">
                  <c:v>1064</c:v>
                </c:pt>
                <c:pt idx="1002">
                  <c:v>1065</c:v>
                </c:pt>
                <c:pt idx="1003">
                  <c:v>1066</c:v>
                </c:pt>
                <c:pt idx="1004">
                  <c:v>1067</c:v>
                </c:pt>
                <c:pt idx="1005">
                  <c:v>1068</c:v>
                </c:pt>
                <c:pt idx="1006">
                  <c:v>1069</c:v>
                </c:pt>
                <c:pt idx="1007">
                  <c:v>1070</c:v>
                </c:pt>
                <c:pt idx="1008">
                  <c:v>1071</c:v>
                </c:pt>
                <c:pt idx="1009">
                  <c:v>1072</c:v>
                </c:pt>
                <c:pt idx="1010">
                  <c:v>1073</c:v>
                </c:pt>
                <c:pt idx="1011">
                  <c:v>1074</c:v>
                </c:pt>
                <c:pt idx="1012">
                  <c:v>1075</c:v>
                </c:pt>
                <c:pt idx="1013">
                  <c:v>1076</c:v>
                </c:pt>
                <c:pt idx="1014">
                  <c:v>1077</c:v>
                </c:pt>
                <c:pt idx="1015">
                  <c:v>1078</c:v>
                </c:pt>
                <c:pt idx="1016">
                  <c:v>1079</c:v>
                </c:pt>
                <c:pt idx="1017">
                  <c:v>1080</c:v>
                </c:pt>
                <c:pt idx="1018">
                  <c:v>1081</c:v>
                </c:pt>
                <c:pt idx="1019">
                  <c:v>1082</c:v>
                </c:pt>
                <c:pt idx="1020">
                  <c:v>1083</c:v>
                </c:pt>
                <c:pt idx="1021">
                  <c:v>1084</c:v>
                </c:pt>
                <c:pt idx="1022">
                  <c:v>1085</c:v>
                </c:pt>
                <c:pt idx="1023">
                  <c:v>1086</c:v>
                </c:pt>
                <c:pt idx="1024">
                  <c:v>1087</c:v>
                </c:pt>
                <c:pt idx="1025">
                  <c:v>1088</c:v>
                </c:pt>
                <c:pt idx="1026">
                  <c:v>1089</c:v>
                </c:pt>
                <c:pt idx="1027">
                  <c:v>1090</c:v>
                </c:pt>
                <c:pt idx="1028">
                  <c:v>1091</c:v>
                </c:pt>
                <c:pt idx="1029">
                  <c:v>1092</c:v>
                </c:pt>
                <c:pt idx="1030">
                  <c:v>1093</c:v>
                </c:pt>
                <c:pt idx="1031">
                  <c:v>1094</c:v>
                </c:pt>
                <c:pt idx="1032">
                  <c:v>1095</c:v>
                </c:pt>
                <c:pt idx="1033">
                  <c:v>1096</c:v>
                </c:pt>
                <c:pt idx="1034">
                  <c:v>1097</c:v>
                </c:pt>
                <c:pt idx="1035">
                  <c:v>1098</c:v>
                </c:pt>
                <c:pt idx="1036">
                  <c:v>1099</c:v>
                </c:pt>
                <c:pt idx="1037">
                  <c:v>1100</c:v>
                </c:pt>
                <c:pt idx="1038">
                  <c:v>1101</c:v>
                </c:pt>
                <c:pt idx="1039">
                  <c:v>1102</c:v>
                </c:pt>
                <c:pt idx="1040">
                  <c:v>1103</c:v>
                </c:pt>
                <c:pt idx="1041">
                  <c:v>1104</c:v>
                </c:pt>
                <c:pt idx="1042">
                  <c:v>1105</c:v>
                </c:pt>
                <c:pt idx="1043">
                  <c:v>1106</c:v>
                </c:pt>
                <c:pt idx="1044">
                  <c:v>1107</c:v>
                </c:pt>
                <c:pt idx="1045">
                  <c:v>1108</c:v>
                </c:pt>
                <c:pt idx="1046">
                  <c:v>1109</c:v>
                </c:pt>
                <c:pt idx="1047">
                  <c:v>1110</c:v>
                </c:pt>
                <c:pt idx="1048">
                  <c:v>1111</c:v>
                </c:pt>
                <c:pt idx="1049">
                  <c:v>1112</c:v>
                </c:pt>
                <c:pt idx="1050">
                  <c:v>1113</c:v>
                </c:pt>
                <c:pt idx="1051">
                  <c:v>1114</c:v>
                </c:pt>
                <c:pt idx="1052">
                  <c:v>1115</c:v>
                </c:pt>
                <c:pt idx="1053">
                  <c:v>1116</c:v>
                </c:pt>
                <c:pt idx="1054">
                  <c:v>1117</c:v>
                </c:pt>
                <c:pt idx="1055">
                  <c:v>1118</c:v>
                </c:pt>
                <c:pt idx="1056">
                  <c:v>1119</c:v>
                </c:pt>
                <c:pt idx="1057">
                  <c:v>1120</c:v>
                </c:pt>
                <c:pt idx="1058">
                  <c:v>1121</c:v>
                </c:pt>
                <c:pt idx="1059">
                  <c:v>1122</c:v>
                </c:pt>
                <c:pt idx="1060">
                  <c:v>1123</c:v>
                </c:pt>
                <c:pt idx="1061">
                  <c:v>1124</c:v>
                </c:pt>
                <c:pt idx="1062">
                  <c:v>1125</c:v>
                </c:pt>
                <c:pt idx="1063">
                  <c:v>1126</c:v>
                </c:pt>
                <c:pt idx="1064">
                  <c:v>1127</c:v>
                </c:pt>
                <c:pt idx="1065">
                  <c:v>1128</c:v>
                </c:pt>
                <c:pt idx="1066">
                  <c:v>1129</c:v>
                </c:pt>
                <c:pt idx="1067">
                  <c:v>1130</c:v>
                </c:pt>
                <c:pt idx="1068">
                  <c:v>1131</c:v>
                </c:pt>
                <c:pt idx="1069">
                  <c:v>1132</c:v>
                </c:pt>
                <c:pt idx="1070">
                  <c:v>1133</c:v>
                </c:pt>
                <c:pt idx="1071">
                  <c:v>1134</c:v>
                </c:pt>
                <c:pt idx="1072">
                  <c:v>1135</c:v>
                </c:pt>
                <c:pt idx="1073">
                  <c:v>1136</c:v>
                </c:pt>
                <c:pt idx="1074">
                  <c:v>1137</c:v>
                </c:pt>
                <c:pt idx="1075">
                  <c:v>1138</c:v>
                </c:pt>
                <c:pt idx="1076">
                  <c:v>1139</c:v>
                </c:pt>
                <c:pt idx="1077">
                  <c:v>1140</c:v>
                </c:pt>
                <c:pt idx="1078">
                  <c:v>1141</c:v>
                </c:pt>
                <c:pt idx="1079">
                  <c:v>1142</c:v>
                </c:pt>
                <c:pt idx="1080">
                  <c:v>1143</c:v>
                </c:pt>
                <c:pt idx="1081">
                  <c:v>1144</c:v>
                </c:pt>
                <c:pt idx="1082">
                  <c:v>1145</c:v>
                </c:pt>
                <c:pt idx="1083">
                  <c:v>1146</c:v>
                </c:pt>
                <c:pt idx="1084">
                  <c:v>1147</c:v>
                </c:pt>
                <c:pt idx="1085">
                  <c:v>1148</c:v>
                </c:pt>
                <c:pt idx="1086">
                  <c:v>1149</c:v>
                </c:pt>
                <c:pt idx="1087">
                  <c:v>1150</c:v>
                </c:pt>
                <c:pt idx="1088">
                  <c:v>1151</c:v>
                </c:pt>
                <c:pt idx="1089">
                  <c:v>1152</c:v>
                </c:pt>
                <c:pt idx="1090">
                  <c:v>1153</c:v>
                </c:pt>
                <c:pt idx="1091">
                  <c:v>1154</c:v>
                </c:pt>
                <c:pt idx="1092">
                  <c:v>1155</c:v>
                </c:pt>
                <c:pt idx="1093">
                  <c:v>1156</c:v>
                </c:pt>
                <c:pt idx="1094">
                  <c:v>1157</c:v>
                </c:pt>
                <c:pt idx="1095">
                  <c:v>1158</c:v>
                </c:pt>
                <c:pt idx="1096">
                  <c:v>1159</c:v>
                </c:pt>
                <c:pt idx="1097">
                  <c:v>1160</c:v>
                </c:pt>
                <c:pt idx="1098">
                  <c:v>1161</c:v>
                </c:pt>
                <c:pt idx="1099">
                  <c:v>1162</c:v>
                </c:pt>
                <c:pt idx="1100">
                  <c:v>1163</c:v>
                </c:pt>
                <c:pt idx="1101">
                  <c:v>1164</c:v>
                </c:pt>
                <c:pt idx="1102">
                  <c:v>1165</c:v>
                </c:pt>
                <c:pt idx="1103">
                  <c:v>1166</c:v>
                </c:pt>
                <c:pt idx="1104">
                  <c:v>1167</c:v>
                </c:pt>
                <c:pt idx="1105">
                  <c:v>1168</c:v>
                </c:pt>
                <c:pt idx="1106">
                  <c:v>1169</c:v>
                </c:pt>
                <c:pt idx="1107">
                  <c:v>1170</c:v>
                </c:pt>
                <c:pt idx="1108">
                  <c:v>1171</c:v>
                </c:pt>
                <c:pt idx="1109">
                  <c:v>1172</c:v>
                </c:pt>
                <c:pt idx="1110">
                  <c:v>1173</c:v>
                </c:pt>
                <c:pt idx="1111">
                  <c:v>1174</c:v>
                </c:pt>
                <c:pt idx="1112">
                  <c:v>1175</c:v>
                </c:pt>
                <c:pt idx="1113">
                  <c:v>1176</c:v>
                </c:pt>
                <c:pt idx="1114">
                  <c:v>1177</c:v>
                </c:pt>
                <c:pt idx="1115">
                  <c:v>1178</c:v>
                </c:pt>
                <c:pt idx="1116">
                  <c:v>1179</c:v>
                </c:pt>
                <c:pt idx="1117">
                  <c:v>1180</c:v>
                </c:pt>
                <c:pt idx="1118">
                  <c:v>1181</c:v>
                </c:pt>
                <c:pt idx="1119">
                  <c:v>1182</c:v>
                </c:pt>
                <c:pt idx="1120">
                  <c:v>1183</c:v>
                </c:pt>
                <c:pt idx="1121">
                  <c:v>1184</c:v>
                </c:pt>
                <c:pt idx="1122">
                  <c:v>1185</c:v>
                </c:pt>
                <c:pt idx="1123">
                  <c:v>1186</c:v>
                </c:pt>
                <c:pt idx="1124">
                  <c:v>1187</c:v>
                </c:pt>
                <c:pt idx="1125">
                  <c:v>1188</c:v>
                </c:pt>
                <c:pt idx="1126">
                  <c:v>1189</c:v>
                </c:pt>
                <c:pt idx="1127">
                  <c:v>1190</c:v>
                </c:pt>
                <c:pt idx="1128">
                  <c:v>1191</c:v>
                </c:pt>
                <c:pt idx="1129">
                  <c:v>1192</c:v>
                </c:pt>
                <c:pt idx="1130">
                  <c:v>1193</c:v>
                </c:pt>
                <c:pt idx="1131">
                  <c:v>1194</c:v>
                </c:pt>
                <c:pt idx="1132">
                  <c:v>1195</c:v>
                </c:pt>
                <c:pt idx="1133">
                  <c:v>1196</c:v>
                </c:pt>
                <c:pt idx="1134">
                  <c:v>1197</c:v>
                </c:pt>
                <c:pt idx="1135">
                  <c:v>1198</c:v>
                </c:pt>
                <c:pt idx="1136">
                  <c:v>1199</c:v>
                </c:pt>
                <c:pt idx="1137">
                  <c:v>1200</c:v>
                </c:pt>
                <c:pt idx="1138">
                  <c:v>1201</c:v>
                </c:pt>
                <c:pt idx="1139">
                  <c:v>1202</c:v>
                </c:pt>
                <c:pt idx="1140">
                  <c:v>1203</c:v>
                </c:pt>
                <c:pt idx="1141">
                  <c:v>1204</c:v>
                </c:pt>
                <c:pt idx="1142">
                  <c:v>1205</c:v>
                </c:pt>
                <c:pt idx="1143">
                  <c:v>1206</c:v>
                </c:pt>
                <c:pt idx="1144">
                  <c:v>1207</c:v>
                </c:pt>
                <c:pt idx="1145">
                  <c:v>1208</c:v>
                </c:pt>
                <c:pt idx="1146">
                  <c:v>1209</c:v>
                </c:pt>
                <c:pt idx="1147">
                  <c:v>1210</c:v>
                </c:pt>
                <c:pt idx="1148">
                  <c:v>1211</c:v>
                </c:pt>
                <c:pt idx="1149">
                  <c:v>1212</c:v>
                </c:pt>
                <c:pt idx="1150">
                  <c:v>1213</c:v>
                </c:pt>
                <c:pt idx="1151">
                  <c:v>1214</c:v>
                </c:pt>
                <c:pt idx="1152">
                  <c:v>1215</c:v>
                </c:pt>
                <c:pt idx="1153">
                  <c:v>1216</c:v>
                </c:pt>
                <c:pt idx="1154">
                  <c:v>1217</c:v>
                </c:pt>
                <c:pt idx="1155">
                  <c:v>1218</c:v>
                </c:pt>
                <c:pt idx="1156">
                  <c:v>1219</c:v>
                </c:pt>
                <c:pt idx="1157">
                  <c:v>1220</c:v>
                </c:pt>
                <c:pt idx="1158">
                  <c:v>1221</c:v>
                </c:pt>
                <c:pt idx="1159">
                  <c:v>1222</c:v>
                </c:pt>
                <c:pt idx="1160">
                  <c:v>1223</c:v>
                </c:pt>
                <c:pt idx="1161">
                  <c:v>1224</c:v>
                </c:pt>
                <c:pt idx="1162">
                  <c:v>1225</c:v>
                </c:pt>
                <c:pt idx="1163">
                  <c:v>1226</c:v>
                </c:pt>
                <c:pt idx="1164">
                  <c:v>1227</c:v>
                </c:pt>
                <c:pt idx="1165">
                  <c:v>1228</c:v>
                </c:pt>
                <c:pt idx="1166">
                  <c:v>1229</c:v>
                </c:pt>
                <c:pt idx="1167">
                  <c:v>1230</c:v>
                </c:pt>
                <c:pt idx="1168">
                  <c:v>1231</c:v>
                </c:pt>
                <c:pt idx="1169">
                  <c:v>1232</c:v>
                </c:pt>
                <c:pt idx="1170">
                  <c:v>1233</c:v>
                </c:pt>
                <c:pt idx="1171">
                  <c:v>1234</c:v>
                </c:pt>
                <c:pt idx="1172">
                  <c:v>1235</c:v>
                </c:pt>
                <c:pt idx="1173">
                  <c:v>1236</c:v>
                </c:pt>
                <c:pt idx="1174">
                  <c:v>1237</c:v>
                </c:pt>
                <c:pt idx="1175">
                  <c:v>1238</c:v>
                </c:pt>
                <c:pt idx="1176">
                  <c:v>1239</c:v>
                </c:pt>
                <c:pt idx="1177">
                  <c:v>1240</c:v>
                </c:pt>
                <c:pt idx="1178">
                  <c:v>1241</c:v>
                </c:pt>
                <c:pt idx="1179">
                  <c:v>1242</c:v>
                </c:pt>
                <c:pt idx="1180">
                  <c:v>1243</c:v>
                </c:pt>
                <c:pt idx="1181">
                  <c:v>1244</c:v>
                </c:pt>
                <c:pt idx="1182">
                  <c:v>1245</c:v>
                </c:pt>
                <c:pt idx="1183">
                  <c:v>1246</c:v>
                </c:pt>
                <c:pt idx="1184">
                  <c:v>1247</c:v>
                </c:pt>
                <c:pt idx="1185">
                  <c:v>1248</c:v>
                </c:pt>
                <c:pt idx="1186">
                  <c:v>1249</c:v>
                </c:pt>
                <c:pt idx="1187">
                  <c:v>1250</c:v>
                </c:pt>
                <c:pt idx="1188">
                  <c:v>1251</c:v>
                </c:pt>
                <c:pt idx="1189">
                  <c:v>1252</c:v>
                </c:pt>
                <c:pt idx="1190">
                  <c:v>1253</c:v>
                </c:pt>
                <c:pt idx="1191">
                  <c:v>1254</c:v>
                </c:pt>
                <c:pt idx="1192">
                  <c:v>1255</c:v>
                </c:pt>
                <c:pt idx="1193">
                  <c:v>1256</c:v>
                </c:pt>
                <c:pt idx="1194">
                  <c:v>1257</c:v>
                </c:pt>
                <c:pt idx="1195">
                  <c:v>1258</c:v>
                </c:pt>
                <c:pt idx="1196">
                  <c:v>1259</c:v>
                </c:pt>
                <c:pt idx="1197">
                  <c:v>1260</c:v>
                </c:pt>
                <c:pt idx="1198">
                  <c:v>1261</c:v>
                </c:pt>
                <c:pt idx="1199">
                  <c:v>1262</c:v>
                </c:pt>
                <c:pt idx="1200">
                  <c:v>1263</c:v>
                </c:pt>
                <c:pt idx="1201">
                  <c:v>1264</c:v>
                </c:pt>
                <c:pt idx="1202">
                  <c:v>1265</c:v>
                </c:pt>
                <c:pt idx="1203">
                  <c:v>1266</c:v>
                </c:pt>
                <c:pt idx="1204">
                  <c:v>1267</c:v>
                </c:pt>
                <c:pt idx="1205">
                  <c:v>1268</c:v>
                </c:pt>
                <c:pt idx="1206">
                  <c:v>1269</c:v>
                </c:pt>
                <c:pt idx="1207">
                  <c:v>1270</c:v>
                </c:pt>
                <c:pt idx="1208">
                  <c:v>1271</c:v>
                </c:pt>
                <c:pt idx="1209">
                  <c:v>1272</c:v>
                </c:pt>
                <c:pt idx="1210">
                  <c:v>1273</c:v>
                </c:pt>
                <c:pt idx="1211">
                  <c:v>1274</c:v>
                </c:pt>
                <c:pt idx="1212">
                  <c:v>1275</c:v>
                </c:pt>
                <c:pt idx="1213">
                  <c:v>1276</c:v>
                </c:pt>
                <c:pt idx="1214">
                  <c:v>1277</c:v>
                </c:pt>
                <c:pt idx="1215">
                  <c:v>1278</c:v>
                </c:pt>
                <c:pt idx="1216">
                  <c:v>1279</c:v>
                </c:pt>
                <c:pt idx="1217">
                  <c:v>1280</c:v>
                </c:pt>
                <c:pt idx="1218">
                  <c:v>1281</c:v>
                </c:pt>
                <c:pt idx="1219">
                  <c:v>1282</c:v>
                </c:pt>
                <c:pt idx="1220">
                  <c:v>1283</c:v>
                </c:pt>
                <c:pt idx="1221">
                  <c:v>1284</c:v>
                </c:pt>
                <c:pt idx="1222">
                  <c:v>1285</c:v>
                </c:pt>
                <c:pt idx="1223">
                  <c:v>1286</c:v>
                </c:pt>
                <c:pt idx="1224">
                  <c:v>1287</c:v>
                </c:pt>
                <c:pt idx="1225">
                  <c:v>1288</c:v>
                </c:pt>
                <c:pt idx="1226">
                  <c:v>1289</c:v>
                </c:pt>
                <c:pt idx="1227">
                  <c:v>1290</c:v>
                </c:pt>
                <c:pt idx="1228">
                  <c:v>1291</c:v>
                </c:pt>
                <c:pt idx="1229">
                  <c:v>1292</c:v>
                </c:pt>
                <c:pt idx="1230">
                  <c:v>1293</c:v>
                </c:pt>
                <c:pt idx="1231">
                  <c:v>1294</c:v>
                </c:pt>
                <c:pt idx="1232">
                  <c:v>1295</c:v>
                </c:pt>
                <c:pt idx="1233">
                  <c:v>1296</c:v>
                </c:pt>
                <c:pt idx="1234">
                  <c:v>1297</c:v>
                </c:pt>
                <c:pt idx="1235">
                  <c:v>1298</c:v>
                </c:pt>
                <c:pt idx="1236">
                  <c:v>1299</c:v>
                </c:pt>
                <c:pt idx="1237">
                  <c:v>1300</c:v>
                </c:pt>
                <c:pt idx="1238">
                  <c:v>1301</c:v>
                </c:pt>
                <c:pt idx="1239">
                  <c:v>1302</c:v>
                </c:pt>
                <c:pt idx="1240">
                  <c:v>1303</c:v>
                </c:pt>
                <c:pt idx="1241">
                  <c:v>1304</c:v>
                </c:pt>
                <c:pt idx="1242">
                  <c:v>1305</c:v>
                </c:pt>
                <c:pt idx="1243">
                  <c:v>1306</c:v>
                </c:pt>
                <c:pt idx="1244">
                  <c:v>1307</c:v>
                </c:pt>
                <c:pt idx="1245">
                  <c:v>1308</c:v>
                </c:pt>
                <c:pt idx="1246">
                  <c:v>1309</c:v>
                </c:pt>
                <c:pt idx="1247">
                  <c:v>1310</c:v>
                </c:pt>
                <c:pt idx="1248">
                  <c:v>1311</c:v>
                </c:pt>
                <c:pt idx="1249">
                  <c:v>1312</c:v>
                </c:pt>
                <c:pt idx="1250">
                  <c:v>1313</c:v>
                </c:pt>
                <c:pt idx="1251">
                  <c:v>1314</c:v>
                </c:pt>
                <c:pt idx="1252">
                  <c:v>1315</c:v>
                </c:pt>
                <c:pt idx="1253">
                  <c:v>1316</c:v>
                </c:pt>
                <c:pt idx="1254">
                  <c:v>1317</c:v>
                </c:pt>
                <c:pt idx="1255">
                  <c:v>1318</c:v>
                </c:pt>
                <c:pt idx="1256">
                  <c:v>1319</c:v>
                </c:pt>
                <c:pt idx="1257">
                  <c:v>1320</c:v>
                </c:pt>
                <c:pt idx="1258">
                  <c:v>1321</c:v>
                </c:pt>
                <c:pt idx="1259">
                  <c:v>1322</c:v>
                </c:pt>
                <c:pt idx="1260">
                  <c:v>1323</c:v>
                </c:pt>
                <c:pt idx="1261">
                  <c:v>1324</c:v>
                </c:pt>
                <c:pt idx="1262">
                  <c:v>1325</c:v>
                </c:pt>
                <c:pt idx="1263">
                  <c:v>1326</c:v>
                </c:pt>
                <c:pt idx="1264">
                  <c:v>1327</c:v>
                </c:pt>
                <c:pt idx="1265">
                  <c:v>1328</c:v>
                </c:pt>
                <c:pt idx="1266">
                  <c:v>1329</c:v>
                </c:pt>
                <c:pt idx="1267">
                  <c:v>1330</c:v>
                </c:pt>
                <c:pt idx="1268">
                  <c:v>1331</c:v>
                </c:pt>
                <c:pt idx="1269">
                  <c:v>1332</c:v>
                </c:pt>
                <c:pt idx="1270">
                  <c:v>1333</c:v>
                </c:pt>
                <c:pt idx="1271">
                  <c:v>1334</c:v>
                </c:pt>
                <c:pt idx="1272">
                  <c:v>1335</c:v>
                </c:pt>
                <c:pt idx="1273">
                  <c:v>1336</c:v>
                </c:pt>
                <c:pt idx="1274">
                  <c:v>1337</c:v>
                </c:pt>
                <c:pt idx="1275">
                  <c:v>1338</c:v>
                </c:pt>
                <c:pt idx="1276">
                  <c:v>1339</c:v>
                </c:pt>
                <c:pt idx="1277">
                  <c:v>1340</c:v>
                </c:pt>
                <c:pt idx="1278">
                  <c:v>1341</c:v>
                </c:pt>
                <c:pt idx="1279">
                  <c:v>1342</c:v>
                </c:pt>
                <c:pt idx="1280">
                  <c:v>1343</c:v>
                </c:pt>
                <c:pt idx="1281">
                  <c:v>1344</c:v>
                </c:pt>
                <c:pt idx="1282">
                  <c:v>1345</c:v>
                </c:pt>
                <c:pt idx="1283">
                  <c:v>1346</c:v>
                </c:pt>
                <c:pt idx="1284">
                  <c:v>1347</c:v>
                </c:pt>
                <c:pt idx="1285">
                  <c:v>1348</c:v>
                </c:pt>
                <c:pt idx="1286">
                  <c:v>1349</c:v>
                </c:pt>
                <c:pt idx="1287">
                  <c:v>1350</c:v>
                </c:pt>
                <c:pt idx="1288">
                  <c:v>1351</c:v>
                </c:pt>
                <c:pt idx="1289">
                  <c:v>1352</c:v>
                </c:pt>
                <c:pt idx="1290">
                  <c:v>1353</c:v>
                </c:pt>
                <c:pt idx="1291">
                  <c:v>1354</c:v>
                </c:pt>
                <c:pt idx="1292">
                  <c:v>1355</c:v>
                </c:pt>
                <c:pt idx="1293">
                  <c:v>1356</c:v>
                </c:pt>
                <c:pt idx="1294">
                  <c:v>1357</c:v>
                </c:pt>
                <c:pt idx="1295">
                  <c:v>1358</c:v>
                </c:pt>
                <c:pt idx="1296">
                  <c:v>1359</c:v>
                </c:pt>
                <c:pt idx="1297">
                  <c:v>1360</c:v>
                </c:pt>
                <c:pt idx="1298">
                  <c:v>1361</c:v>
                </c:pt>
                <c:pt idx="1299">
                  <c:v>1362</c:v>
                </c:pt>
                <c:pt idx="1300">
                  <c:v>1363</c:v>
                </c:pt>
                <c:pt idx="1301">
                  <c:v>1364</c:v>
                </c:pt>
                <c:pt idx="1302">
                  <c:v>1365</c:v>
                </c:pt>
                <c:pt idx="1303">
                  <c:v>1366</c:v>
                </c:pt>
                <c:pt idx="1304">
                  <c:v>1367</c:v>
                </c:pt>
                <c:pt idx="1305">
                  <c:v>1368</c:v>
                </c:pt>
                <c:pt idx="1306">
                  <c:v>1369</c:v>
                </c:pt>
                <c:pt idx="1307">
                  <c:v>1370</c:v>
                </c:pt>
                <c:pt idx="1308">
                  <c:v>1371</c:v>
                </c:pt>
                <c:pt idx="1309">
                  <c:v>1372</c:v>
                </c:pt>
                <c:pt idx="1310">
                  <c:v>1373</c:v>
                </c:pt>
                <c:pt idx="1311">
                  <c:v>1374</c:v>
                </c:pt>
                <c:pt idx="1312">
                  <c:v>1375</c:v>
                </c:pt>
                <c:pt idx="1313">
                  <c:v>1376</c:v>
                </c:pt>
                <c:pt idx="1314">
                  <c:v>1377</c:v>
                </c:pt>
                <c:pt idx="1315">
                  <c:v>1378</c:v>
                </c:pt>
                <c:pt idx="1316">
                  <c:v>1379</c:v>
                </c:pt>
                <c:pt idx="1317">
                  <c:v>1380</c:v>
                </c:pt>
                <c:pt idx="1318">
                  <c:v>1381</c:v>
                </c:pt>
                <c:pt idx="1319">
                  <c:v>1382</c:v>
                </c:pt>
                <c:pt idx="1320">
                  <c:v>1383</c:v>
                </c:pt>
                <c:pt idx="1321">
                  <c:v>1384</c:v>
                </c:pt>
                <c:pt idx="1322">
                  <c:v>1385</c:v>
                </c:pt>
              </c:numCache>
            </c:numRef>
          </c:xVal>
          <c:yVal>
            <c:numRef>
              <c:f>'计算Cycle_0_0.5DC_25@1'!$M$2:$M$1324</c:f>
              <c:numCache>
                <c:formatCode>General</c:formatCode>
                <c:ptCount val="1323"/>
                <c:pt idx="0">
                  <c:v>0.99963229300000001</c:v>
                </c:pt>
                <c:pt idx="1">
                  <c:v>0.99986512599999999</c:v>
                </c:pt>
                <c:pt idx="2">
                  <c:v>0.99924194499999996</c:v>
                </c:pt>
                <c:pt idx="3">
                  <c:v>0.99941701999999999</c:v>
                </c:pt>
                <c:pt idx="4">
                  <c:v>0.99893030900000002</c:v>
                </c:pt>
                <c:pt idx="5">
                  <c:v>0.99897458699999997</c:v>
                </c:pt>
                <c:pt idx="6">
                  <c:v>0.99861744600000002</c:v>
                </c:pt>
                <c:pt idx="7">
                  <c:v>0.99867339499999996</c:v>
                </c:pt>
                <c:pt idx="8">
                  <c:v>0.99832917600000004</c:v>
                </c:pt>
                <c:pt idx="9">
                  <c:v>0.99834176200000002</c:v>
                </c:pt>
                <c:pt idx="10">
                  <c:v>0.997895478</c:v>
                </c:pt>
                <c:pt idx="11">
                  <c:v>0.99773692000000003</c:v>
                </c:pt>
                <c:pt idx="12">
                  <c:v>0.99778226999999997</c:v>
                </c:pt>
                <c:pt idx="13">
                  <c:v>0.99722754999999996</c:v>
                </c:pt>
                <c:pt idx="14">
                  <c:v>0.99717460899999999</c:v>
                </c:pt>
                <c:pt idx="15">
                  <c:v>0.99722889199999998</c:v>
                </c:pt>
                <c:pt idx="16">
                  <c:v>0.99679835699999997</c:v>
                </c:pt>
                <c:pt idx="17">
                  <c:v>0.99665351000000002</c:v>
                </c:pt>
                <c:pt idx="18">
                  <c:v>0.99672809200000001</c:v>
                </c:pt>
                <c:pt idx="19">
                  <c:v>0.99637493300000002</c:v>
                </c:pt>
                <c:pt idx="20">
                  <c:v>0.99640558999999995</c:v>
                </c:pt>
                <c:pt idx="21">
                  <c:v>0.995974515</c:v>
                </c:pt>
                <c:pt idx="22">
                  <c:v>0.99600088600000003</c:v>
                </c:pt>
                <c:pt idx="23">
                  <c:v>0.99576955499999997</c:v>
                </c:pt>
                <c:pt idx="24">
                  <c:v>0.99565434399999997</c:v>
                </c:pt>
                <c:pt idx="25">
                  <c:v>0.99541653100000005</c:v>
                </c:pt>
                <c:pt idx="26">
                  <c:v>0.99532450100000003</c:v>
                </c:pt>
                <c:pt idx="27">
                  <c:v>0.99509197599999999</c:v>
                </c:pt>
                <c:pt idx="28">
                  <c:v>0.99508830299999995</c:v>
                </c:pt>
                <c:pt idx="29">
                  <c:v>0.99460702199999995</c:v>
                </c:pt>
                <c:pt idx="30">
                  <c:v>0.99446761800000005</c:v>
                </c:pt>
                <c:pt idx="31">
                  <c:v>0.99438161199999997</c:v>
                </c:pt>
                <c:pt idx="32">
                  <c:v>0.99424467699999997</c:v>
                </c:pt>
                <c:pt idx="33">
                  <c:v>0.99413068999999998</c:v>
                </c:pt>
                <c:pt idx="34">
                  <c:v>0.99391449300000001</c:v>
                </c:pt>
                <c:pt idx="35">
                  <c:v>0.99374747100000005</c:v>
                </c:pt>
                <c:pt idx="36">
                  <c:v>0.99361679800000002</c:v>
                </c:pt>
                <c:pt idx="37">
                  <c:v>0.993570022</c:v>
                </c:pt>
                <c:pt idx="38">
                  <c:v>0.99334012599999999</c:v>
                </c:pt>
                <c:pt idx="39">
                  <c:v>0.99333277799999997</c:v>
                </c:pt>
                <c:pt idx="40">
                  <c:v>0.99296429600000002</c:v>
                </c:pt>
                <c:pt idx="41">
                  <c:v>0.992882555</c:v>
                </c:pt>
                <c:pt idx="42">
                  <c:v>0.99258038199999998</c:v>
                </c:pt>
                <c:pt idx="43">
                  <c:v>0.99257616000000004</c:v>
                </c:pt>
                <c:pt idx="44">
                  <c:v>0.99244748400000005</c:v>
                </c:pt>
                <c:pt idx="45">
                  <c:v>0.99256551400000004</c:v>
                </c:pt>
                <c:pt idx="46">
                  <c:v>0.99237076400000002</c:v>
                </c:pt>
                <c:pt idx="47">
                  <c:v>0.99232869199999996</c:v>
                </c:pt>
                <c:pt idx="48">
                  <c:v>0.991944838</c:v>
                </c:pt>
                <c:pt idx="49">
                  <c:v>0.99185018199999997</c:v>
                </c:pt>
                <c:pt idx="50">
                  <c:v>0.99180017799999998</c:v>
                </c:pt>
                <c:pt idx="51">
                  <c:v>0.99160002599999997</c:v>
                </c:pt>
                <c:pt idx="52">
                  <c:v>0.99150147799999999</c:v>
                </c:pt>
                <c:pt idx="53">
                  <c:v>0.99134807300000005</c:v>
                </c:pt>
                <c:pt idx="54">
                  <c:v>0.99331065600000001</c:v>
                </c:pt>
                <c:pt idx="55">
                  <c:v>0.99099280300000003</c:v>
                </c:pt>
                <c:pt idx="56">
                  <c:v>0.99094672100000003</c:v>
                </c:pt>
                <c:pt idx="57">
                  <c:v>0.990820119</c:v>
                </c:pt>
                <c:pt idx="58">
                  <c:v>0.99064412999999996</c:v>
                </c:pt>
                <c:pt idx="59">
                  <c:v>0.99045930800000004</c:v>
                </c:pt>
                <c:pt idx="60">
                  <c:v>0.99033235200000003</c:v>
                </c:pt>
                <c:pt idx="61">
                  <c:v>0.99014572000000001</c:v>
                </c:pt>
                <c:pt idx="62">
                  <c:v>0.99000788100000003</c:v>
                </c:pt>
                <c:pt idx="63">
                  <c:v>0.98983824200000003</c:v>
                </c:pt>
                <c:pt idx="64">
                  <c:v>0.98975371599999995</c:v>
                </c:pt>
                <c:pt idx="65">
                  <c:v>0.98950800500000002</c:v>
                </c:pt>
                <c:pt idx="66">
                  <c:v>0.98944694600000005</c:v>
                </c:pt>
                <c:pt idx="67">
                  <c:v>0.98921175699999997</c:v>
                </c:pt>
                <c:pt idx="68">
                  <c:v>0.98922168499999996</c:v>
                </c:pt>
                <c:pt idx="69">
                  <c:v>0.98893591400000003</c:v>
                </c:pt>
                <c:pt idx="70">
                  <c:v>0.98889791199999999</c:v>
                </c:pt>
                <c:pt idx="71">
                  <c:v>0.98872559800000004</c:v>
                </c:pt>
                <c:pt idx="72">
                  <c:v>0.98865633500000005</c:v>
                </c:pt>
                <c:pt idx="73">
                  <c:v>0.98851465599999999</c:v>
                </c:pt>
                <c:pt idx="74">
                  <c:v>0.98835950699999997</c:v>
                </c:pt>
                <c:pt idx="75">
                  <c:v>0.98820574800000005</c:v>
                </c:pt>
                <c:pt idx="76">
                  <c:v>0.98794306099999996</c:v>
                </c:pt>
                <c:pt idx="77">
                  <c:v>0.98784830300000004</c:v>
                </c:pt>
                <c:pt idx="78">
                  <c:v>0.98767934199999996</c:v>
                </c:pt>
                <c:pt idx="79">
                  <c:v>0.98766332000000001</c:v>
                </c:pt>
                <c:pt idx="80">
                  <c:v>0.98743080500000002</c:v>
                </c:pt>
                <c:pt idx="81">
                  <c:v>0.98733389900000001</c:v>
                </c:pt>
                <c:pt idx="82">
                  <c:v>0.98722992799999998</c:v>
                </c:pt>
                <c:pt idx="83">
                  <c:v>0.98714466599999995</c:v>
                </c:pt>
                <c:pt idx="84">
                  <c:v>0.98701397000000002</c:v>
                </c:pt>
                <c:pt idx="85">
                  <c:v>0.986982052</c:v>
                </c:pt>
                <c:pt idx="86">
                  <c:v>0.98673442499999997</c:v>
                </c:pt>
                <c:pt idx="87">
                  <c:v>0.98661361700000005</c:v>
                </c:pt>
                <c:pt idx="88">
                  <c:v>0.98655097300000005</c:v>
                </c:pt>
                <c:pt idx="89">
                  <c:v>0.98638503</c:v>
                </c:pt>
                <c:pt idx="90">
                  <c:v>0.986330716</c:v>
                </c:pt>
                <c:pt idx="91">
                  <c:v>0.97973526300000002</c:v>
                </c:pt>
                <c:pt idx="92">
                  <c:v>0.97970491199999998</c:v>
                </c:pt>
                <c:pt idx="93">
                  <c:v>0.97955653200000004</c:v>
                </c:pt>
                <c:pt idx="94">
                  <c:v>0.97957339399999999</c:v>
                </c:pt>
                <c:pt idx="95">
                  <c:v>0.979458736</c:v>
                </c:pt>
                <c:pt idx="96">
                  <c:v>0.97936768399999996</c:v>
                </c:pt>
                <c:pt idx="97">
                  <c:v>0.97934070600000001</c:v>
                </c:pt>
                <c:pt idx="98">
                  <c:v>0.97916871999999999</c:v>
                </c:pt>
                <c:pt idx="99">
                  <c:v>0.97889556499999997</c:v>
                </c:pt>
                <c:pt idx="100">
                  <c:v>0.97883823599999997</c:v>
                </c:pt>
                <c:pt idx="101">
                  <c:v>0.97887870399999999</c:v>
                </c:pt>
                <c:pt idx="102">
                  <c:v>0.97880451300000004</c:v>
                </c:pt>
                <c:pt idx="103">
                  <c:v>0.97884835299999995</c:v>
                </c:pt>
                <c:pt idx="104">
                  <c:v>0.97867299500000005</c:v>
                </c:pt>
                <c:pt idx="105">
                  <c:v>0.97855833699999994</c:v>
                </c:pt>
                <c:pt idx="106">
                  <c:v>0.97845716900000002</c:v>
                </c:pt>
                <c:pt idx="107">
                  <c:v>0.97845379600000004</c:v>
                </c:pt>
                <c:pt idx="108">
                  <c:v>0.97836948899999998</c:v>
                </c:pt>
                <c:pt idx="109">
                  <c:v>0.97817389700000001</c:v>
                </c:pt>
                <c:pt idx="110">
                  <c:v>0.97809970700000004</c:v>
                </c:pt>
                <c:pt idx="111">
                  <c:v>0.97802551699999996</c:v>
                </c:pt>
                <c:pt idx="112">
                  <c:v>0.97796818799999996</c:v>
                </c:pt>
                <c:pt idx="113">
                  <c:v>0.97803900600000004</c:v>
                </c:pt>
                <c:pt idx="114">
                  <c:v>0.97792771999999994</c:v>
                </c:pt>
                <c:pt idx="115">
                  <c:v>0.97783329699999999</c:v>
                </c:pt>
                <c:pt idx="116">
                  <c:v>0.97774561699999996</c:v>
                </c:pt>
                <c:pt idx="117">
                  <c:v>0.97750955799999995</c:v>
                </c:pt>
                <c:pt idx="118">
                  <c:v>0.97715883999999997</c:v>
                </c:pt>
                <c:pt idx="119">
                  <c:v>0.97722291400000005</c:v>
                </c:pt>
                <c:pt idx="120">
                  <c:v>0.97713186200000002</c:v>
                </c:pt>
                <c:pt idx="121">
                  <c:v>0.97706104400000005</c:v>
                </c:pt>
                <c:pt idx="122">
                  <c:v>0.97696324800000001</c:v>
                </c:pt>
                <c:pt idx="123">
                  <c:v>0.97716221299999995</c:v>
                </c:pt>
                <c:pt idx="124">
                  <c:v>0.97721616899999997</c:v>
                </c:pt>
                <c:pt idx="125">
                  <c:v>0.97716221299999995</c:v>
                </c:pt>
                <c:pt idx="126">
                  <c:v>0.97707116100000002</c:v>
                </c:pt>
                <c:pt idx="127">
                  <c:v>0.977027321</c:v>
                </c:pt>
                <c:pt idx="128">
                  <c:v>0.976956504</c:v>
                </c:pt>
                <c:pt idx="129">
                  <c:v>0.97688568600000003</c:v>
                </c:pt>
                <c:pt idx="130">
                  <c:v>0.97677440000000004</c:v>
                </c:pt>
                <c:pt idx="131">
                  <c:v>0.97671369900000005</c:v>
                </c:pt>
                <c:pt idx="132">
                  <c:v>0.97665637100000002</c:v>
                </c:pt>
                <c:pt idx="133">
                  <c:v>0.97659904200000003</c:v>
                </c:pt>
                <c:pt idx="134">
                  <c:v>0.97663950899999996</c:v>
                </c:pt>
                <c:pt idx="135">
                  <c:v>0.97659904200000003</c:v>
                </c:pt>
                <c:pt idx="136">
                  <c:v>0.97640682199999995</c:v>
                </c:pt>
                <c:pt idx="137">
                  <c:v>0.97629553700000005</c:v>
                </c:pt>
                <c:pt idx="138">
                  <c:v>0.97623146299999997</c:v>
                </c:pt>
                <c:pt idx="139">
                  <c:v>0.97617750700000006</c:v>
                </c:pt>
                <c:pt idx="140">
                  <c:v>0.97610331699999997</c:v>
                </c:pt>
                <c:pt idx="141">
                  <c:v>0.97587400099999999</c:v>
                </c:pt>
                <c:pt idx="142">
                  <c:v>0.97582679000000005</c:v>
                </c:pt>
                <c:pt idx="143">
                  <c:v>0.97584027900000003</c:v>
                </c:pt>
                <c:pt idx="144">
                  <c:v>0.97579643900000002</c:v>
                </c:pt>
                <c:pt idx="145">
                  <c:v>0.97581667299999997</c:v>
                </c:pt>
                <c:pt idx="146">
                  <c:v>0.97578295000000004</c:v>
                </c:pt>
                <c:pt idx="147">
                  <c:v>0.97562108000000003</c:v>
                </c:pt>
                <c:pt idx="148">
                  <c:v>0.97547944499999995</c:v>
                </c:pt>
                <c:pt idx="149">
                  <c:v>0.97539513799999999</c:v>
                </c:pt>
                <c:pt idx="150">
                  <c:v>0.97546932799999997</c:v>
                </c:pt>
                <c:pt idx="151">
                  <c:v>0.97545246600000002</c:v>
                </c:pt>
                <c:pt idx="152">
                  <c:v>0.97522989599999999</c:v>
                </c:pt>
                <c:pt idx="153">
                  <c:v>0.97512872699999997</c:v>
                </c:pt>
                <c:pt idx="154">
                  <c:v>0.97510174900000002</c:v>
                </c:pt>
                <c:pt idx="155">
                  <c:v>0.97515570600000001</c:v>
                </c:pt>
                <c:pt idx="156">
                  <c:v>0.97490952900000005</c:v>
                </c:pt>
                <c:pt idx="157">
                  <c:v>0.974987092</c:v>
                </c:pt>
                <c:pt idx="158">
                  <c:v>0.97486906200000001</c:v>
                </c:pt>
                <c:pt idx="159">
                  <c:v>0.97477800999999997</c:v>
                </c:pt>
                <c:pt idx="160">
                  <c:v>0.97467009699999996</c:v>
                </c:pt>
                <c:pt idx="161">
                  <c:v>0.974579046</c:v>
                </c:pt>
                <c:pt idx="162">
                  <c:v>0.97455544000000005</c:v>
                </c:pt>
                <c:pt idx="163">
                  <c:v>0.974359847</c:v>
                </c:pt>
                <c:pt idx="164">
                  <c:v>0.97445089900000004</c:v>
                </c:pt>
                <c:pt idx="165">
                  <c:v>0.97436659199999998</c:v>
                </c:pt>
                <c:pt idx="166">
                  <c:v>0.97443066499999997</c:v>
                </c:pt>
                <c:pt idx="167">
                  <c:v>0.97421146700000005</c:v>
                </c:pt>
                <c:pt idx="168">
                  <c:v>0.97408331999999997</c:v>
                </c:pt>
                <c:pt idx="169">
                  <c:v>0.97414402099999997</c:v>
                </c:pt>
                <c:pt idx="170">
                  <c:v>0.97403948100000004</c:v>
                </c:pt>
                <c:pt idx="171">
                  <c:v>0.97397203499999996</c:v>
                </c:pt>
                <c:pt idx="172">
                  <c:v>0.97363480700000005</c:v>
                </c:pt>
                <c:pt idx="173">
                  <c:v>0.97373260299999997</c:v>
                </c:pt>
                <c:pt idx="174">
                  <c:v>0.97354712799999998</c:v>
                </c:pt>
                <c:pt idx="175">
                  <c:v>0.97352352200000003</c:v>
                </c:pt>
                <c:pt idx="176">
                  <c:v>0.973435842</c:v>
                </c:pt>
                <c:pt idx="177">
                  <c:v>0.973665157</c:v>
                </c:pt>
                <c:pt idx="178">
                  <c:v>0.97348305400000001</c:v>
                </c:pt>
                <c:pt idx="179">
                  <c:v>0.97325373900000001</c:v>
                </c:pt>
                <c:pt idx="180">
                  <c:v>0.97334141900000004</c:v>
                </c:pt>
                <c:pt idx="181">
                  <c:v>0.97332118499999998</c:v>
                </c:pt>
                <c:pt idx="182">
                  <c:v>0.97326048399999998</c:v>
                </c:pt>
                <c:pt idx="183">
                  <c:v>0.97311884800000004</c:v>
                </c:pt>
                <c:pt idx="184">
                  <c:v>0.97314919899999996</c:v>
                </c:pt>
                <c:pt idx="185">
                  <c:v>0.97303791299999998</c:v>
                </c:pt>
                <c:pt idx="186">
                  <c:v>0.972956979</c:v>
                </c:pt>
                <c:pt idx="187">
                  <c:v>0.97300756300000002</c:v>
                </c:pt>
                <c:pt idx="188">
                  <c:v>0.97280185399999997</c:v>
                </c:pt>
                <c:pt idx="189">
                  <c:v>0.97269731299999995</c:v>
                </c:pt>
                <c:pt idx="190">
                  <c:v>0.97273440799999999</c:v>
                </c:pt>
                <c:pt idx="191">
                  <c:v>0.97266021800000002</c:v>
                </c:pt>
                <c:pt idx="192">
                  <c:v>0.97256916599999998</c:v>
                </c:pt>
                <c:pt idx="193">
                  <c:v>0.97233310699999997</c:v>
                </c:pt>
                <c:pt idx="194">
                  <c:v>0.97241066899999995</c:v>
                </c:pt>
                <c:pt idx="195">
                  <c:v>0.97244101999999999</c:v>
                </c:pt>
                <c:pt idx="196">
                  <c:v>0.97223868300000005</c:v>
                </c:pt>
                <c:pt idx="197">
                  <c:v>0.97230950100000002</c:v>
                </c:pt>
                <c:pt idx="198">
                  <c:v>0.97216111999999999</c:v>
                </c:pt>
                <c:pt idx="199">
                  <c:v>0.97191157100000003</c:v>
                </c:pt>
                <c:pt idx="200">
                  <c:v>0.97215774799999999</c:v>
                </c:pt>
                <c:pt idx="201">
                  <c:v>0.97207006900000004</c:v>
                </c:pt>
                <c:pt idx="202">
                  <c:v>0.97195541100000005</c:v>
                </c:pt>
                <c:pt idx="203">
                  <c:v>0.97196890000000002</c:v>
                </c:pt>
                <c:pt idx="204">
                  <c:v>0.97154736500000005</c:v>
                </c:pt>
                <c:pt idx="205">
                  <c:v>0.97166202300000004</c:v>
                </c:pt>
                <c:pt idx="206">
                  <c:v>0.97167551200000002</c:v>
                </c:pt>
                <c:pt idx="207">
                  <c:v>0.97157434300000001</c:v>
                </c:pt>
                <c:pt idx="208">
                  <c:v>0.97147992000000005</c:v>
                </c:pt>
                <c:pt idx="209">
                  <c:v>0.97154062100000005</c:v>
                </c:pt>
                <c:pt idx="210">
                  <c:v>0.97132479500000002</c:v>
                </c:pt>
                <c:pt idx="211">
                  <c:v>0.97132479500000002</c:v>
                </c:pt>
                <c:pt idx="212">
                  <c:v>0.971338284</c:v>
                </c:pt>
                <c:pt idx="213">
                  <c:v>0.97129444399999998</c:v>
                </c:pt>
                <c:pt idx="214">
                  <c:v>0.97131805000000004</c:v>
                </c:pt>
                <c:pt idx="215">
                  <c:v>0.97091337600000005</c:v>
                </c:pt>
                <c:pt idx="216">
                  <c:v>0.97096733300000004</c:v>
                </c:pt>
                <c:pt idx="217">
                  <c:v>0.97069755000000002</c:v>
                </c:pt>
                <c:pt idx="218">
                  <c:v>0.97071778399999997</c:v>
                </c:pt>
                <c:pt idx="219">
                  <c:v>0.97068068900000004</c:v>
                </c:pt>
                <c:pt idx="220">
                  <c:v>0.97049858600000005</c:v>
                </c:pt>
                <c:pt idx="221">
                  <c:v>0.97013775199999996</c:v>
                </c:pt>
                <c:pt idx="222">
                  <c:v>0.96990843699999996</c:v>
                </c:pt>
                <c:pt idx="223">
                  <c:v>0.96990169199999998</c:v>
                </c:pt>
                <c:pt idx="224">
                  <c:v>0.96991518099999996</c:v>
                </c:pt>
                <c:pt idx="225">
                  <c:v>0.97012763499999999</c:v>
                </c:pt>
                <c:pt idx="226">
                  <c:v>0.97016810200000003</c:v>
                </c:pt>
                <c:pt idx="227">
                  <c:v>0.97006356199999999</c:v>
                </c:pt>
                <c:pt idx="228">
                  <c:v>0.97000286099999999</c:v>
                </c:pt>
                <c:pt idx="229">
                  <c:v>0.96991180899999996</c:v>
                </c:pt>
                <c:pt idx="230">
                  <c:v>0.96971958899999999</c:v>
                </c:pt>
                <c:pt idx="231">
                  <c:v>0.96969935500000004</c:v>
                </c:pt>
                <c:pt idx="232">
                  <c:v>0.96974993899999995</c:v>
                </c:pt>
                <c:pt idx="233">
                  <c:v>0.96968923799999995</c:v>
                </c:pt>
                <c:pt idx="234">
                  <c:v>0.96961504799999998</c:v>
                </c:pt>
                <c:pt idx="235">
                  <c:v>0.969598187</c:v>
                </c:pt>
                <c:pt idx="236">
                  <c:v>0.969598187</c:v>
                </c:pt>
                <c:pt idx="237">
                  <c:v>0.96944643399999997</c:v>
                </c:pt>
                <c:pt idx="238">
                  <c:v>0.96944306199999997</c:v>
                </c:pt>
                <c:pt idx="239">
                  <c:v>0.96944643399999997</c:v>
                </c:pt>
                <c:pt idx="240">
                  <c:v>0.96934526600000004</c:v>
                </c:pt>
                <c:pt idx="241">
                  <c:v>0.96927444799999996</c:v>
                </c:pt>
                <c:pt idx="242">
                  <c:v>0.96929130900000005</c:v>
                </c:pt>
                <c:pt idx="243">
                  <c:v>0.969314915</c:v>
                </c:pt>
                <c:pt idx="244">
                  <c:v>0.96909908899999997</c:v>
                </c:pt>
                <c:pt idx="245">
                  <c:v>0.96907211100000001</c:v>
                </c:pt>
                <c:pt idx="246">
                  <c:v>0.96898105899999998</c:v>
                </c:pt>
                <c:pt idx="247">
                  <c:v>0.96902152699999999</c:v>
                </c:pt>
                <c:pt idx="248">
                  <c:v>0.96869778799999995</c:v>
                </c:pt>
                <c:pt idx="249">
                  <c:v>0.96876860600000003</c:v>
                </c:pt>
                <c:pt idx="250">
                  <c:v>0.96887651900000005</c:v>
                </c:pt>
                <c:pt idx="251">
                  <c:v>0.96883605100000003</c:v>
                </c:pt>
                <c:pt idx="252">
                  <c:v>0.968680926</c:v>
                </c:pt>
                <c:pt idx="253">
                  <c:v>0.96843475000000001</c:v>
                </c:pt>
                <c:pt idx="254">
                  <c:v>0.96857975799999996</c:v>
                </c:pt>
                <c:pt idx="255">
                  <c:v>0.96863708699999995</c:v>
                </c:pt>
                <c:pt idx="256">
                  <c:v>0.96858987500000004</c:v>
                </c:pt>
                <c:pt idx="257">
                  <c:v>0.96852242899999996</c:v>
                </c:pt>
                <c:pt idx="258">
                  <c:v>0.96851905699999996</c:v>
                </c:pt>
                <c:pt idx="259">
                  <c:v>0.96835044299999995</c:v>
                </c:pt>
                <c:pt idx="260">
                  <c:v>0.96840777199999994</c:v>
                </c:pt>
                <c:pt idx="261">
                  <c:v>0.96827288</c:v>
                </c:pt>
                <c:pt idx="262">
                  <c:v>0.96835381499999995</c:v>
                </c:pt>
                <c:pt idx="263">
                  <c:v>0.96831672000000002</c:v>
                </c:pt>
                <c:pt idx="264">
                  <c:v>0.96814810600000001</c:v>
                </c:pt>
                <c:pt idx="265">
                  <c:v>0.96790867400000002</c:v>
                </c:pt>
                <c:pt idx="266">
                  <c:v>0.96793227999999998</c:v>
                </c:pt>
                <c:pt idx="267">
                  <c:v>0.96797612</c:v>
                </c:pt>
                <c:pt idx="268">
                  <c:v>0.96791204600000003</c:v>
                </c:pt>
                <c:pt idx="269">
                  <c:v>0.967854718</c:v>
                </c:pt>
                <c:pt idx="270">
                  <c:v>0.96772319900000003</c:v>
                </c:pt>
                <c:pt idx="271">
                  <c:v>0.96761528600000002</c:v>
                </c:pt>
                <c:pt idx="272">
                  <c:v>0.96743655500000003</c:v>
                </c:pt>
                <c:pt idx="273">
                  <c:v>0.96762203000000002</c:v>
                </c:pt>
                <c:pt idx="274">
                  <c:v>0.96760179700000004</c:v>
                </c:pt>
                <c:pt idx="275">
                  <c:v>0.96731515300000004</c:v>
                </c:pt>
                <c:pt idx="276">
                  <c:v>0.96701164699999997</c:v>
                </c:pt>
                <c:pt idx="277">
                  <c:v>0.96696780800000004</c:v>
                </c:pt>
                <c:pt idx="278">
                  <c:v>0.96688687299999998</c:v>
                </c:pt>
                <c:pt idx="279">
                  <c:v>0.966873384</c:v>
                </c:pt>
                <c:pt idx="280">
                  <c:v>0.96680593800000003</c:v>
                </c:pt>
                <c:pt idx="281">
                  <c:v>0.96674860900000004</c:v>
                </c:pt>
                <c:pt idx="282">
                  <c:v>0.96672837599999994</c:v>
                </c:pt>
                <c:pt idx="283">
                  <c:v>0.96667104699999995</c:v>
                </c:pt>
                <c:pt idx="284">
                  <c:v>0.96661034599999995</c:v>
                </c:pt>
                <c:pt idx="285">
                  <c:v>0.966590112</c:v>
                </c:pt>
                <c:pt idx="286">
                  <c:v>0.96642487099999996</c:v>
                </c:pt>
                <c:pt idx="287">
                  <c:v>0.96637428599999997</c:v>
                </c:pt>
                <c:pt idx="288">
                  <c:v>0.96639452000000003</c:v>
                </c:pt>
                <c:pt idx="289">
                  <c:v>0.96626974600000004</c:v>
                </c:pt>
                <c:pt idx="290">
                  <c:v>0.96619555499999998</c:v>
                </c:pt>
                <c:pt idx="291">
                  <c:v>0.96614497099999996</c:v>
                </c:pt>
                <c:pt idx="292">
                  <c:v>0.96603705799999995</c:v>
                </c:pt>
                <c:pt idx="293">
                  <c:v>0.96612473799999998</c:v>
                </c:pt>
                <c:pt idx="294">
                  <c:v>0.96603031399999995</c:v>
                </c:pt>
                <c:pt idx="295">
                  <c:v>0.96590553899999998</c:v>
                </c:pt>
                <c:pt idx="296">
                  <c:v>0.96589879499999998</c:v>
                </c:pt>
                <c:pt idx="297">
                  <c:v>0.96584821099999996</c:v>
                </c:pt>
                <c:pt idx="298">
                  <c:v>0.96551435500000005</c:v>
                </c:pt>
                <c:pt idx="299">
                  <c:v>0.96554807799999998</c:v>
                </c:pt>
                <c:pt idx="300">
                  <c:v>0.96548400400000001</c:v>
                </c:pt>
                <c:pt idx="301">
                  <c:v>0.96535585800000001</c:v>
                </c:pt>
                <c:pt idx="302">
                  <c:v>0.96544353699999996</c:v>
                </c:pt>
                <c:pt idx="303">
                  <c:v>0.96537271899999999</c:v>
                </c:pt>
                <c:pt idx="304">
                  <c:v>0.96520747699999998</c:v>
                </c:pt>
                <c:pt idx="305">
                  <c:v>0.96513665900000001</c:v>
                </c:pt>
                <c:pt idx="306">
                  <c:v>0.96504897999999995</c:v>
                </c:pt>
                <c:pt idx="307">
                  <c:v>0.96502874599999999</c:v>
                </c:pt>
                <c:pt idx="308">
                  <c:v>0.96494443900000004</c:v>
                </c:pt>
                <c:pt idx="309">
                  <c:v>0.96492083299999998</c:v>
                </c:pt>
                <c:pt idx="310">
                  <c:v>0.96482640900000005</c:v>
                </c:pt>
                <c:pt idx="311">
                  <c:v>0.96477582500000003</c:v>
                </c:pt>
                <c:pt idx="312">
                  <c:v>0.96479605899999998</c:v>
                </c:pt>
                <c:pt idx="313">
                  <c:v>0.96469826299999994</c:v>
                </c:pt>
                <c:pt idx="314">
                  <c:v>0.96460721100000002</c:v>
                </c:pt>
                <c:pt idx="315">
                  <c:v>0.96452964900000004</c:v>
                </c:pt>
                <c:pt idx="316">
                  <c:v>0.96437115200000001</c:v>
                </c:pt>
                <c:pt idx="317">
                  <c:v>0.96432056700000002</c:v>
                </c:pt>
                <c:pt idx="318">
                  <c:v>0.96431382300000001</c:v>
                </c:pt>
                <c:pt idx="319">
                  <c:v>0.96428347199999997</c:v>
                </c:pt>
                <c:pt idx="320">
                  <c:v>0.96412834700000005</c:v>
                </c:pt>
                <c:pt idx="321">
                  <c:v>0.96401369000000003</c:v>
                </c:pt>
                <c:pt idx="322">
                  <c:v>0.96394287199999995</c:v>
                </c:pt>
                <c:pt idx="323">
                  <c:v>0.96397996699999999</c:v>
                </c:pt>
                <c:pt idx="324">
                  <c:v>0.96397996699999999</c:v>
                </c:pt>
                <c:pt idx="325">
                  <c:v>0.96403055100000001</c:v>
                </c:pt>
                <c:pt idx="326">
                  <c:v>0.96389228800000004</c:v>
                </c:pt>
                <c:pt idx="327">
                  <c:v>0.96384170300000005</c:v>
                </c:pt>
                <c:pt idx="328">
                  <c:v>0.96373716300000001</c:v>
                </c:pt>
                <c:pt idx="329">
                  <c:v>0.96370006799999997</c:v>
                </c:pt>
                <c:pt idx="330">
                  <c:v>0.96381135299999998</c:v>
                </c:pt>
                <c:pt idx="331">
                  <c:v>0.96369669499999999</c:v>
                </c:pt>
                <c:pt idx="332">
                  <c:v>0.96366971700000004</c:v>
                </c:pt>
                <c:pt idx="333">
                  <c:v>0.96358878199999998</c:v>
                </c:pt>
                <c:pt idx="334">
                  <c:v>0.96354494300000004</c:v>
                </c:pt>
                <c:pt idx="335">
                  <c:v>0.96336621200000006</c:v>
                </c:pt>
                <c:pt idx="336">
                  <c:v>0.96337295599999995</c:v>
                </c:pt>
                <c:pt idx="337">
                  <c:v>0.96341679599999996</c:v>
                </c:pt>
                <c:pt idx="338">
                  <c:v>0.96336284000000005</c:v>
                </c:pt>
                <c:pt idx="339">
                  <c:v>0.96331225499999995</c:v>
                </c:pt>
                <c:pt idx="340">
                  <c:v>0.96317736399999998</c:v>
                </c:pt>
                <c:pt idx="341">
                  <c:v>0.96319422499999996</c:v>
                </c:pt>
                <c:pt idx="342">
                  <c:v>0.96324143699999998</c:v>
                </c:pt>
                <c:pt idx="343">
                  <c:v>0.96323806499999998</c:v>
                </c:pt>
                <c:pt idx="344">
                  <c:v>0.96314701400000002</c:v>
                </c:pt>
                <c:pt idx="345">
                  <c:v>0.96304921700000001</c:v>
                </c:pt>
                <c:pt idx="346">
                  <c:v>0.96290083699999995</c:v>
                </c:pt>
                <c:pt idx="347">
                  <c:v>0.96294467699999997</c:v>
                </c:pt>
                <c:pt idx="348">
                  <c:v>0.962870487</c:v>
                </c:pt>
                <c:pt idx="349">
                  <c:v>0.96272885100000005</c:v>
                </c:pt>
                <c:pt idx="350">
                  <c:v>0.96284013599999996</c:v>
                </c:pt>
                <c:pt idx="351">
                  <c:v>0.96276594599999998</c:v>
                </c:pt>
                <c:pt idx="352">
                  <c:v>0.96266814999999994</c:v>
                </c:pt>
                <c:pt idx="353">
                  <c:v>0.962526514</c:v>
                </c:pt>
                <c:pt idx="354">
                  <c:v>0.96247255700000001</c:v>
                </c:pt>
                <c:pt idx="355">
                  <c:v>0.96244895100000005</c:v>
                </c:pt>
                <c:pt idx="356">
                  <c:v>0.96236127199999999</c:v>
                </c:pt>
                <c:pt idx="357">
                  <c:v>0.96239499500000003</c:v>
                </c:pt>
                <c:pt idx="358">
                  <c:v>0.96243883500000005</c:v>
                </c:pt>
                <c:pt idx="359">
                  <c:v>0.96230394299999999</c:v>
                </c:pt>
                <c:pt idx="360">
                  <c:v>0.962179169</c:v>
                </c:pt>
                <c:pt idx="361">
                  <c:v>0.96226347599999995</c:v>
                </c:pt>
                <c:pt idx="362">
                  <c:v>0.96214544599999996</c:v>
                </c:pt>
                <c:pt idx="363">
                  <c:v>0.962118468</c:v>
                </c:pt>
                <c:pt idx="364">
                  <c:v>0.96226347599999995</c:v>
                </c:pt>
                <c:pt idx="365">
                  <c:v>0.96208137299999996</c:v>
                </c:pt>
                <c:pt idx="366">
                  <c:v>0.96201055499999999</c:v>
                </c:pt>
                <c:pt idx="367">
                  <c:v>0.96199032100000004</c:v>
                </c:pt>
                <c:pt idx="368">
                  <c:v>0.96207800099999996</c:v>
                </c:pt>
                <c:pt idx="369">
                  <c:v>0.96204090499999995</c:v>
                </c:pt>
                <c:pt idx="370">
                  <c:v>0.96193973700000002</c:v>
                </c:pt>
                <c:pt idx="371">
                  <c:v>0.96182507900000003</c:v>
                </c:pt>
                <c:pt idx="372">
                  <c:v>0.96168344400000005</c:v>
                </c:pt>
                <c:pt idx="373">
                  <c:v>0.96173739999999996</c:v>
                </c:pt>
                <c:pt idx="374">
                  <c:v>0.96176437800000003</c:v>
                </c:pt>
                <c:pt idx="375">
                  <c:v>0.961548552</c:v>
                </c:pt>
                <c:pt idx="376">
                  <c:v>0.96142377800000001</c:v>
                </c:pt>
                <c:pt idx="377">
                  <c:v>0.96139005499999997</c:v>
                </c:pt>
                <c:pt idx="378">
                  <c:v>0.96146761800000002</c:v>
                </c:pt>
                <c:pt idx="379">
                  <c:v>0.96142040600000001</c:v>
                </c:pt>
                <c:pt idx="380">
                  <c:v>0.96137319399999999</c:v>
                </c:pt>
                <c:pt idx="381">
                  <c:v>0.96122481299999996</c:v>
                </c:pt>
                <c:pt idx="382">
                  <c:v>0.96110003899999996</c:v>
                </c:pt>
                <c:pt idx="383">
                  <c:v>0.96115062299999998</c:v>
                </c:pt>
                <c:pt idx="384">
                  <c:v>0.961194463</c:v>
                </c:pt>
                <c:pt idx="385">
                  <c:v>0.96122481299999996</c:v>
                </c:pt>
                <c:pt idx="386">
                  <c:v>0.96113039</c:v>
                </c:pt>
                <c:pt idx="387">
                  <c:v>0.96102922099999999</c:v>
                </c:pt>
                <c:pt idx="388">
                  <c:v>0.96088421300000004</c:v>
                </c:pt>
                <c:pt idx="389">
                  <c:v>0.96104608300000005</c:v>
                </c:pt>
                <c:pt idx="390">
                  <c:v>0.96104608300000005</c:v>
                </c:pt>
                <c:pt idx="391">
                  <c:v>0.96089770200000002</c:v>
                </c:pt>
                <c:pt idx="392">
                  <c:v>0.960783045</c:v>
                </c:pt>
                <c:pt idx="393">
                  <c:v>0.96067850399999999</c:v>
                </c:pt>
                <c:pt idx="394">
                  <c:v>0.96073246000000001</c:v>
                </c:pt>
                <c:pt idx="395">
                  <c:v>0.96061105800000002</c:v>
                </c:pt>
                <c:pt idx="396">
                  <c:v>0.96054024000000005</c:v>
                </c:pt>
                <c:pt idx="397">
                  <c:v>0.96054024000000005</c:v>
                </c:pt>
                <c:pt idx="398">
                  <c:v>0.96051326199999998</c:v>
                </c:pt>
                <c:pt idx="399">
                  <c:v>0.96042895500000003</c:v>
                </c:pt>
                <c:pt idx="400">
                  <c:v>0.96033115899999999</c:v>
                </c:pt>
                <c:pt idx="401">
                  <c:v>0.96047953900000005</c:v>
                </c:pt>
                <c:pt idx="402">
                  <c:v>0.96039185999999999</c:v>
                </c:pt>
                <c:pt idx="403">
                  <c:v>0.96033790399999996</c:v>
                </c:pt>
                <c:pt idx="404">
                  <c:v>0.96031092500000004</c:v>
                </c:pt>
                <c:pt idx="405">
                  <c:v>0.96026034100000002</c:v>
                </c:pt>
                <c:pt idx="406">
                  <c:v>0.96031092500000004</c:v>
                </c:pt>
                <c:pt idx="407">
                  <c:v>0.96005800399999996</c:v>
                </c:pt>
                <c:pt idx="408">
                  <c:v>0.95999730299999997</c:v>
                </c:pt>
                <c:pt idx="409">
                  <c:v>0.95989950700000004</c:v>
                </c:pt>
                <c:pt idx="410">
                  <c:v>0.95976461599999996</c:v>
                </c:pt>
                <c:pt idx="411">
                  <c:v>0.95976124399999996</c:v>
                </c:pt>
                <c:pt idx="412">
                  <c:v>0.95969379799999999</c:v>
                </c:pt>
                <c:pt idx="413">
                  <c:v>0.95964995799999997</c:v>
                </c:pt>
                <c:pt idx="414">
                  <c:v>0.95965670300000006</c:v>
                </c:pt>
                <c:pt idx="415">
                  <c:v>0.95954204499999995</c:v>
                </c:pt>
                <c:pt idx="416">
                  <c:v>0.95958925699999997</c:v>
                </c:pt>
                <c:pt idx="417">
                  <c:v>0.95965670300000006</c:v>
                </c:pt>
                <c:pt idx="418">
                  <c:v>0.95949146100000005</c:v>
                </c:pt>
                <c:pt idx="419">
                  <c:v>0.95937005900000005</c:v>
                </c:pt>
                <c:pt idx="420">
                  <c:v>0.95934982499999999</c:v>
                </c:pt>
                <c:pt idx="421">
                  <c:v>0.95926551800000004</c:v>
                </c:pt>
                <c:pt idx="422">
                  <c:v>0.95921493400000002</c:v>
                </c:pt>
                <c:pt idx="423">
                  <c:v>0.959103649</c:v>
                </c:pt>
                <c:pt idx="424">
                  <c:v>0.95904294800000001</c:v>
                </c:pt>
                <c:pt idx="425">
                  <c:v>0.95900247999999999</c:v>
                </c:pt>
                <c:pt idx="426">
                  <c:v>0.95893166299999999</c:v>
                </c:pt>
                <c:pt idx="427">
                  <c:v>0.95889119499999997</c:v>
                </c:pt>
                <c:pt idx="428">
                  <c:v>0.95870571999999998</c:v>
                </c:pt>
                <c:pt idx="429">
                  <c:v>0.95877316499999998</c:v>
                </c:pt>
                <c:pt idx="430">
                  <c:v>0.95865850799999996</c:v>
                </c:pt>
                <c:pt idx="431">
                  <c:v>0.95857082800000004</c:v>
                </c:pt>
                <c:pt idx="432">
                  <c:v>0.95855733899999995</c:v>
                </c:pt>
                <c:pt idx="433">
                  <c:v>0.95848989399999995</c:v>
                </c:pt>
                <c:pt idx="434">
                  <c:v>0.95837186399999996</c:v>
                </c:pt>
                <c:pt idx="435">
                  <c:v>0.95837860799999997</c:v>
                </c:pt>
                <c:pt idx="436">
                  <c:v>0.95828755700000001</c:v>
                </c:pt>
                <c:pt idx="437">
                  <c:v>0.95824371699999999</c:v>
                </c:pt>
                <c:pt idx="438">
                  <c:v>0.95832128000000005</c:v>
                </c:pt>
                <c:pt idx="439">
                  <c:v>0.95820662199999995</c:v>
                </c:pt>
                <c:pt idx="440">
                  <c:v>0.95824034499999999</c:v>
                </c:pt>
                <c:pt idx="441">
                  <c:v>0.958125687</c:v>
                </c:pt>
                <c:pt idx="442">
                  <c:v>0.95804475300000003</c:v>
                </c:pt>
                <c:pt idx="443">
                  <c:v>0.95809196500000005</c:v>
                </c:pt>
                <c:pt idx="444">
                  <c:v>0.95820662199999995</c:v>
                </c:pt>
                <c:pt idx="445">
                  <c:v>0.95801102999999999</c:v>
                </c:pt>
                <c:pt idx="446">
                  <c:v>0.95789974499999997</c:v>
                </c:pt>
                <c:pt idx="447">
                  <c:v>0.95779857599999996</c:v>
                </c:pt>
                <c:pt idx="448">
                  <c:v>0.95775810900000002</c:v>
                </c:pt>
                <c:pt idx="449">
                  <c:v>0.95782555400000002</c:v>
                </c:pt>
                <c:pt idx="450">
                  <c:v>0.95786264899999995</c:v>
                </c:pt>
                <c:pt idx="451">
                  <c:v>0.95751867700000004</c:v>
                </c:pt>
                <c:pt idx="452">
                  <c:v>0.95751530500000004</c:v>
                </c:pt>
                <c:pt idx="453">
                  <c:v>0.95755914399999997</c:v>
                </c:pt>
                <c:pt idx="454">
                  <c:v>0.957488326</c:v>
                </c:pt>
                <c:pt idx="455">
                  <c:v>0.95751193199999995</c:v>
                </c:pt>
                <c:pt idx="456">
                  <c:v>0.95735680700000003</c:v>
                </c:pt>
                <c:pt idx="457">
                  <c:v>0.95732308499999996</c:v>
                </c:pt>
                <c:pt idx="458">
                  <c:v>0.95726238299999999</c:v>
                </c:pt>
                <c:pt idx="459">
                  <c:v>0.95726575599999997</c:v>
                </c:pt>
                <c:pt idx="460">
                  <c:v>0.95725901099999999</c:v>
                </c:pt>
                <c:pt idx="461">
                  <c:v>0.95796718999999997</c:v>
                </c:pt>
                <c:pt idx="462">
                  <c:v>0.95830779099999996</c:v>
                </c:pt>
                <c:pt idx="463">
                  <c:v>0.95771426900000001</c:v>
                </c:pt>
                <c:pt idx="464">
                  <c:v>0.95759623900000002</c:v>
                </c:pt>
                <c:pt idx="465">
                  <c:v>0.95752879400000002</c:v>
                </c:pt>
                <c:pt idx="466">
                  <c:v>0.957427625</c:v>
                </c:pt>
                <c:pt idx="467">
                  <c:v>0.95734331800000005</c:v>
                </c:pt>
                <c:pt idx="468">
                  <c:v>0.95730285100000001</c:v>
                </c:pt>
                <c:pt idx="469">
                  <c:v>0.95733320099999997</c:v>
                </c:pt>
                <c:pt idx="470">
                  <c:v>0.95717133200000004</c:v>
                </c:pt>
                <c:pt idx="471">
                  <c:v>0.95705330200000005</c:v>
                </c:pt>
                <c:pt idx="472">
                  <c:v>0.95700609000000003</c:v>
                </c:pt>
                <c:pt idx="473">
                  <c:v>0.95703981299999996</c:v>
                </c:pt>
                <c:pt idx="474">
                  <c:v>0.95706341900000003</c:v>
                </c:pt>
                <c:pt idx="475">
                  <c:v>0.95704993000000005</c:v>
                </c:pt>
                <c:pt idx="476">
                  <c:v>0.95695887800000001</c:v>
                </c:pt>
                <c:pt idx="477">
                  <c:v>0.956847593</c:v>
                </c:pt>
                <c:pt idx="478">
                  <c:v>0.95687794299999995</c:v>
                </c:pt>
                <c:pt idx="479">
                  <c:v>0.95666211800000001</c:v>
                </c:pt>
                <c:pt idx="480">
                  <c:v>0.95671944600000003</c:v>
                </c:pt>
                <c:pt idx="481">
                  <c:v>0.95667223400000001</c:v>
                </c:pt>
                <c:pt idx="482">
                  <c:v>0.95655420499999999</c:v>
                </c:pt>
                <c:pt idx="483">
                  <c:v>0.95647327000000004</c:v>
                </c:pt>
                <c:pt idx="484">
                  <c:v>0.956375474</c:v>
                </c:pt>
                <c:pt idx="485">
                  <c:v>0.95624395500000003</c:v>
                </c:pt>
                <c:pt idx="486">
                  <c:v>0.95629116700000005</c:v>
                </c:pt>
                <c:pt idx="487">
                  <c:v>0.95621023199999999</c:v>
                </c:pt>
                <c:pt idx="488">
                  <c:v>0.95613604200000002</c:v>
                </c:pt>
                <c:pt idx="489">
                  <c:v>0.95612592500000004</c:v>
                </c:pt>
                <c:pt idx="490">
                  <c:v>0.95601126700000005</c:v>
                </c:pt>
                <c:pt idx="491">
                  <c:v>0.95596068300000003</c:v>
                </c:pt>
                <c:pt idx="492">
                  <c:v>0.95594719399999994</c:v>
                </c:pt>
                <c:pt idx="493">
                  <c:v>0.95589998200000004</c:v>
                </c:pt>
                <c:pt idx="494">
                  <c:v>0.95587637599999997</c:v>
                </c:pt>
                <c:pt idx="495">
                  <c:v>0.955748229</c:v>
                </c:pt>
                <c:pt idx="496">
                  <c:v>0.95575160199999998</c:v>
                </c:pt>
                <c:pt idx="497">
                  <c:v>0.95575834599999998</c:v>
                </c:pt>
                <c:pt idx="498">
                  <c:v>0.95562345500000001</c:v>
                </c:pt>
                <c:pt idx="499">
                  <c:v>0.95558973199999997</c:v>
                </c:pt>
                <c:pt idx="500">
                  <c:v>0.95557287099999999</c:v>
                </c:pt>
                <c:pt idx="501">
                  <c:v>0.95540762899999998</c:v>
                </c:pt>
                <c:pt idx="502">
                  <c:v>0.95540088400000001</c:v>
                </c:pt>
                <c:pt idx="503">
                  <c:v>0.95541437399999996</c:v>
                </c:pt>
                <c:pt idx="504">
                  <c:v>0.95541437399999996</c:v>
                </c:pt>
                <c:pt idx="505">
                  <c:v>0.95537053400000005</c:v>
                </c:pt>
                <c:pt idx="506">
                  <c:v>0.95534355599999998</c:v>
                </c:pt>
                <c:pt idx="507">
                  <c:v>0.95522215399999999</c:v>
                </c:pt>
                <c:pt idx="508">
                  <c:v>0.95522552599999999</c:v>
                </c:pt>
                <c:pt idx="509">
                  <c:v>0.955107496</c:v>
                </c:pt>
                <c:pt idx="510">
                  <c:v>0.95509737900000002</c:v>
                </c:pt>
                <c:pt idx="511">
                  <c:v>0.95507377299999996</c:v>
                </c:pt>
                <c:pt idx="512">
                  <c:v>0.95492876500000001</c:v>
                </c:pt>
                <c:pt idx="513">
                  <c:v>0.95485457500000004</c:v>
                </c:pt>
                <c:pt idx="514">
                  <c:v>0.95493888199999999</c:v>
                </c:pt>
                <c:pt idx="515">
                  <c:v>0.95488155299999999</c:v>
                </c:pt>
                <c:pt idx="516">
                  <c:v>0.95467247200000005</c:v>
                </c:pt>
                <c:pt idx="517">
                  <c:v>0.95470282200000001</c:v>
                </c:pt>
                <c:pt idx="518">
                  <c:v>0.95455106999999995</c:v>
                </c:pt>
                <c:pt idx="519">
                  <c:v>0.95459828199999996</c:v>
                </c:pt>
                <c:pt idx="520">
                  <c:v>0.95460502599999997</c:v>
                </c:pt>
                <c:pt idx="521">
                  <c:v>0.954534208</c:v>
                </c:pt>
                <c:pt idx="522">
                  <c:v>0.95448699599999998</c:v>
                </c:pt>
                <c:pt idx="523">
                  <c:v>0.95438245600000005</c:v>
                </c:pt>
                <c:pt idx="524">
                  <c:v>0.95442292299999998</c:v>
                </c:pt>
                <c:pt idx="525">
                  <c:v>0.95436896699999996</c:v>
                </c:pt>
                <c:pt idx="526">
                  <c:v>0.95432849900000005</c:v>
                </c:pt>
                <c:pt idx="527">
                  <c:v>0.95428128700000003</c:v>
                </c:pt>
                <c:pt idx="528">
                  <c:v>0.95429140400000001</c:v>
                </c:pt>
                <c:pt idx="529">
                  <c:v>0.95415988500000004</c:v>
                </c:pt>
                <c:pt idx="530">
                  <c:v>0.95404522800000002</c:v>
                </c:pt>
                <c:pt idx="531">
                  <c:v>0.954062089</c:v>
                </c:pt>
                <c:pt idx="532">
                  <c:v>0.95400138800000001</c:v>
                </c:pt>
                <c:pt idx="533">
                  <c:v>0.95395080399999999</c:v>
                </c:pt>
                <c:pt idx="534">
                  <c:v>0.95388673000000002</c:v>
                </c:pt>
                <c:pt idx="535">
                  <c:v>0.95392382499999995</c:v>
                </c:pt>
                <c:pt idx="536">
                  <c:v>0.95384289099999997</c:v>
                </c:pt>
                <c:pt idx="537">
                  <c:v>0.953772073</c:v>
                </c:pt>
                <c:pt idx="538">
                  <c:v>0.95369451000000005</c:v>
                </c:pt>
                <c:pt idx="539">
                  <c:v>0.95347194000000002</c:v>
                </c:pt>
                <c:pt idx="540">
                  <c:v>0.95340449400000005</c:v>
                </c:pt>
                <c:pt idx="541">
                  <c:v>0.95358322500000003</c:v>
                </c:pt>
                <c:pt idx="542">
                  <c:v>0.95356973599999995</c:v>
                </c:pt>
                <c:pt idx="543">
                  <c:v>0.95352926900000001</c:v>
                </c:pt>
                <c:pt idx="544">
                  <c:v>0.95401150499999998</c:v>
                </c:pt>
                <c:pt idx="545">
                  <c:v>0.95332355899999999</c:v>
                </c:pt>
                <c:pt idx="546">
                  <c:v>0.95313133900000002</c:v>
                </c:pt>
                <c:pt idx="547">
                  <c:v>0.95324262500000001</c:v>
                </c:pt>
                <c:pt idx="548">
                  <c:v>0.95332018699999999</c:v>
                </c:pt>
                <c:pt idx="549">
                  <c:v>0.95323250800000003</c:v>
                </c:pt>
                <c:pt idx="550">
                  <c:v>0.95309761699999995</c:v>
                </c:pt>
                <c:pt idx="551">
                  <c:v>0.953074011</c:v>
                </c:pt>
                <c:pt idx="552">
                  <c:v>0.95313133900000002</c:v>
                </c:pt>
                <c:pt idx="553">
                  <c:v>0.95315157299999997</c:v>
                </c:pt>
                <c:pt idx="554">
                  <c:v>0.95306726600000002</c:v>
                </c:pt>
                <c:pt idx="555">
                  <c:v>0.95298295899999996</c:v>
                </c:pt>
                <c:pt idx="556">
                  <c:v>0.95277387800000002</c:v>
                </c:pt>
                <c:pt idx="557">
                  <c:v>0.95294249200000003</c:v>
                </c:pt>
                <c:pt idx="558">
                  <c:v>0.95319541299999999</c:v>
                </c:pt>
                <c:pt idx="559">
                  <c:v>0.95468933300000003</c:v>
                </c:pt>
                <c:pt idx="560">
                  <c:v>0.95516145299999999</c:v>
                </c:pt>
                <c:pt idx="561">
                  <c:v>0.95196115800000003</c:v>
                </c:pt>
                <c:pt idx="562">
                  <c:v>0.95233548099999998</c:v>
                </c:pt>
                <c:pt idx="563">
                  <c:v>0.95249397800000002</c:v>
                </c:pt>
                <c:pt idx="564">
                  <c:v>0.95252432899999995</c:v>
                </c:pt>
                <c:pt idx="565">
                  <c:v>0.95264573100000005</c:v>
                </c:pt>
                <c:pt idx="566">
                  <c:v>0.95235234300000005</c:v>
                </c:pt>
                <c:pt idx="567">
                  <c:v>0.95233885299999999</c:v>
                </c:pt>
                <c:pt idx="568">
                  <c:v>0.95229838600000005</c:v>
                </c:pt>
                <c:pt idx="569">
                  <c:v>0.95215675</c:v>
                </c:pt>
                <c:pt idx="570">
                  <c:v>0.95202523100000003</c:v>
                </c:pt>
                <c:pt idx="571">
                  <c:v>0.95197127500000001</c:v>
                </c:pt>
                <c:pt idx="572">
                  <c:v>0.95194092399999997</c:v>
                </c:pt>
                <c:pt idx="573">
                  <c:v>0.95194429700000005</c:v>
                </c:pt>
                <c:pt idx="574">
                  <c:v>0.95187010599999999</c:v>
                </c:pt>
                <c:pt idx="575">
                  <c:v>0.95187685099999997</c:v>
                </c:pt>
                <c:pt idx="576">
                  <c:v>0.95177905500000004</c:v>
                </c:pt>
                <c:pt idx="577">
                  <c:v>0.95173184300000002</c:v>
                </c:pt>
                <c:pt idx="578">
                  <c:v>0.95159695200000005</c:v>
                </c:pt>
                <c:pt idx="579">
                  <c:v>0.95166102500000005</c:v>
                </c:pt>
                <c:pt idx="580">
                  <c:v>0.95163741899999998</c:v>
                </c:pt>
                <c:pt idx="581">
                  <c:v>0.95156997300000001</c:v>
                </c:pt>
                <c:pt idx="582">
                  <c:v>0.95151601699999999</c:v>
                </c:pt>
                <c:pt idx="583">
                  <c:v>0.95157671799999999</c:v>
                </c:pt>
                <c:pt idx="584">
                  <c:v>0.951458688</c:v>
                </c:pt>
                <c:pt idx="585">
                  <c:v>0.95146206</c:v>
                </c:pt>
                <c:pt idx="586">
                  <c:v>0.95142833800000004</c:v>
                </c:pt>
                <c:pt idx="587">
                  <c:v>0.95137438100000005</c:v>
                </c:pt>
                <c:pt idx="588">
                  <c:v>0.95134740299999998</c:v>
                </c:pt>
                <c:pt idx="589">
                  <c:v>0.95118216099999997</c:v>
                </c:pt>
                <c:pt idx="590">
                  <c:v>0.95109111000000002</c:v>
                </c:pt>
                <c:pt idx="591">
                  <c:v>0.95112145999999997</c:v>
                </c:pt>
                <c:pt idx="592">
                  <c:v>0.95106413099999998</c:v>
                </c:pt>
                <c:pt idx="593">
                  <c:v>0.95100680299999996</c:v>
                </c:pt>
                <c:pt idx="594">
                  <c:v>0.95090226200000005</c:v>
                </c:pt>
                <c:pt idx="595">
                  <c:v>0.95087528399999999</c:v>
                </c:pt>
                <c:pt idx="596">
                  <c:v>0.95076737099999997</c:v>
                </c:pt>
                <c:pt idx="597">
                  <c:v>0.95071678599999998</c:v>
                </c:pt>
                <c:pt idx="598">
                  <c:v>0.95061899000000005</c:v>
                </c:pt>
                <c:pt idx="599">
                  <c:v>0.95058189500000001</c:v>
                </c:pt>
                <c:pt idx="600">
                  <c:v>0.95054142799999997</c:v>
                </c:pt>
                <c:pt idx="601">
                  <c:v>0.95044700400000004</c:v>
                </c:pt>
                <c:pt idx="602">
                  <c:v>0.95042339799999997</c:v>
                </c:pt>
                <c:pt idx="603">
                  <c:v>0.95031548499999996</c:v>
                </c:pt>
                <c:pt idx="604">
                  <c:v>0.95026827300000005</c:v>
                </c:pt>
                <c:pt idx="605">
                  <c:v>0.95030536799999998</c:v>
                </c:pt>
                <c:pt idx="606">
                  <c:v>0.95022780600000001</c:v>
                </c:pt>
                <c:pt idx="607">
                  <c:v>0.95017384900000001</c:v>
                </c:pt>
                <c:pt idx="608">
                  <c:v>0.95015361499999995</c:v>
                </c:pt>
                <c:pt idx="609">
                  <c:v>0.95010640400000002</c:v>
                </c:pt>
                <c:pt idx="610">
                  <c:v>0.950065936</c:v>
                </c:pt>
                <c:pt idx="611">
                  <c:v>0.95007942499999998</c:v>
                </c:pt>
                <c:pt idx="612">
                  <c:v>0.949998491</c:v>
                </c:pt>
                <c:pt idx="613">
                  <c:v>0.94996139499999999</c:v>
                </c:pt>
                <c:pt idx="614">
                  <c:v>0.94981301500000004</c:v>
                </c:pt>
                <c:pt idx="615">
                  <c:v>0.94991755600000005</c:v>
                </c:pt>
                <c:pt idx="616">
                  <c:v>0.94980964300000004</c:v>
                </c:pt>
                <c:pt idx="617">
                  <c:v>0.94981301500000004</c:v>
                </c:pt>
                <c:pt idx="618">
                  <c:v>0.949779292</c:v>
                </c:pt>
                <c:pt idx="619">
                  <c:v>0.94962754000000005</c:v>
                </c:pt>
                <c:pt idx="620">
                  <c:v>0.94955672199999996</c:v>
                </c:pt>
                <c:pt idx="621">
                  <c:v>0.94956683900000005</c:v>
                </c:pt>
                <c:pt idx="622">
                  <c:v>0.94938810799999995</c:v>
                </c:pt>
                <c:pt idx="623">
                  <c:v>0.94957358300000005</c:v>
                </c:pt>
                <c:pt idx="624">
                  <c:v>0.94950613800000006</c:v>
                </c:pt>
                <c:pt idx="625">
                  <c:v>0.94944206399999997</c:v>
                </c:pt>
                <c:pt idx="626">
                  <c:v>0.94941845800000002</c:v>
                </c:pt>
                <c:pt idx="627">
                  <c:v>0.94933415099999996</c:v>
                </c:pt>
                <c:pt idx="628">
                  <c:v>0.94932740699999996</c:v>
                </c:pt>
                <c:pt idx="629">
                  <c:v>0.94926670599999996</c:v>
                </c:pt>
                <c:pt idx="630">
                  <c:v>0.94919588799999999</c:v>
                </c:pt>
                <c:pt idx="631">
                  <c:v>0.94910146399999995</c:v>
                </c:pt>
                <c:pt idx="632">
                  <c:v>0.94908123</c:v>
                </c:pt>
                <c:pt idx="633">
                  <c:v>0.94903064599999998</c:v>
                </c:pt>
                <c:pt idx="634">
                  <c:v>0.94898680599999996</c:v>
                </c:pt>
                <c:pt idx="635">
                  <c:v>0.94891936099999996</c:v>
                </c:pt>
                <c:pt idx="636">
                  <c:v>0.94887889299999995</c:v>
                </c:pt>
                <c:pt idx="637">
                  <c:v>0.94885865999999996</c:v>
                </c:pt>
                <c:pt idx="638">
                  <c:v>0.948956456</c:v>
                </c:pt>
                <c:pt idx="639">
                  <c:v>0.94883168100000004</c:v>
                </c:pt>
                <c:pt idx="640">
                  <c:v>0.94874062999999997</c:v>
                </c:pt>
                <c:pt idx="641">
                  <c:v>0.94855852699999998</c:v>
                </c:pt>
                <c:pt idx="642">
                  <c:v>0.94851805899999997</c:v>
                </c:pt>
                <c:pt idx="643">
                  <c:v>0.94863271699999996</c:v>
                </c:pt>
                <c:pt idx="644">
                  <c:v>0.94855515400000001</c:v>
                </c:pt>
                <c:pt idx="645">
                  <c:v>0.94850794199999999</c:v>
                </c:pt>
                <c:pt idx="646">
                  <c:v>0.94853829300000003</c:v>
                </c:pt>
                <c:pt idx="647">
                  <c:v>0.94855178200000001</c:v>
                </c:pt>
                <c:pt idx="648">
                  <c:v>0.94855178200000001</c:v>
                </c:pt>
                <c:pt idx="649">
                  <c:v>0.94851468699999997</c:v>
                </c:pt>
                <c:pt idx="650">
                  <c:v>0.94843375200000002</c:v>
                </c:pt>
                <c:pt idx="651">
                  <c:v>0.94828874399999996</c:v>
                </c:pt>
                <c:pt idx="652">
                  <c:v>0.94821455399999999</c:v>
                </c:pt>
                <c:pt idx="653">
                  <c:v>0.94816396999999997</c:v>
                </c:pt>
                <c:pt idx="654">
                  <c:v>0.94821792599999999</c:v>
                </c:pt>
                <c:pt idx="655">
                  <c:v>0.94802233400000002</c:v>
                </c:pt>
                <c:pt idx="656">
                  <c:v>0.94807966300000002</c:v>
                </c:pt>
                <c:pt idx="657">
                  <c:v>0.948039195</c:v>
                </c:pt>
                <c:pt idx="658">
                  <c:v>0.94802570600000002</c:v>
                </c:pt>
                <c:pt idx="659">
                  <c:v>0.94804931199999998</c:v>
                </c:pt>
                <c:pt idx="660">
                  <c:v>0.947975122</c:v>
                </c:pt>
                <c:pt idx="661">
                  <c:v>0.94788406999999997</c:v>
                </c:pt>
                <c:pt idx="662">
                  <c:v>0.94790430400000003</c:v>
                </c:pt>
                <c:pt idx="663">
                  <c:v>0.94779301900000001</c:v>
                </c:pt>
                <c:pt idx="664">
                  <c:v>0.94775592399999997</c:v>
                </c:pt>
                <c:pt idx="665">
                  <c:v>0.94779639100000002</c:v>
                </c:pt>
                <c:pt idx="666">
                  <c:v>0.94777953000000004</c:v>
                </c:pt>
                <c:pt idx="667">
                  <c:v>0.94773231800000002</c:v>
                </c:pt>
                <c:pt idx="668">
                  <c:v>0.94767836100000002</c:v>
                </c:pt>
                <c:pt idx="669">
                  <c:v>0.94760754300000005</c:v>
                </c:pt>
                <c:pt idx="670">
                  <c:v>0.94763114900000001</c:v>
                </c:pt>
                <c:pt idx="671">
                  <c:v>0.94751311999999999</c:v>
                </c:pt>
                <c:pt idx="672">
                  <c:v>0.94740520699999997</c:v>
                </c:pt>
                <c:pt idx="673">
                  <c:v>0.94752323599999999</c:v>
                </c:pt>
                <c:pt idx="674">
                  <c:v>0.94749625800000004</c:v>
                </c:pt>
                <c:pt idx="675">
                  <c:v>0.94743892900000004</c:v>
                </c:pt>
                <c:pt idx="676">
                  <c:v>0.94742543999999995</c:v>
                </c:pt>
                <c:pt idx="677">
                  <c:v>0.94718263599999997</c:v>
                </c:pt>
                <c:pt idx="678">
                  <c:v>0.94734450599999998</c:v>
                </c:pt>
                <c:pt idx="679">
                  <c:v>0.94729392099999998</c:v>
                </c:pt>
                <c:pt idx="680">
                  <c:v>0.94720961400000003</c:v>
                </c:pt>
                <c:pt idx="681">
                  <c:v>0.94719275300000005</c:v>
                </c:pt>
                <c:pt idx="682">
                  <c:v>0.94700727699999998</c:v>
                </c:pt>
                <c:pt idx="683">
                  <c:v>0.94699716099999998</c:v>
                </c:pt>
                <c:pt idx="684">
                  <c:v>0.94703088300000005</c:v>
                </c:pt>
                <c:pt idx="685">
                  <c:v>0.94693983199999998</c:v>
                </c:pt>
                <c:pt idx="686">
                  <c:v>0.94688250299999999</c:v>
                </c:pt>
                <c:pt idx="687">
                  <c:v>0.94700390499999998</c:v>
                </c:pt>
                <c:pt idx="688">
                  <c:v>0.94679482400000003</c:v>
                </c:pt>
                <c:pt idx="689">
                  <c:v>0.94667004899999996</c:v>
                </c:pt>
                <c:pt idx="690">
                  <c:v>0.94662958200000002</c:v>
                </c:pt>
                <c:pt idx="691">
                  <c:v>0.94652166900000001</c:v>
                </c:pt>
                <c:pt idx="692">
                  <c:v>0.94631595999999996</c:v>
                </c:pt>
                <c:pt idx="693">
                  <c:v>0.94623165300000001</c:v>
                </c:pt>
                <c:pt idx="694">
                  <c:v>0.94617432400000001</c:v>
                </c:pt>
                <c:pt idx="695">
                  <c:v>0.94615071799999995</c:v>
                </c:pt>
                <c:pt idx="696">
                  <c:v>0.94612373999999999</c:v>
                </c:pt>
                <c:pt idx="697">
                  <c:v>0.94609338899999995</c:v>
                </c:pt>
                <c:pt idx="698">
                  <c:v>0.94604955000000002</c:v>
                </c:pt>
                <c:pt idx="699">
                  <c:v>0.94593152000000003</c:v>
                </c:pt>
                <c:pt idx="700">
                  <c:v>0.94597198699999996</c:v>
                </c:pt>
                <c:pt idx="701">
                  <c:v>0.94587419100000003</c:v>
                </c:pt>
                <c:pt idx="702">
                  <c:v>0.94586070200000005</c:v>
                </c:pt>
                <c:pt idx="703">
                  <c:v>0.94585058499999997</c:v>
                </c:pt>
                <c:pt idx="704">
                  <c:v>0.94581011800000003</c:v>
                </c:pt>
                <c:pt idx="705">
                  <c:v>0.94577639499999999</c:v>
                </c:pt>
                <c:pt idx="706">
                  <c:v>0.945715694</c:v>
                </c:pt>
                <c:pt idx="707">
                  <c:v>0.94570894900000002</c:v>
                </c:pt>
                <c:pt idx="708">
                  <c:v>0.94567859899999995</c:v>
                </c:pt>
                <c:pt idx="709">
                  <c:v>0.94563475900000005</c:v>
                </c:pt>
                <c:pt idx="710">
                  <c:v>0.94558754700000003</c:v>
                </c:pt>
                <c:pt idx="711">
                  <c:v>0.94552347400000003</c:v>
                </c:pt>
                <c:pt idx="712">
                  <c:v>0.94545265599999995</c:v>
                </c:pt>
                <c:pt idx="713">
                  <c:v>0.94542567799999999</c:v>
                </c:pt>
                <c:pt idx="714">
                  <c:v>0.94539532699999995</c:v>
                </c:pt>
                <c:pt idx="715">
                  <c:v>0.94538858299999995</c:v>
                </c:pt>
                <c:pt idx="716">
                  <c:v>0.94531776499999998</c:v>
                </c:pt>
                <c:pt idx="717">
                  <c:v>0.94527392499999996</c:v>
                </c:pt>
                <c:pt idx="718">
                  <c:v>0.94519973499999999</c:v>
                </c:pt>
                <c:pt idx="719">
                  <c:v>0.94513903399999999</c:v>
                </c:pt>
                <c:pt idx="720">
                  <c:v>0.94512891700000001</c:v>
                </c:pt>
                <c:pt idx="721">
                  <c:v>0.94506484400000002</c:v>
                </c:pt>
                <c:pt idx="722">
                  <c:v>0.94499402600000004</c:v>
                </c:pt>
                <c:pt idx="723">
                  <c:v>0.94491983599999996</c:v>
                </c:pt>
                <c:pt idx="724">
                  <c:v>0.94487599600000005</c:v>
                </c:pt>
                <c:pt idx="725">
                  <c:v>0.94484901799999998</c:v>
                </c:pt>
                <c:pt idx="726">
                  <c:v>0.94476808300000004</c:v>
                </c:pt>
                <c:pt idx="727">
                  <c:v>0.94466017000000002</c:v>
                </c:pt>
                <c:pt idx="728">
                  <c:v>0.94447806700000003</c:v>
                </c:pt>
                <c:pt idx="729">
                  <c:v>0.94454551200000003</c:v>
                </c:pt>
                <c:pt idx="730">
                  <c:v>0.94451516199999996</c:v>
                </c:pt>
                <c:pt idx="731">
                  <c:v>0.94446794999999995</c:v>
                </c:pt>
                <c:pt idx="732">
                  <c:v>0.94438364299999999</c:v>
                </c:pt>
                <c:pt idx="733">
                  <c:v>0.94426898500000001</c:v>
                </c:pt>
                <c:pt idx="734">
                  <c:v>0.94418805100000003</c:v>
                </c:pt>
                <c:pt idx="735">
                  <c:v>0.94412735000000003</c:v>
                </c:pt>
                <c:pt idx="736">
                  <c:v>0.94413072200000003</c:v>
                </c:pt>
                <c:pt idx="737">
                  <c:v>0.94409025499999999</c:v>
                </c:pt>
                <c:pt idx="738">
                  <c:v>0.94401606400000004</c:v>
                </c:pt>
                <c:pt idx="739">
                  <c:v>0.94398571399999998</c:v>
                </c:pt>
                <c:pt idx="740">
                  <c:v>0.94393175699999998</c:v>
                </c:pt>
                <c:pt idx="741">
                  <c:v>0.94389129000000005</c:v>
                </c:pt>
                <c:pt idx="742">
                  <c:v>0.94384407800000003</c:v>
                </c:pt>
                <c:pt idx="743">
                  <c:v>0.94381035499999999</c:v>
                </c:pt>
                <c:pt idx="744">
                  <c:v>0.94376651600000006</c:v>
                </c:pt>
                <c:pt idx="745">
                  <c:v>0.94372604800000004</c:v>
                </c:pt>
                <c:pt idx="746">
                  <c:v>0.94367209200000002</c:v>
                </c:pt>
                <c:pt idx="747">
                  <c:v>0.943631624</c:v>
                </c:pt>
                <c:pt idx="748">
                  <c:v>0.94363499699999998</c:v>
                </c:pt>
                <c:pt idx="749">
                  <c:v>0.94363836899999998</c:v>
                </c:pt>
                <c:pt idx="750">
                  <c:v>0.94357092300000001</c:v>
                </c:pt>
                <c:pt idx="751">
                  <c:v>0.94353382799999996</c:v>
                </c:pt>
                <c:pt idx="752">
                  <c:v>0.94349673300000003</c:v>
                </c:pt>
                <c:pt idx="753">
                  <c:v>0.94347312699999997</c:v>
                </c:pt>
                <c:pt idx="754">
                  <c:v>0.94350347800000001</c:v>
                </c:pt>
                <c:pt idx="755">
                  <c:v>0.94341579799999997</c:v>
                </c:pt>
                <c:pt idx="756">
                  <c:v>0.94336184199999995</c:v>
                </c:pt>
                <c:pt idx="757">
                  <c:v>0.94331463000000004</c:v>
                </c:pt>
                <c:pt idx="758">
                  <c:v>0.94331463000000004</c:v>
                </c:pt>
                <c:pt idx="759">
                  <c:v>0.94325730100000005</c:v>
                </c:pt>
                <c:pt idx="760">
                  <c:v>0.94318985600000005</c:v>
                </c:pt>
                <c:pt idx="761">
                  <c:v>0.94313927099999995</c:v>
                </c:pt>
                <c:pt idx="762">
                  <c:v>0.94304821999999999</c:v>
                </c:pt>
                <c:pt idx="763">
                  <c:v>0.94302461400000004</c:v>
                </c:pt>
                <c:pt idx="764">
                  <c:v>0.94300437999999998</c:v>
                </c:pt>
                <c:pt idx="765">
                  <c:v>0.94294705099999998</c:v>
                </c:pt>
                <c:pt idx="766">
                  <c:v>0.94287623300000001</c:v>
                </c:pt>
                <c:pt idx="767">
                  <c:v>0.94290995600000005</c:v>
                </c:pt>
                <c:pt idx="768">
                  <c:v>0.94288972299999996</c:v>
                </c:pt>
                <c:pt idx="769">
                  <c:v>0.94290321200000005</c:v>
                </c:pt>
                <c:pt idx="770">
                  <c:v>0.94288972299999996</c:v>
                </c:pt>
                <c:pt idx="771">
                  <c:v>0.94286948900000001</c:v>
                </c:pt>
                <c:pt idx="772">
                  <c:v>0.94283239399999996</c:v>
                </c:pt>
                <c:pt idx="773">
                  <c:v>0.94280541600000001</c:v>
                </c:pt>
                <c:pt idx="774">
                  <c:v>0.94277506499999997</c:v>
                </c:pt>
                <c:pt idx="775">
                  <c:v>0.94277506499999997</c:v>
                </c:pt>
                <c:pt idx="776">
                  <c:v>0.94275820399999999</c:v>
                </c:pt>
                <c:pt idx="777">
                  <c:v>0.94267052399999995</c:v>
                </c:pt>
                <c:pt idx="778">
                  <c:v>0.942586217</c:v>
                </c:pt>
                <c:pt idx="779">
                  <c:v>0.94256598400000002</c:v>
                </c:pt>
                <c:pt idx="780">
                  <c:v>0.94252551600000001</c:v>
                </c:pt>
                <c:pt idx="781">
                  <c:v>0.94250865500000003</c:v>
                </c:pt>
                <c:pt idx="782">
                  <c:v>0.94245469800000004</c:v>
                </c:pt>
                <c:pt idx="783">
                  <c:v>0.94236701899999997</c:v>
                </c:pt>
                <c:pt idx="784">
                  <c:v>0.94230968999999998</c:v>
                </c:pt>
                <c:pt idx="785">
                  <c:v>0.94226922300000004</c:v>
                </c:pt>
                <c:pt idx="786">
                  <c:v>0.94227596700000005</c:v>
                </c:pt>
                <c:pt idx="787">
                  <c:v>0.94223887200000001</c:v>
                </c:pt>
                <c:pt idx="788">
                  <c:v>0.94219840499999996</c:v>
                </c:pt>
                <c:pt idx="789">
                  <c:v>0.94216805400000003</c:v>
                </c:pt>
                <c:pt idx="790">
                  <c:v>0.94214107599999997</c:v>
                </c:pt>
                <c:pt idx="791">
                  <c:v>0.94211747000000001</c:v>
                </c:pt>
                <c:pt idx="792">
                  <c:v>0.94202979099999995</c:v>
                </c:pt>
                <c:pt idx="793">
                  <c:v>0.94201292999999997</c:v>
                </c:pt>
                <c:pt idx="794">
                  <c:v>0.941948856</c:v>
                </c:pt>
                <c:pt idx="795">
                  <c:v>0.941881411</c:v>
                </c:pt>
                <c:pt idx="796">
                  <c:v>0.94184431499999999</c:v>
                </c:pt>
                <c:pt idx="797">
                  <c:v>0.94186792100000005</c:v>
                </c:pt>
                <c:pt idx="798">
                  <c:v>0.94220515000000005</c:v>
                </c:pt>
                <c:pt idx="799">
                  <c:v>0.94199606800000002</c:v>
                </c:pt>
                <c:pt idx="800">
                  <c:v>0.94185105999999996</c:v>
                </c:pt>
                <c:pt idx="801">
                  <c:v>0.94178698699999996</c:v>
                </c:pt>
                <c:pt idx="802">
                  <c:v>0.94174651899999995</c:v>
                </c:pt>
                <c:pt idx="803">
                  <c:v>0.94166558499999997</c:v>
                </c:pt>
                <c:pt idx="804">
                  <c:v>0.94163860600000004</c:v>
                </c:pt>
                <c:pt idx="805">
                  <c:v>0.94154755499999998</c:v>
                </c:pt>
                <c:pt idx="806">
                  <c:v>0.94149359799999999</c:v>
                </c:pt>
                <c:pt idx="807">
                  <c:v>0.94144975900000005</c:v>
                </c:pt>
                <c:pt idx="808">
                  <c:v>0.94143289699999999</c:v>
                </c:pt>
                <c:pt idx="809">
                  <c:v>0.94193873900000002</c:v>
                </c:pt>
                <c:pt idx="810">
                  <c:v>0.94151046000000005</c:v>
                </c:pt>
                <c:pt idx="811">
                  <c:v>0.941655468</c:v>
                </c:pt>
                <c:pt idx="812">
                  <c:v>0.94156104399999996</c:v>
                </c:pt>
                <c:pt idx="813">
                  <c:v>0.94157116100000005</c:v>
                </c:pt>
                <c:pt idx="814">
                  <c:v>0.94148685399999998</c:v>
                </c:pt>
                <c:pt idx="815">
                  <c:v>0.94144638599999997</c:v>
                </c:pt>
                <c:pt idx="816">
                  <c:v>0.94140254700000003</c:v>
                </c:pt>
                <c:pt idx="817">
                  <c:v>0.94135533500000002</c:v>
                </c:pt>
                <c:pt idx="818">
                  <c:v>0.941304751</c:v>
                </c:pt>
                <c:pt idx="819">
                  <c:v>0.941311495</c:v>
                </c:pt>
                <c:pt idx="820">
                  <c:v>0.94133847299999995</c:v>
                </c:pt>
                <c:pt idx="821">
                  <c:v>0.94135533500000002</c:v>
                </c:pt>
                <c:pt idx="822">
                  <c:v>0.941304751</c:v>
                </c:pt>
                <c:pt idx="823">
                  <c:v>0.940906821</c:v>
                </c:pt>
                <c:pt idx="824">
                  <c:v>0.94081239800000005</c:v>
                </c:pt>
                <c:pt idx="825">
                  <c:v>0.940836004</c:v>
                </c:pt>
                <c:pt idx="826">
                  <c:v>0.94073146299999999</c:v>
                </c:pt>
                <c:pt idx="827">
                  <c:v>0.94075506900000005</c:v>
                </c:pt>
                <c:pt idx="828">
                  <c:v>0.94075169700000005</c:v>
                </c:pt>
                <c:pt idx="829">
                  <c:v>0.940613433</c:v>
                </c:pt>
                <c:pt idx="830">
                  <c:v>0.94058308199999996</c:v>
                </c:pt>
                <c:pt idx="831">
                  <c:v>0.94056959299999998</c:v>
                </c:pt>
                <c:pt idx="832">
                  <c:v>0.94053924300000002</c:v>
                </c:pt>
                <c:pt idx="833">
                  <c:v>0.94046842500000005</c:v>
                </c:pt>
                <c:pt idx="834">
                  <c:v>0.94044481899999999</c:v>
                </c:pt>
                <c:pt idx="835">
                  <c:v>0.94038748999999999</c:v>
                </c:pt>
                <c:pt idx="836">
                  <c:v>0.94040097899999997</c:v>
                </c:pt>
                <c:pt idx="837">
                  <c:v>0.94039086199999999</c:v>
                </c:pt>
                <c:pt idx="838">
                  <c:v>0.94031667200000002</c:v>
                </c:pt>
                <c:pt idx="839">
                  <c:v>0.94021550399999998</c:v>
                </c:pt>
                <c:pt idx="840">
                  <c:v>0.940202015</c:v>
                </c:pt>
                <c:pt idx="841">
                  <c:v>0.94016829199999996</c:v>
                </c:pt>
                <c:pt idx="842">
                  <c:v>0.94011433499999997</c:v>
                </c:pt>
                <c:pt idx="843">
                  <c:v>0.94006037899999995</c:v>
                </c:pt>
                <c:pt idx="844">
                  <c:v>0.93997269999999999</c:v>
                </c:pt>
                <c:pt idx="845">
                  <c:v>0.93989513700000005</c:v>
                </c:pt>
                <c:pt idx="846">
                  <c:v>0.93989513700000005</c:v>
                </c:pt>
                <c:pt idx="847">
                  <c:v>0.93988501999999996</c:v>
                </c:pt>
                <c:pt idx="848">
                  <c:v>0.93982769200000005</c:v>
                </c:pt>
                <c:pt idx="849">
                  <c:v>0.93982769200000005</c:v>
                </c:pt>
                <c:pt idx="850">
                  <c:v>0.93974338499999999</c:v>
                </c:pt>
                <c:pt idx="851">
                  <c:v>0.93972315100000003</c:v>
                </c:pt>
                <c:pt idx="852">
                  <c:v>0.93969617299999997</c:v>
                </c:pt>
                <c:pt idx="853">
                  <c:v>0.93964896099999995</c:v>
                </c:pt>
                <c:pt idx="854">
                  <c:v>0.93960849300000004</c:v>
                </c:pt>
                <c:pt idx="855">
                  <c:v>0.93958488699999998</c:v>
                </c:pt>
                <c:pt idx="856">
                  <c:v>0.93955790900000002</c:v>
                </c:pt>
                <c:pt idx="857">
                  <c:v>0.93950058000000003</c:v>
                </c:pt>
                <c:pt idx="858">
                  <c:v>0.93947697399999996</c:v>
                </c:pt>
                <c:pt idx="859">
                  <c:v>0.93940952899999997</c:v>
                </c:pt>
                <c:pt idx="860">
                  <c:v>0.93925440400000004</c:v>
                </c:pt>
                <c:pt idx="861">
                  <c:v>0.93920719200000002</c:v>
                </c:pt>
                <c:pt idx="862">
                  <c:v>0.93908916200000003</c:v>
                </c:pt>
                <c:pt idx="863">
                  <c:v>0.93906892799999997</c:v>
                </c:pt>
                <c:pt idx="864">
                  <c:v>0.93903520600000001</c:v>
                </c:pt>
                <c:pt idx="865">
                  <c:v>0.93899811</c:v>
                </c:pt>
                <c:pt idx="866">
                  <c:v>0.93890031399999996</c:v>
                </c:pt>
                <c:pt idx="867">
                  <c:v>0.938866592</c:v>
                </c:pt>
                <c:pt idx="868">
                  <c:v>0.93881937999999998</c:v>
                </c:pt>
                <c:pt idx="869">
                  <c:v>0.93904532200000002</c:v>
                </c:pt>
                <c:pt idx="870">
                  <c:v>0.93987490299999998</c:v>
                </c:pt>
                <c:pt idx="871">
                  <c:v>0.94042121300000003</c:v>
                </c:pt>
                <c:pt idx="872">
                  <c:v>0.94065727300000002</c:v>
                </c:pt>
                <c:pt idx="873">
                  <c:v>0.94066064500000002</c:v>
                </c:pt>
                <c:pt idx="874">
                  <c:v>0.94059657200000002</c:v>
                </c:pt>
                <c:pt idx="875">
                  <c:v>0.93853273599999998</c:v>
                </c:pt>
                <c:pt idx="876">
                  <c:v>0.93773687699999997</c:v>
                </c:pt>
                <c:pt idx="877">
                  <c:v>0.93850913000000002</c:v>
                </c:pt>
                <c:pt idx="878">
                  <c:v>0.93906218399999997</c:v>
                </c:pt>
                <c:pt idx="879">
                  <c:v>0.93394643399999999</c:v>
                </c:pt>
                <c:pt idx="880">
                  <c:v>0.93601364200000003</c:v>
                </c:pt>
                <c:pt idx="881">
                  <c:v>0.93642168800000003</c:v>
                </c:pt>
                <c:pt idx="882">
                  <c:v>0.93671170400000003</c:v>
                </c:pt>
                <c:pt idx="883">
                  <c:v>0.93702869799999999</c:v>
                </c:pt>
                <c:pt idx="884">
                  <c:v>0.93723778000000002</c:v>
                </c:pt>
                <c:pt idx="885">
                  <c:v>0.93738953300000005</c:v>
                </c:pt>
                <c:pt idx="886">
                  <c:v>0.93739964899999995</c:v>
                </c:pt>
                <c:pt idx="887">
                  <c:v>0.93747384</c:v>
                </c:pt>
                <c:pt idx="888">
                  <c:v>0.93752779600000002</c:v>
                </c:pt>
                <c:pt idx="889">
                  <c:v>0.93758512500000002</c:v>
                </c:pt>
                <c:pt idx="890">
                  <c:v>0.93755140199999998</c:v>
                </c:pt>
                <c:pt idx="891">
                  <c:v>0.93760873099999997</c:v>
                </c:pt>
                <c:pt idx="892">
                  <c:v>0.93756826299999996</c:v>
                </c:pt>
                <c:pt idx="893">
                  <c:v>0.93750418999999996</c:v>
                </c:pt>
                <c:pt idx="894">
                  <c:v>0.93752779600000002</c:v>
                </c:pt>
                <c:pt idx="895">
                  <c:v>0.93749070099999998</c:v>
                </c:pt>
                <c:pt idx="896">
                  <c:v>0.93745023400000005</c:v>
                </c:pt>
                <c:pt idx="897">
                  <c:v>0.93740639400000003</c:v>
                </c:pt>
                <c:pt idx="898">
                  <c:v>0.93734569300000004</c:v>
                </c:pt>
                <c:pt idx="899">
                  <c:v>0.93732545899999997</c:v>
                </c:pt>
                <c:pt idx="900">
                  <c:v>0.93731871499999997</c:v>
                </c:pt>
                <c:pt idx="901">
                  <c:v>0.93727487499999995</c:v>
                </c:pt>
                <c:pt idx="902">
                  <c:v>0.93721754599999996</c:v>
                </c:pt>
                <c:pt idx="903">
                  <c:v>0.93720742899999998</c:v>
                </c:pt>
                <c:pt idx="904">
                  <c:v>0.93720068499999998</c:v>
                </c:pt>
                <c:pt idx="905">
                  <c:v>0.93716696200000005</c:v>
                </c:pt>
                <c:pt idx="906">
                  <c:v>0.93721417399999996</c:v>
                </c:pt>
                <c:pt idx="907">
                  <c:v>0.93711300500000005</c:v>
                </c:pt>
                <c:pt idx="908">
                  <c:v>0.93704893199999995</c:v>
                </c:pt>
                <c:pt idx="909">
                  <c:v>0.93700172000000004</c:v>
                </c:pt>
                <c:pt idx="910">
                  <c:v>0.93701183700000001</c:v>
                </c:pt>
                <c:pt idx="911">
                  <c:v>0.93701183700000001</c:v>
                </c:pt>
                <c:pt idx="912">
                  <c:v>0.93699160299999995</c:v>
                </c:pt>
                <c:pt idx="913">
                  <c:v>0.93689718</c:v>
                </c:pt>
                <c:pt idx="914">
                  <c:v>0.93685671199999998</c:v>
                </c:pt>
                <c:pt idx="915">
                  <c:v>0.93680612799999996</c:v>
                </c:pt>
                <c:pt idx="916">
                  <c:v>0.93685333999999998</c:v>
                </c:pt>
                <c:pt idx="917">
                  <c:v>0.93678926699999998</c:v>
                </c:pt>
                <c:pt idx="918">
                  <c:v>0.93673530999999999</c:v>
                </c:pt>
                <c:pt idx="919">
                  <c:v>0.93671844900000001</c:v>
                </c:pt>
                <c:pt idx="920">
                  <c:v>0.93668135399999997</c:v>
                </c:pt>
                <c:pt idx="921">
                  <c:v>0.93659030200000004</c:v>
                </c:pt>
                <c:pt idx="922">
                  <c:v>0.93663751399999995</c:v>
                </c:pt>
                <c:pt idx="923">
                  <c:v>0.93657681299999995</c:v>
                </c:pt>
                <c:pt idx="924">
                  <c:v>0.93646552800000005</c:v>
                </c:pt>
                <c:pt idx="925">
                  <c:v>0.93642506000000003</c:v>
                </c:pt>
                <c:pt idx="926">
                  <c:v>0.93632389199999999</c:v>
                </c:pt>
                <c:pt idx="927">
                  <c:v>0.93633738099999997</c:v>
                </c:pt>
                <c:pt idx="928">
                  <c:v>0.93631377500000001</c:v>
                </c:pt>
                <c:pt idx="929">
                  <c:v>0.93626319099999999</c:v>
                </c:pt>
                <c:pt idx="930">
                  <c:v>0.93618562800000005</c:v>
                </c:pt>
                <c:pt idx="931">
                  <c:v>0.93611818300000005</c:v>
                </c:pt>
                <c:pt idx="932">
                  <c:v>0.93612155500000005</c:v>
                </c:pt>
                <c:pt idx="933">
                  <c:v>0.93607434300000003</c:v>
                </c:pt>
                <c:pt idx="934">
                  <c:v>0.93604061999999999</c:v>
                </c:pt>
                <c:pt idx="935">
                  <c:v>0.93595968500000004</c:v>
                </c:pt>
                <c:pt idx="936">
                  <c:v>0.93594619599999995</c:v>
                </c:pt>
                <c:pt idx="937">
                  <c:v>0.93589224000000004</c:v>
                </c:pt>
                <c:pt idx="938">
                  <c:v>0.93585177200000003</c:v>
                </c:pt>
                <c:pt idx="939">
                  <c:v>0.93588886800000004</c:v>
                </c:pt>
                <c:pt idx="940">
                  <c:v>0.935797816</c:v>
                </c:pt>
                <c:pt idx="941">
                  <c:v>0.93577758200000005</c:v>
                </c:pt>
                <c:pt idx="942">
                  <c:v>0.93571013700000005</c:v>
                </c:pt>
                <c:pt idx="943">
                  <c:v>0.93571013700000005</c:v>
                </c:pt>
                <c:pt idx="944">
                  <c:v>0.93566629700000004</c:v>
                </c:pt>
                <c:pt idx="945">
                  <c:v>0.93562920199999999</c:v>
                </c:pt>
                <c:pt idx="946">
                  <c:v>0.935565129</c:v>
                </c:pt>
                <c:pt idx="947">
                  <c:v>0.93550105500000003</c:v>
                </c:pt>
                <c:pt idx="948">
                  <c:v>0.93547070499999996</c:v>
                </c:pt>
                <c:pt idx="949">
                  <c:v>0.93544035400000003</c:v>
                </c:pt>
                <c:pt idx="950">
                  <c:v>0.93543023700000005</c:v>
                </c:pt>
                <c:pt idx="951">
                  <c:v>0.93539988699999999</c:v>
                </c:pt>
                <c:pt idx="952">
                  <c:v>0.93535267499999997</c:v>
                </c:pt>
                <c:pt idx="953">
                  <c:v>0.93526162300000004</c:v>
                </c:pt>
                <c:pt idx="954">
                  <c:v>0.93521103900000002</c:v>
                </c:pt>
                <c:pt idx="955">
                  <c:v>0.9352279</c:v>
                </c:pt>
                <c:pt idx="956">
                  <c:v>0.93518068899999995</c:v>
                </c:pt>
                <c:pt idx="957">
                  <c:v>0.93517731599999998</c:v>
                </c:pt>
                <c:pt idx="958">
                  <c:v>0.93513684900000005</c:v>
                </c:pt>
                <c:pt idx="959">
                  <c:v>0.93504916999999999</c:v>
                </c:pt>
                <c:pt idx="960">
                  <c:v>0.93495137299999997</c:v>
                </c:pt>
                <c:pt idx="961">
                  <c:v>0.93499858499999999</c:v>
                </c:pt>
                <c:pt idx="962">
                  <c:v>0.93497160700000004</c:v>
                </c:pt>
                <c:pt idx="963">
                  <c:v>0.934877183</c:v>
                </c:pt>
                <c:pt idx="964">
                  <c:v>0.93485020500000005</c:v>
                </c:pt>
                <c:pt idx="965">
                  <c:v>0.93483671599999996</c:v>
                </c:pt>
                <c:pt idx="966">
                  <c:v>0.934809738</c:v>
                </c:pt>
                <c:pt idx="967">
                  <c:v>0.93469170800000001</c:v>
                </c:pt>
                <c:pt idx="968">
                  <c:v>0.93471194199999996</c:v>
                </c:pt>
                <c:pt idx="969">
                  <c:v>0.93477264299999996</c:v>
                </c:pt>
                <c:pt idx="970">
                  <c:v>0.93464786799999999</c:v>
                </c:pt>
                <c:pt idx="971">
                  <c:v>0.93458042299999999</c:v>
                </c:pt>
                <c:pt idx="972">
                  <c:v>0.93461751800000004</c:v>
                </c:pt>
                <c:pt idx="973">
                  <c:v>0.93450960500000002</c:v>
                </c:pt>
                <c:pt idx="974">
                  <c:v>0.93446913700000001</c:v>
                </c:pt>
                <c:pt idx="975">
                  <c:v>0.93443878700000005</c:v>
                </c:pt>
                <c:pt idx="976">
                  <c:v>0.93442192499999999</c:v>
                </c:pt>
                <c:pt idx="977">
                  <c:v>0.93433424600000003</c:v>
                </c:pt>
                <c:pt idx="978">
                  <c:v>0.93436796899999996</c:v>
                </c:pt>
                <c:pt idx="979">
                  <c:v>0.93431063999999997</c:v>
                </c:pt>
                <c:pt idx="980">
                  <c:v>0.93427017300000004</c:v>
                </c:pt>
                <c:pt idx="981">
                  <c:v>0.93422970500000002</c:v>
                </c:pt>
                <c:pt idx="982">
                  <c:v>0.93420609899999996</c:v>
                </c:pt>
                <c:pt idx="983">
                  <c:v>0.934172377</c:v>
                </c:pt>
                <c:pt idx="984">
                  <c:v>0.934182493</c:v>
                </c:pt>
                <c:pt idx="985">
                  <c:v>0.93409818600000005</c:v>
                </c:pt>
                <c:pt idx="986">
                  <c:v>0.93407795299999996</c:v>
                </c:pt>
                <c:pt idx="987">
                  <c:v>0.93405097400000003</c:v>
                </c:pt>
                <c:pt idx="988">
                  <c:v>0.93400713499999999</c:v>
                </c:pt>
                <c:pt idx="989">
                  <c:v>0.93393294500000001</c:v>
                </c:pt>
                <c:pt idx="990">
                  <c:v>0.933885733</c:v>
                </c:pt>
                <c:pt idx="991">
                  <c:v>0.933828404</c:v>
                </c:pt>
                <c:pt idx="992">
                  <c:v>0.93378119199999998</c:v>
                </c:pt>
                <c:pt idx="993">
                  <c:v>0.93378793699999996</c:v>
                </c:pt>
                <c:pt idx="994">
                  <c:v>0.93373060799999996</c:v>
                </c:pt>
                <c:pt idx="995">
                  <c:v>0.93370700200000001</c:v>
                </c:pt>
                <c:pt idx="996">
                  <c:v>0.93365304500000001</c:v>
                </c:pt>
                <c:pt idx="997">
                  <c:v>0.93363618400000004</c:v>
                </c:pt>
                <c:pt idx="998">
                  <c:v>0.93357211100000004</c:v>
                </c:pt>
                <c:pt idx="999">
                  <c:v>0.93355187699999997</c:v>
                </c:pt>
                <c:pt idx="1000">
                  <c:v>0.93349791999999998</c:v>
                </c:pt>
                <c:pt idx="1001">
                  <c:v>0.93331918999999997</c:v>
                </c:pt>
                <c:pt idx="1002">
                  <c:v>0.93342373000000001</c:v>
                </c:pt>
                <c:pt idx="1003">
                  <c:v>0.93337989099999996</c:v>
                </c:pt>
                <c:pt idx="1004">
                  <c:v>0.93335291200000003</c:v>
                </c:pt>
                <c:pt idx="1005">
                  <c:v>0.93330570000000002</c:v>
                </c:pt>
                <c:pt idx="1006">
                  <c:v>0.93331581699999999</c:v>
                </c:pt>
                <c:pt idx="1007">
                  <c:v>0.93329895600000001</c:v>
                </c:pt>
                <c:pt idx="1008">
                  <c:v>0.93323488300000002</c:v>
                </c:pt>
                <c:pt idx="1009">
                  <c:v>0.93316406500000004</c:v>
                </c:pt>
                <c:pt idx="1010">
                  <c:v>0.93316743700000004</c:v>
                </c:pt>
                <c:pt idx="1011">
                  <c:v>0.93317080900000005</c:v>
                </c:pt>
                <c:pt idx="1012">
                  <c:v>0.93306964100000001</c:v>
                </c:pt>
                <c:pt idx="1013">
                  <c:v>0.93306964100000001</c:v>
                </c:pt>
                <c:pt idx="1014">
                  <c:v>0.93301905699999999</c:v>
                </c:pt>
                <c:pt idx="1015">
                  <c:v>0.93298533400000005</c:v>
                </c:pt>
                <c:pt idx="1016">
                  <c:v>0.93295498300000002</c:v>
                </c:pt>
                <c:pt idx="1017">
                  <c:v>0.93293137699999995</c:v>
                </c:pt>
                <c:pt idx="1018">
                  <c:v>0.93285044299999997</c:v>
                </c:pt>
                <c:pt idx="1019">
                  <c:v>0.93279985799999998</c:v>
                </c:pt>
                <c:pt idx="1020">
                  <c:v>0.93273241299999998</c:v>
                </c:pt>
                <c:pt idx="1021">
                  <c:v>0.93272904000000001</c:v>
                </c:pt>
                <c:pt idx="1022">
                  <c:v>0.93269869000000005</c:v>
                </c:pt>
                <c:pt idx="1023">
                  <c:v>0.93271555100000003</c:v>
                </c:pt>
                <c:pt idx="1024">
                  <c:v>0.93264810600000003</c:v>
                </c:pt>
                <c:pt idx="1025">
                  <c:v>0.93261101099999999</c:v>
                </c:pt>
                <c:pt idx="1026">
                  <c:v>0.93254693700000002</c:v>
                </c:pt>
                <c:pt idx="1027">
                  <c:v>0.93255368199999999</c:v>
                </c:pt>
                <c:pt idx="1028">
                  <c:v>0.93256717099999997</c:v>
                </c:pt>
                <c:pt idx="1029">
                  <c:v>0.93247949200000002</c:v>
                </c:pt>
                <c:pt idx="1030">
                  <c:v>0.93243902400000001</c:v>
                </c:pt>
                <c:pt idx="1031">
                  <c:v>0.93239855699999996</c:v>
                </c:pt>
                <c:pt idx="1032">
                  <c:v>0.93237495100000001</c:v>
                </c:pt>
                <c:pt idx="1033">
                  <c:v>0.93237157900000001</c:v>
                </c:pt>
                <c:pt idx="1034">
                  <c:v>0.93230750500000004</c:v>
                </c:pt>
                <c:pt idx="1035">
                  <c:v>0.93228052699999997</c:v>
                </c:pt>
                <c:pt idx="1036">
                  <c:v>0.93222657099999995</c:v>
                </c:pt>
                <c:pt idx="1037">
                  <c:v>0.93217598599999996</c:v>
                </c:pt>
                <c:pt idx="1038">
                  <c:v>0.93213551900000002</c:v>
                </c:pt>
                <c:pt idx="1039">
                  <c:v>0.932145636</c:v>
                </c:pt>
                <c:pt idx="1040">
                  <c:v>0.93210179599999998</c:v>
                </c:pt>
                <c:pt idx="1041">
                  <c:v>0.93206132900000005</c:v>
                </c:pt>
                <c:pt idx="1042">
                  <c:v>0.93199725499999997</c:v>
                </c:pt>
                <c:pt idx="1043">
                  <c:v>0.93196016000000004</c:v>
                </c:pt>
                <c:pt idx="1044">
                  <c:v>0.93196353300000001</c:v>
                </c:pt>
                <c:pt idx="1045">
                  <c:v>0.93197702199999999</c:v>
                </c:pt>
                <c:pt idx="1046">
                  <c:v>0.93187248099999997</c:v>
                </c:pt>
                <c:pt idx="1047">
                  <c:v>0.93180840799999998</c:v>
                </c:pt>
                <c:pt idx="1048">
                  <c:v>0.931794919</c:v>
                </c:pt>
                <c:pt idx="1049">
                  <c:v>0.93175107899999998</c:v>
                </c:pt>
                <c:pt idx="1050">
                  <c:v>0.93181177999999998</c:v>
                </c:pt>
                <c:pt idx="1051">
                  <c:v>0.93177468500000005</c:v>
                </c:pt>
                <c:pt idx="1052">
                  <c:v>0.93170049499999996</c:v>
                </c:pt>
                <c:pt idx="1053">
                  <c:v>0.93162630499999999</c:v>
                </c:pt>
                <c:pt idx="1054">
                  <c:v>0.93159258199999995</c:v>
                </c:pt>
                <c:pt idx="1055">
                  <c:v>0.93158246499999997</c:v>
                </c:pt>
                <c:pt idx="1056">
                  <c:v>0.93158583699999997</c:v>
                </c:pt>
                <c:pt idx="1057">
                  <c:v>0.93150490200000002</c:v>
                </c:pt>
                <c:pt idx="1058">
                  <c:v>0.93147792399999996</c:v>
                </c:pt>
                <c:pt idx="1059">
                  <c:v>0.93139698900000001</c:v>
                </c:pt>
                <c:pt idx="1060">
                  <c:v>0.93136326700000005</c:v>
                </c:pt>
                <c:pt idx="1061">
                  <c:v>0.93140710599999998</c:v>
                </c:pt>
                <c:pt idx="1062">
                  <c:v>0.93139698900000001</c:v>
                </c:pt>
                <c:pt idx="1063">
                  <c:v>0.93127558700000002</c:v>
                </c:pt>
                <c:pt idx="1064">
                  <c:v>0.93121151400000002</c:v>
                </c:pt>
                <c:pt idx="1065">
                  <c:v>0.93119802500000004</c:v>
                </c:pt>
                <c:pt idx="1066">
                  <c:v>0.931164302</c:v>
                </c:pt>
                <c:pt idx="1067">
                  <c:v>0.931164302</c:v>
                </c:pt>
                <c:pt idx="1068">
                  <c:v>0.93109011200000003</c:v>
                </c:pt>
                <c:pt idx="1069">
                  <c:v>0.93106650599999996</c:v>
                </c:pt>
                <c:pt idx="1070">
                  <c:v>0.93102266600000005</c:v>
                </c:pt>
                <c:pt idx="1071">
                  <c:v>0.93099231599999999</c:v>
                </c:pt>
                <c:pt idx="1072">
                  <c:v>0.93095522100000005</c:v>
                </c:pt>
                <c:pt idx="1073">
                  <c:v>0.93092824200000002</c:v>
                </c:pt>
                <c:pt idx="1074">
                  <c:v>0.93088103</c:v>
                </c:pt>
                <c:pt idx="1075">
                  <c:v>0.930820329</c:v>
                </c:pt>
                <c:pt idx="1076">
                  <c:v>0.930749512</c:v>
                </c:pt>
                <c:pt idx="1077">
                  <c:v>0.93074613900000003</c:v>
                </c:pt>
                <c:pt idx="1078">
                  <c:v>0.930752884</c:v>
                </c:pt>
                <c:pt idx="1079">
                  <c:v>0.93068206600000003</c:v>
                </c:pt>
                <c:pt idx="1080">
                  <c:v>0.93060787599999995</c:v>
                </c:pt>
                <c:pt idx="1081">
                  <c:v>0.93059101399999999</c:v>
                </c:pt>
                <c:pt idx="1082">
                  <c:v>0.93052019600000002</c:v>
                </c:pt>
                <c:pt idx="1083">
                  <c:v>0.93050333500000004</c:v>
                </c:pt>
                <c:pt idx="1084">
                  <c:v>0.93083381899999995</c:v>
                </c:pt>
                <c:pt idx="1085">
                  <c:v>0.93084393499999996</c:v>
                </c:pt>
                <c:pt idx="1086">
                  <c:v>0.930813585</c:v>
                </c:pt>
                <c:pt idx="1087">
                  <c:v>0.930756256</c:v>
                </c:pt>
                <c:pt idx="1088">
                  <c:v>0.93073602200000005</c:v>
                </c:pt>
                <c:pt idx="1089">
                  <c:v>0.93067532100000006</c:v>
                </c:pt>
                <c:pt idx="1090">
                  <c:v>0.93062473700000004</c:v>
                </c:pt>
                <c:pt idx="1091">
                  <c:v>0.93061799300000003</c:v>
                </c:pt>
                <c:pt idx="1092">
                  <c:v>0.93068543800000003</c:v>
                </c:pt>
                <c:pt idx="1093">
                  <c:v>0.93064497099999999</c:v>
                </c:pt>
                <c:pt idx="1094">
                  <c:v>0.93058089700000002</c:v>
                </c:pt>
                <c:pt idx="1095">
                  <c:v>0.93052356899999999</c:v>
                </c:pt>
                <c:pt idx="1096">
                  <c:v>0.930526941</c:v>
                </c:pt>
                <c:pt idx="1097">
                  <c:v>0.93059438699999997</c:v>
                </c:pt>
                <c:pt idx="1098">
                  <c:v>0.93055054699999995</c:v>
                </c:pt>
                <c:pt idx="1099">
                  <c:v>0.93046624</c:v>
                </c:pt>
                <c:pt idx="1100">
                  <c:v>0.93048310099999998</c:v>
                </c:pt>
                <c:pt idx="1101">
                  <c:v>0.93047635699999998</c:v>
                </c:pt>
                <c:pt idx="1102">
                  <c:v>0.93042239999999998</c:v>
                </c:pt>
                <c:pt idx="1103">
                  <c:v>0.93039542200000003</c:v>
                </c:pt>
                <c:pt idx="1104">
                  <c:v>0.93032123200000005</c:v>
                </c:pt>
                <c:pt idx="1105">
                  <c:v>0.93027064800000003</c:v>
                </c:pt>
                <c:pt idx="1106">
                  <c:v>0.93029425399999999</c:v>
                </c:pt>
                <c:pt idx="1107">
                  <c:v>0.93027402000000003</c:v>
                </c:pt>
                <c:pt idx="1108">
                  <c:v>0.93020994700000004</c:v>
                </c:pt>
                <c:pt idx="1109">
                  <c:v>0.93016947900000002</c:v>
                </c:pt>
                <c:pt idx="1110">
                  <c:v>0.93011215000000003</c:v>
                </c:pt>
                <c:pt idx="1111">
                  <c:v>0.930122267</c:v>
                </c:pt>
                <c:pt idx="1112">
                  <c:v>0.93006831099999998</c:v>
                </c:pt>
                <c:pt idx="1113">
                  <c:v>0.93003796000000005</c:v>
                </c:pt>
                <c:pt idx="1114">
                  <c:v>0.92998737600000003</c:v>
                </c:pt>
                <c:pt idx="1115">
                  <c:v>0.92995702599999996</c:v>
                </c:pt>
                <c:pt idx="1116">
                  <c:v>0.92995365299999999</c:v>
                </c:pt>
                <c:pt idx="1117">
                  <c:v>0.92990306899999997</c:v>
                </c:pt>
                <c:pt idx="1118">
                  <c:v>0.92985248499999995</c:v>
                </c:pt>
                <c:pt idx="1119">
                  <c:v>0.92978503899999998</c:v>
                </c:pt>
                <c:pt idx="1120">
                  <c:v>0.929764806</c:v>
                </c:pt>
                <c:pt idx="1121">
                  <c:v>0.92968387100000005</c:v>
                </c:pt>
                <c:pt idx="1122">
                  <c:v>0.92967375399999996</c:v>
                </c:pt>
                <c:pt idx="1123">
                  <c:v>0.92964003100000003</c:v>
                </c:pt>
                <c:pt idx="1124">
                  <c:v>0.92964340300000003</c:v>
                </c:pt>
                <c:pt idx="1125">
                  <c:v>0.92952874600000002</c:v>
                </c:pt>
                <c:pt idx="1126">
                  <c:v>0.92944781099999996</c:v>
                </c:pt>
                <c:pt idx="1127">
                  <c:v>0.92940397100000005</c:v>
                </c:pt>
                <c:pt idx="1128">
                  <c:v>0.92944781099999996</c:v>
                </c:pt>
                <c:pt idx="1129">
                  <c:v>0.92941071600000003</c:v>
                </c:pt>
                <c:pt idx="1130">
                  <c:v>0.92935001500000003</c:v>
                </c:pt>
                <c:pt idx="1131">
                  <c:v>0.92932978099999997</c:v>
                </c:pt>
                <c:pt idx="1132">
                  <c:v>0.92923873000000001</c:v>
                </c:pt>
                <c:pt idx="1133">
                  <c:v>0.92921512399999995</c:v>
                </c:pt>
                <c:pt idx="1134">
                  <c:v>0.92924547400000002</c:v>
                </c:pt>
                <c:pt idx="1135">
                  <c:v>0.92923535700000004</c:v>
                </c:pt>
                <c:pt idx="1136">
                  <c:v>0.92916454000000004</c:v>
                </c:pt>
                <c:pt idx="1137">
                  <c:v>0.929137561</c:v>
                </c:pt>
                <c:pt idx="1138">
                  <c:v>0.92909034899999998</c:v>
                </c:pt>
                <c:pt idx="1139">
                  <c:v>0.92911732800000002</c:v>
                </c:pt>
                <c:pt idx="1140">
                  <c:v>0.92911732800000002</c:v>
                </c:pt>
                <c:pt idx="1141">
                  <c:v>0.92904313699999996</c:v>
                </c:pt>
                <c:pt idx="1142">
                  <c:v>0.92895208600000001</c:v>
                </c:pt>
                <c:pt idx="1143">
                  <c:v>0.92887789600000004</c:v>
                </c:pt>
                <c:pt idx="1144">
                  <c:v>0.928844173</c:v>
                </c:pt>
                <c:pt idx="1145">
                  <c:v>0.92888801300000001</c:v>
                </c:pt>
                <c:pt idx="1146">
                  <c:v>0.92883405600000002</c:v>
                </c:pt>
                <c:pt idx="1147">
                  <c:v>0.92881719500000004</c:v>
                </c:pt>
                <c:pt idx="1148">
                  <c:v>0.928726143</c:v>
                </c:pt>
                <c:pt idx="1149">
                  <c:v>0.92869241999999996</c:v>
                </c:pt>
                <c:pt idx="1150">
                  <c:v>0.92870590900000005</c:v>
                </c:pt>
                <c:pt idx="1151">
                  <c:v>0.92869579300000005</c:v>
                </c:pt>
                <c:pt idx="1152">
                  <c:v>0.92864183600000005</c:v>
                </c:pt>
                <c:pt idx="1153">
                  <c:v>0.92853729500000004</c:v>
                </c:pt>
                <c:pt idx="1154">
                  <c:v>0.92847996700000002</c:v>
                </c:pt>
                <c:pt idx="1155">
                  <c:v>0.928439499</c:v>
                </c:pt>
                <c:pt idx="1156">
                  <c:v>0.92845298799999998</c:v>
                </c:pt>
                <c:pt idx="1157">
                  <c:v>0.92845298799999998</c:v>
                </c:pt>
                <c:pt idx="1158">
                  <c:v>0.92838891499999998</c:v>
                </c:pt>
                <c:pt idx="1159">
                  <c:v>0.92833833099999996</c:v>
                </c:pt>
                <c:pt idx="1160">
                  <c:v>0.92826076800000001</c:v>
                </c:pt>
                <c:pt idx="1161">
                  <c:v>0.92822367299999997</c:v>
                </c:pt>
                <c:pt idx="1162">
                  <c:v>0.92799098599999996</c:v>
                </c:pt>
                <c:pt idx="1163">
                  <c:v>0.92788644499999995</c:v>
                </c:pt>
                <c:pt idx="1164">
                  <c:v>0.92785946699999999</c:v>
                </c:pt>
                <c:pt idx="1165">
                  <c:v>0.92779202100000002</c:v>
                </c:pt>
                <c:pt idx="1166">
                  <c:v>0.927744809</c:v>
                </c:pt>
                <c:pt idx="1167">
                  <c:v>0.92770096999999996</c:v>
                </c:pt>
                <c:pt idx="1168">
                  <c:v>0.92771108700000005</c:v>
                </c:pt>
                <c:pt idx="1169">
                  <c:v>0.92762677900000001</c:v>
                </c:pt>
                <c:pt idx="1170">
                  <c:v>0.92757619499999999</c:v>
                </c:pt>
                <c:pt idx="1171">
                  <c:v>0.927518866</c:v>
                </c:pt>
                <c:pt idx="1172">
                  <c:v>0.927448049</c:v>
                </c:pt>
                <c:pt idx="1173">
                  <c:v>0.927448049</c:v>
                </c:pt>
                <c:pt idx="1174">
                  <c:v>0.92744467600000002</c:v>
                </c:pt>
                <c:pt idx="1175">
                  <c:v>0.92740083699999998</c:v>
                </c:pt>
                <c:pt idx="1176">
                  <c:v>0.92736036899999996</c:v>
                </c:pt>
                <c:pt idx="1177">
                  <c:v>0.92731315700000005</c:v>
                </c:pt>
                <c:pt idx="1178">
                  <c:v>0.92729629599999996</c:v>
                </c:pt>
                <c:pt idx="1179">
                  <c:v>0.92725245599999995</c:v>
                </c:pt>
                <c:pt idx="1180">
                  <c:v>0.92717826599999997</c:v>
                </c:pt>
                <c:pt idx="1181">
                  <c:v>0.92712093699999998</c:v>
                </c:pt>
                <c:pt idx="1182">
                  <c:v>0.92705686399999998</c:v>
                </c:pt>
                <c:pt idx="1183">
                  <c:v>0.92700965199999996</c:v>
                </c:pt>
                <c:pt idx="1184">
                  <c:v>0.92703663000000003</c:v>
                </c:pt>
                <c:pt idx="1185">
                  <c:v>0.92703325800000003</c:v>
                </c:pt>
                <c:pt idx="1186">
                  <c:v>0.92701976900000005</c:v>
                </c:pt>
                <c:pt idx="1187">
                  <c:v>0.92693883399999999</c:v>
                </c:pt>
                <c:pt idx="1188">
                  <c:v>0.92693883399999999</c:v>
                </c:pt>
                <c:pt idx="1189">
                  <c:v>0.92687138899999999</c:v>
                </c:pt>
                <c:pt idx="1190">
                  <c:v>0.92685789900000004</c:v>
                </c:pt>
                <c:pt idx="1191">
                  <c:v>0.92678033699999995</c:v>
                </c:pt>
                <c:pt idx="1192">
                  <c:v>0.92673312500000005</c:v>
                </c:pt>
                <c:pt idx="1193">
                  <c:v>0.92668254100000003</c:v>
                </c:pt>
                <c:pt idx="1194">
                  <c:v>0.92664207300000001</c:v>
                </c:pt>
                <c:pt idx="1195">
                  <c:v>0.92661172300000005</c:v>
                </c:pt>
                <c:pt idx="1196">
                  <c:v>0.92660497799999997</c:v>
                </c:pt>
                <c:pt idx="1197">
                  <c:v>0.92655102199999995</c:v>
                </c:pt>
                <c:pt idx="1198">
                  <c:v>0.92650043800000004</c:v>
                </c:pt>
                <c:pt idx="1199">
                  <c:v>0.92643973700000004</c:v>
                </c:pt>
                <c:pt idx="1200">
                  <c:v>0.92641950299999998</c:v>
                </c:pt>
                <c:pt idx="1201">
                  <c:v>0.92639589700000002</c:v>
                </c:pt>
                <c:pt idx="1202">
                  <c:v>0.92635542999999998</c:v>
                </c:pt>
                <c:pt idx="1203">
                  <c:v>0.92632170700000005</c:v>
                </c:pt>
                <c:pt idx="1204">
                  <c:v>0.92629472899999998</c:v>
                </c:pt>
                <c:pt idx="1205">
                  <c:v>0.92622391100000001</c:v>
                </c:pt>
                <c:pt idx="1206">
                  <c:v>0.92620704899999995</c:v>
                </c:pt>
                <c:pt idx="1207">
                  <c:v>0.92586982100000004</c:v>
                </c:pt>
                <c:pt idx="1208">
                  <c:v>0.92610925300000002</c:v>
                </c:pt>
                <c:pt idx="1209">
                  <c:v>0.92610925300000002</c:v>
                </c:pt>
                <c:pt idx="1210">
                  <c:v>0.92611937</c:v>
                </c:pt>
                <c:pt idx="1211">
                  <c:v>0.92618007099999999</c:v>
                </c:pt>
                <c:pt idx="1212">
                  <c:v>0.92615646500000004</c:v>
                </c:pt>
                <c:pt idx="1213">
                  <c:v>0.92615309300000004</c:v>
                </c:pt>
                <c:pt idx="1214">
                  <c:v>0.92608901899999996</c:v>
                </c:pt>
                <c:pt idx="1215">
                  <c:v>0.92607552999999998</c:v>
                </c:pt>
                <c:pt idx="1216">
                  <c:v>0.92594401100000001</c:v>
                </c:pt>
                <c:pt idx="1217">
                  <c:v>0.92596087299999996</c:v>
                </c:pt>
                <c:pt idx="1218">
                  <c:v>0.92597099000000005</c:v>
                </c:pt>
                <c:pt idx="1219">
                  <c:v>0.92595412799999999</c:v>
                </c:pt>
                <c:pt idx="1220">
                  <c:v>0.92584621499999997</c:v>
                </c:pt>
                <c:pt idx="1221">
                  <c:v>0.92588668299999999</c:v>
                </c:pt>
                <c:pt idx="1222">
                  <c:v>0.92585633199999995</c:v>
                </c:pt>
                <c:pt idx="1223">
                  <c:v>0.92581923700000002</c:v>
                </c:pt>
                <c:pt idx="1224">
                  <c:v>0.92573830199999996</c:v>
                </c:pt>
                <c:pt idx="1225">
                  <c:v>0.92561689999999996</c:v>
                </c:pt>
                <c:pt idx="1226">
                  <c:v>0.92565399500000001</c:v>
                </c:pt>
                <c:pt idx="1227">
                  <c:v>0.92558992200000001</c:v>
                </c:pt>
                <c:pt idx="1228">
                  <c:v>0.92560341099999999</c:v>
                </c:pt>
                <c:pt idx="1229">
                  <c:v>0.92555619899999997</c:v>
                </c:pt>
                <c:pt idx="1230">
                  <c:v>0.92561015599999996</c:v>
                </c:pt>
                <c:pt idx="1231">
                  <c:v>0.92557980500000003</c:v>
                </c:pt>
                <c:pt idx="1232">
                  <c:v>0.92551910400000004</c:v>
                </c:pt>
                <c:pt idx="1233">
                  <c:v>0.92557643300000003</c:v>
                </c:pt>
                <c:pt idx="1234">
                  <c:v>0.92537746799999998</c:v>
                </c:pt>
                <c:pt idx="1235">
                  <c:v>0.92540781900000002</c:v>
                </c:pt>
                <c:pt idx="1236">
                  <c:v>0.92527292699999997</c:v>
                </c:pt>
                <c:pt idx="1237">
                  <c:v>0.92521897099999995</c:v>
                </c:pt>
                <c:pt idx="1238">
                  <c:v>0.92527630000000005</c:v>
                </c:pt>
                <c:pt idx="1239">
                  <c:v>0.92522908800000003</c:v>
                </c:pt>
                <c:pt idx="1240">
                  <c:v>0.92523583200000004</c:v>
                </c:pt>
                <c:pt idx="1241">
                  <c:v>0.92518862000000002</c:v>
                </c:pt>
                <c:pt idx="1242">
                  <c:v>0.92504023999999996</c:v>
                </c:pt>
                <c:pt idx="1243">
                  <c:v>0.92500989</c:v>
                </c:pt>
                <c:pt idx="1244">
                  <c:v>0.92503012299999998</c:v>
                </c:pt>
                <c:pt idx="1245">
                  <c:v>0.92495593300000001</c:v>
                </c:pt>
                <c:pt idx="1246">
                  <c:v>0.92498628400000005</c:v>
                </c:pt>
                <c:pt idx="1247">
                  <c:v>0.92492558300000005</c:v>
                </c:pt>
                <c:pt idx="1248">
                  <c:v>0.92488174300000003</c:v>
                </c:pt>
                <c:pt idx="1249">
                  <c:v>0.92486825399999995</c:v>
                </c:pt>
                <c:pt idx="1250">
                  <c:v>0.92496942199999999</c:v>
                </c:pt>
                <c:pt idx="1251">
                  <c:v>0.92485813699999997</c:v>
                </c:pt>
                <c:pt idx="1252">
                  <c:v>0.92488174300000003</c:v>
                </c:pt>
                <c:pt idx="1253">
                  <c:v>0.92488848700000004</c:v>
                </c:pt>
                <c:pt idx="1254">
                  <c:v>0.92478057400000002</c:v>
                </c:pt>
                <c:pt idx="1255">
                  <c:v>0.92470638400000005</c:v>
                </c:pt>
                <c:pt idx="1256">
                  <c:v>0.92469964000000004</c:v>
                </c:pt>
                <c:pt idx="1257">
                  <c:v>0.92473673499999998</c:v>
                </c:pt>
                <c:pt idx="1258">
                  <c:v>0.92464231100000005</c:v>
                </c:pt>
                <c:pt idx="1259">
                  <c:v>0.92454114300000001</c:v>
                </c:pt>
                <c:pt idx="1260">
                  <c:v>0.92441974000000005</c:v>
                </c:pt>
                <c:pt idx="1261">
                  <c:v>0.92458498200000006</c:v>
                </c:pt>
                <c:pt idx="1262">
                  <c:v>0.92450067499999999</c:v>
                </c:pt>
                <c:pt idx="1263">
                  <c:v>0.92446357999999995</c:v>
                </c:pt>
                <c:pt idx="1264">
                  <c:v>0.924443346</c:v>
                </c:pt>
                <c:pt idx="1265">
                  <c:v>0.92445683499999998</c:v>
                </c:pt>
                <c:pt idx="1266">
                  <c:v>0.92439276199999998</c:v>
                </c:pt>
                <c:pt idx="1267">
                  <c:v>0.92421065899999999</c:v>
                </c:pt>
                <c:pt idx="1268">
                  <c:v>0.92434554999999996</c:v>
                </c:pt>
                <c:pt idx="1269">
                  <c:v>0.92430508300000003</c:v>
                </c:pt>
                <c:pt idx="1270">
                  <c:v>0.92426124300000001</c:v>
                </c:pt>
                <c:pt idx="1271">
                  <c:v>0.92421065899999999</c:v>
                </c:pt>
                <c:pt idx="1272">
                  <c:v>0.92413984100000002</c:v>
                </c:pt>
                <c:pt idx="1273">
                  <c:v>0.924089257</c:v>
                </c:pt>
                <c:pt idx="1274">
                  <c:v>0.92411623499999995</c:v>
                </c:pt>
                <c:pt idx="1275">
                  <c:v>0.924025184</c:v>
                </c:pt>
                <c:pt idx="1276">
                  <c:v>0.92390040900000003</c:v>
                </c:pt>
                <c:pt idx="1277">
                  <c:v>0.92384645300000001</c:v>
                </c:pt>
                <c:pt idx="1278">
                  <c:v>0.924025184</c:v>
                </c:pt>
                <c:pt idx="1279">
                  <c:v>0.92388354800000005</c:v>
                </c:pt>
                <c:pt idx="1280">
                  <c:v>0.92381947399999997</c:v>
                </c:pt>
                <c:pt idx="1281">
                  <c:v>0.92384645300000001</c:v>
                </c:pt>
                <c:pt idx="1282">
                  <c:v>0.92371156099999996</c:v>
                </c:pt>
                <c:pt idx="1283">
                  <c:v>0.92370144499999995</c:v>
                </c:pt>
                <c:pt idx="1284">
                  <c:v>0.92357666999999999</c:v>
                </c:pt>
                <c:pt idx="1285">
                  <c:v>0.92366434900000005</c:v>
                </c:pt>
                <c:pt idx="1286">
                  <c:v>0.92364074399999996</c:v>
                </c:pt>
                <c:pt idx="1287">
                  <c:v>0.92363737099999998</c:v>
                </c:pt>
                <c:pt idx="1288">
                  <c:v>0.92347550199999995</c:v>
                </c:pt>
                <c:pt idx="1289">
                  <c:v>0.92353620300000006</c:v>
                </c:pt>
                <c:pt idx="1290">
                  <c:v>0.92348224599999995</c:v>
                </c:pt>
                <c:pt idx="1291">
                  <c:v>0.92340131199999997</c:v>
                </c:pt>
                <c:pt idx="1292">
                  <c:v>0.923455268</c:v>
                </c:pt>
                <c:pt idx="1293">
                  <c:v>0.92341817299999995</c:v>
                </c:pt>
                <c:pt idx="1294">
                  <c:v>0.923333866</c:v>
                </c:pt>
                <c:pt idx="1295">
                  <c:v>0.92336758900000004</c:v>
                </c:pt>
                <c:pt idx="1296">
                  <c:v>0.92335747199999996</c:v>
                </c:pt>
                <c:pt idx="1297">
                  <c:v>0.92329339899999996</c:v>
                </c:pt>
                <c:pt idx="1298">
                  <c:v>0.92327316500000001</c:v>
                </c:pt>
                <c:pt idx="1299">
                  <c:v>0.92324955900000005</c:v>
                </c:pt>
                <c:pt idx="1300">
                  <c:v>0.92316862399999999</c:v>
                </c:pt>
                <c:pt idx="1301">
                  <c:v>0.92317536899999997</c:v>
                </c:pt>
                <c:pt idx="1302">
                  <c:v>0.92310117899999999</c:v>
                </c:pt>
                <c:pt idx="1303">
                  <c:v>0.92301349899999996</c:v>
                </c:pt>
                <c:pt idx="1304">
                  <c:v>0.92287186300000001</c:v>
                </c:pt>
                <c:pt idx="1305">
                  <c:v>0.92290558599999994</c:v>
                </c:pt>
                <c:pt idx="1306">
                  <c:v>0.92284488499999995</c:v>
                </c:pt>
                <c:pt idx="1307">
                  <c:v>0.92276395099999997</c:v>
                </c:pt>
                <c:pt idx="1308">
                  <c:v>0.92286849100000001</c:v>
                </c:pt>
                <c:pt idx="1309">
                  <c:v>0.92281790699999999</c:v>
                </c:pt>
                <c:pt idx="1310">
                  <c:v>0.92277406699999998</c:v>
                </c:pt>
                <c:pt idx="1311">
                  <c:v>0.92271336599999998</c:v>
                </c:pt>
                <c:pt idx="1312">
                  <c:v>0.922699877</c:v>
                </c:pt>
                <c:pt idx="1313">
                  <c:v>0.92264929299999998</c:v>
                </c:pt>
                <c:pt idx="1314">
                  <c:v>0.92264929299999998</c:v>
                </c:pt>
                <c:pt idx="1315">
                  <c:v>0.92259870899999996</c:v>
                </c:pt>
                <c:pt idx="1316">
                  <c:v>0.92255824099999995</c:v>
                </c:pt>
                <c:pt idx="1317">
                  <c:v>0.92254475199999997</c:v>
                </c:pt>
                <c:pt idx="1318">
                  <c:v>0.92263917600000001</c:v>
                </c:pt>
                <c:pt idx="1319">
                  <c:v>0.92248742299999997</c:v>
                </c:pt>
                <c:pt idx="1320">
                  <c:v>0.92253800799999996</c:v>
                </c:pt>
                <c:pt idx="1321">
                  <c:v>0.92243683899999995</c:v>
                </c:pt>
                <c:pt idx="1322">
                  <c:v>0.92230194799999998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660-4E17-883D-A7CF8AB1C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753808"/>
        <c:axId val="761757768"/>
      </c:scatterChart>
      <c:valAx>
        <c:axId val="761753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757768"/>
        <c:crosses val="autoZero"/>
        <c:crossBetween val="midCat"/>
      </c:valAx>
      <c:valAx>
        <c:axId val="76175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1753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25-0.33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'计算Cycle_0_0.33DC_25@1'!$I$1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'计算Cycle_0_0.33DC_25@1'!$A$2:$A$407</c:f>
              <c:numCache>
                <c:formatCode>General</c:formatCode>
                <c:ptCount val="4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</c:numCache>
            </c:numRef>
          </c:xVal>
          <c:yVal>
            <c:numRef>
              <c:f>'计算Cycle_0_0.33DC_25@1'!$I$2:$I$407</c:f>
              <c:numCache>
                <c:formatCode>General</c:formatCode>
                <c:ptCount val="406"/>
                <c:pt idx="0">
                  <c:v>0.996587</c:v>
                </c:pt>
                <c:pt idx="1">
                  <c:v>0.996367</c:v>
                </c:pt>
                <c:pt idx="2">
                  <c:v>0.99615399999999998</c:v>
                </c:pt>
                <c:pt idx="3">
                  <c:v>0.995946</c:v>
                </c:pt>
                <c:pt idx="4">
                  <c:v>0.99574399999999996</c:v>
                </c:pt>
                <c:pt idx="5">
                  <c:v>0.99554699999999996</c:v>
                </c:pt>
                <c:pt idx="6">
                  <c:v>0.99535499999999999</c:v>
                </c:pt>
                <c:pt idx="7">
                  <c:v>0.995166</c:v>
                </c:pt>
                <c:pt idx="8">
                  <c:v>0.994981</c:v>
                </c:pt>
                <c:pt idx="9">
                  <c:v>0.99480000000000002</c:v>
                </c:pt>
                <c:pt idx="10">
                  <c:v>0.99462200000000001</c:v>
                </c:pt>
                <c:pt idx="11">
                  <c:v>0.99444699999999997</c:v>
                </c:pt>
                <c:pt idx="12">
                  <c:v>0.99427500000000002</c:v>
                </c:pt>
                <c:pt idx="13">
                  <c:v>0.99410500000000002</c:v>
                </c:pt>
                <c:pt idx="14">
                  <c:v>0.99393799999999999</c:v>
                </c:pt>
                <c:pt idx="15">
                  <c:v>0.99377300000000002</c:v>
                </c:pt>
                <c:pt idx="16">
                  <c:v>0.99361100000000002</c:v>
                </c:pt>
                <c:pt idx="17">
                  <c:v>0.99345099999999997</c:v>
                </c:pt>
                <c:pt idx="18">
                  <c:v>0.99329199999999995</c:v>
                </c:pt>
                <c:pt idx="19">
                  <c:v>0.99313600000000002</c:v>
                </c:pt>
                <c:pt idx="20">
                  <c:v>0.992981</c:v>
                </c:pt>
                <c:pt idx="21">
                  <c:v>0.99282800000000004</c:v>
                </c:pt>
                <c:pt idx="22">
                  <c:v>0.99267700000000003</c:v>
                </c:pt>
                <c:pt idx="23">
                  <c:v>0.99252799999999997</c:v>
                </c:pt>
                <c:pt idx="24">
                  <c:v>0.99238000000000004</c:v>
                </c:pt>
                <c:pt idx="25">
                  <c:v>0.99223300000000003</c:v>
                </c:pt>
                <c:pt idx="26">
                  <c:v>0.99208799999999997</c:v>
                </c:pt>
                <c:pt idx="27">
                  <c:v>0.99194400000000005</c:v>
                </c:pt>
                <c:pt idx="28">
                  <c:v>0.99180199999999996</c:v>
                </c:pt>
                <c:pt idx="29">
                  <c:v>0.99165999999999999</c:v>
                </c:pt>
                <c:pt idx="30">
                  <c:v>0.99152099999999999</c:v>
                </c:pt>
                <c:pt idx="31">
                  <c:v>0.99138199999999999</c:v>
                </c:pt>
                <c:pt idx="32">
                  <c:v>0.99124400000000001</c:v>
                </c:pt>
                <c:pt idx="33">
                  <c:v>0.99110799999999999</c:v>
                </c:pt>
                <c:pt idx="34">
                  <c:v>0.99097199999999996</c:v>
                </c:pt>
                <c:pt idx="35">
                  <c:v>0.990838</c:v>
                </c:pt>
                <c:pt idx="36">
                  <c:v>0.99070499999999995</c:v>
                </c:pt>
                <c:pt idx="37">
                  <c:v>0.99057200000000001</c:v>
                </c:pt>
                <c:pt idx="38">
                  <c:v>0.99044100000000002</c:v>
                </c:pt>
                <c:pt idx="39">
                  <c:v>0.99031000000000002</c:v>
                </c:pt>
                <c:pt idx="40">
                  <c:v>0.99018099999999998</c:v>
                </c:pt>
                <c:pt idx="41">
                  <c:v>0.99005200000000004</c:v>
                </c:pt>
                <c:pt idx="42">
                  <c:v>0.98992400000000003</c:v>
                </c:pt>
                <c:pt idx="43">
                  <c:v>0.98979700000000004</c:v>
                </c:pt>
                <c:pt idx="44">
                  <c:v>0.98967099999999997</c:v>
                </c:pt>
                <c:pt idx="45">
                  <c:v>0.98954600000000004</c:v>
                </c:pt>
                <c:pt idx="46">
                  <c:v>0.98942099999999999</c:v>
                </c:pt>
                <c:pt idx="47">
                  <c:v>0.98929699999999998</c:v>
                </c:pt>
                <c:pt idx="48">
                  <c:v>0.989174</c:v>
                </c:pt>
                <c:pt idx="49">
                  <c:v>0.98905200000000004</c:v>
                </c:pt>
                <c:pt idx="50">
                  <c:v>0.98892999999999998</c:v>
                </c:pt>
                <c:pt idx="51">
                  <c:v>0.98880900000000005</c:v>
                </c:pt>
                <c:pt idx="52">
                  <c:v>0.98868900000000004</c:v>
                </c:pt>
                <c:pt idx="53">
                  <c:v>0.98856900000000003</c:v>
                </c:pt>
                <c:pt idx="54">
                  <c:v>0.98845000000000005</c:v>
                </c:pt>
                <c:pt idx="55">
                  <c:v>0.98833199999999999</c:v>
                </c:pt>
                <c:pt idx="56">
                  <c:v>0.98821400000000004</c:v>
                </c:pt>
                <c:pt idx="57">
                  <c:v>0.988097</c:v>
                </c:pt>
                <c:pt idx="58">
                  <c:v>0.987981</c:v>
                </c:pt>
                <c:pt idx="59">
                  <c:v>0.98786499999999999</c:v>
                </c:pt>
                <c:pt idx="60">
                  <c:v>0.98774899999999999</c:v>
                </c:pt>
                <c:pt idx="61">
                  <c:v>0.98763400000000001</c:v>
                </c:pt>
                <c:pt idx="62">
                  <c:v>0.98751999999999995</c:v>
                </c:pt>
                <c:pt idx="63">
                  <c:v>0.98740600000000001</c:v>
                </c:pt>
                <c:pt idx="64">
                  <c:v>0.98729299999999998</c:v>
                </c:pt>
                <c:pt idx="65">
                  <c:v>0.98718099999999998</c:v>
                </c:pt>
                <c:pt idx="66">
                  <c:v>0.98706799999999995</c:v>
                </c:pt>
                <c:pt idx="67">
                  <c:v>0.98695699999999997</c:v>
                </c:pt>
                <c:pt idx="68">
                  <c:v>0.986846</c:v>
                </c:pt>
                <c:pt idx="69">
                  <c:v>0.98673500000000003</c:v>
                </c:pt>
                <c:pt idx="70">
                  <c:v>0.98662499999999997</c:v>
                </c:pt>
                <c:pt idx="71">
                  <c:v>0.98651500000000003</c:v>
                </c:pt>
                <c:pt idx="72">
                  <c:v>0.98640600000000001</c:v>
                </c:pt>
                <c:pt idx="73">
                  <c:v>0.98629699999999998</c:v>
                </c:pt>
                <c:pt idx="74">
                  <c:v>0.98618899999999998</c:v>
                </c:pt>
                <c:pt idx="75">
                  <c:v>0.98608099999999999</c:v>
                </c:pt>
                <c:pt idx="76">
                  <c:v>0.98597299999999999</c:v>
                </c:pt>
                <c:pt idx="77">
                  <c:v>0.98586600000000002</c:v>
                </c:pt>
                <c:pt idx="78">
                  <c:v>0.98575999999999997</c:v>
                </c:pt>
                <c:pt idx="79">
                  <c:v>0.985653</c:v>
                </c:pt>
                <c:pt idx="80">
                  <c:v>0.98554799999999998</c:v>
                </c:pt>
                <c:pt idx="81">
                  <c:v>0.98544200000000004</c:v>
                </c:pt>
                <c:pt idx="82">
                  <c:v>0.98533700000000002</c:v>
                </c:pt>
                <c:pt idx="83">
                  <c:v>0.98523300000000003</c:v>
                </c:pt>
                <c:pt idx="84">
                  <c:v>0.985128</c:v>
                </c:pt>
                <c:pt idx="85">
                  <c:v>0.98502500000000004</c:v>
                </c:pt>
                <c:pt idx="86">
                  <c:v>0.98492100000000005</c:v>
                </c:pt>
                <c:pt idx="87">
                  <c:v>0.98481799999999997</c:v>
                </c:pt>
                <c:pt idx="88">
                  <c:v>0.98471500000000001</c:v>
                </c:pt>
                <c:pt idx="89">
                  <c:v>0.98461299999999996</c:v>
                </c:pt>
                <c:pt idx="90">
                  <c:v>0.98451100000000002</c:v>
                </c:pt>
                <c:pt idx="91">
                  <c:v>0.98440899999999998</c:v>
                </c:pt>
                <c:pt idx="92">
                  <c:v>0.98430799999999996</c:v>
                </c:pt>
                <c:pt idx="93">
                  <c:v>0.98420700000000005</c:v>
                </c:pt>
                <c:pt idx="94">
                  <c:v>0.98410600000000004</c:v>
                </c:pt>
                <c:pt idx="95">
                  <c:v>0.98400600000000005</c:v>
                </c:pt>
                <c:pt idx="96">
                  <c:v>0.98390599999999995</c:v>
                </c:pt>
                <c:pt idx="97">
                  <c:v>0.98380599999999996</c:v>
                </c:pt>
                <c:pt idx="98">
                  <c:v>0.983707</c:v>
                </c:pt>
                <c:pt idx="99">
                  <c:v>0.98360800000000004</c:v>
                </c:pt>
                <c:pt idx="100">
                  <c:v>0.98350899999999997</c:v>
                </c:pt>
                <c:pt idx="101">
                  <c:v>0.98341100000000004</c:v>
                </c:pt>
                <c:pt idx="102">
                  <c:v>0.98331299999999999</c:v>
                </c:pt>
                <c:pt idx="103">
                  <c:v>0.98321499999999995</c:v>
                </c:pt>
                <c:pt idx="104">
                  <c:v>0.98311700000000002</c:v>
                </c:pt>
                <c:pt idx="105">
                  <c:v>0.98302</c:v>
                </c:pt>
                <c:pt idx="106">
                  <c:v>0.98292299999999999</c:v>
                </c:pt>
                <c:pt idx="107">
                  <c:v>0.98282599999999998</c:v>
                </c:pt>
                <c:pt idx="108">
                  <c:v>0.98272999999999999</c:v>
                </c:pt>
                <c:pt idx="109">
                  <c:v>0.98263400000000001</c:v>
                </c:pt>
                <c:pt idx="110">
                  <c:v>0.98253800000000002</c:v>
                </c:pt>
                <c:pt idx="111">
                  <c:v>0.98244299999999996</c:v>
                </c:pt>
                <c:pt idx="112">
                  <c:v>0.98234699999999997</c:v>
                </c:pt>
                <c:pt idx="113">
                  <c:v>0.98225200000000001</c:v>
                </c:pt>
                <c:pt idx="114">
                  <c:v>0.98215799999999998</c:v>
                </c:pt>
                <c:pt idx="115">
                  <c:v>0.98206300000000002</c:v>
                </c:pt>
                <c:pt idx="116">
                  <c:v>0.98196899999999998</c:v>
                </c:pt>
                <c:pt idx="117">
                  <c:v>0.98187500000000005</c:v>
                </c:pt>
                <c:pt idx="118">
                  <c:v>0.98178100000000001</c:v>
                </c:pt>
                <c:pt idx="119">
                  <c:v>0.98168800000000001</c:v>
                </c:pt>
                <c:pt idx="120">
                  <c:v>0.981595</c:v>
                </c:pt>
                <c:pt idx="121">
                  <c:v>0.98150199999999999</c:v>
                </c:pt>
                <c:pt idx="122">
                  <c:v>0.98140899999999998</c:v>
                </c:pt>
                <c:pt idx="123">
                  <c:v>0.98131699999999999</c:v>
                </c:pt>
                <c:pt idx="124">
                  <c:v>0.98122399999999999</c:v>
                </c:pt>
                <c:pt idx="125">
                  <c:v>0.981132</c:v>
                </c:pt>
                <c:pt idx="126">
                  <c:v>0.98104100000000005</c:v>
                </c:pt>
                <c:pt idx="127">
                  <c:v>0.98094899999999996</c:v>
                </c:pt>
                <c:pt idx="128">
                  <c:v>0.98085800000000001</c:v>
                </c:pt>
                <c:pt idx="129">
                  <c:v>0.98076700000000006</c:v>
                </c:pt>
                <c:pt idx="130">
                  <c:v>0.98067599999999999</c:v>
                </c:pt>
                <c:pt idx="131">
                  <c:v>0.98058500000000004</c:v>
                </c:pt>
                <c:pt idx="132">
                  <c:v>0.98049500000000001</c:v>
                </c:pt>
                <c:pt idx="133">
                  <c:v>0.98040499999999997</c:v>
                </c:pt>
                <c:pt idx="134">
                  <c:v>0.98031500000000005</c:v>
                </c:pt>
                <c:pt idx="135">
                  <c:v>0.98022500000000001</c:v>
                </c:pt>
                <c:pt idx="136">
                  <c:v>0.98013499999999998</c:v>
                </c:pt>
                <c:pt idx="137">
                  <c:v>0.98004599999999997</c:v>
                </c:pt>
                <c:pt idx="138">
                  <c:v>0.97995699999999997</c:v>
                </c:pt>
                <c:pt idx="139">
                  <c:v>0.97986799999999996</c:v>
                </c:pt>
                <c:pt idx="140">
                  <c:v>0.97977899999999996</c:v>
                </c:pt>
                <c:pt idx="141">
                  <c:v>0.97969099999999998</c:v>
                </c:pt>
                <c:pt idx="142">
                  <c:v>0.979603</c:v>
                </c:pt>
                <c:pt idx="143">
                  <c:v>0.979514</c:v>
                </c:pt>
                <c:pt idx="144">
                  <c:v>0.97942700000000005</c:v>
                </c:pt>
                <c:pt idx="145">
                  <c:v>0.97933899999999996</c:v>
                </c:pt>
                <c:pt idx="146">
                  <c:v>0.97925099999999998</c:v>
                </c:pt>
                <c:pt idx="147">
                  <c:v>0.97916400000000003</c:v>
                </c:pt>
                <c:pt idx="148">
                  <c:v>0.97907699999999998</c:v>
                </c:pt>
                <c:pt idx="149">
                  <c:v>0.97899000000000003</c:v>
                </c:pt>
                <c:pt idx="150">
                  <c:v>0.97890299999999997</c:v>
                </c:pt>
                <c:pt idx="151">
                  <c:v>0.97881700000000005</c:v>
                </c:pt>
                <c:pt idx="152">
                  <c:v>0.97872999999999999</c:v>
                </c:pt>
                <c:pt idx="153">
                  <c:v>0.97864399999999996</c:v>
                </c:pt>
                <c:pt idx="154">
                  <c:v>0.97855800000000004</c:v>
                </c:pt>
                <c:pt idx="155">
                  <c:v>0.97847200000000001</c:v>
                </c:pt>
                <c:pt idx="156">
                  <c:v>0.97838700000000001</c:v>
                </c:pt>
                <c:pt idx="157">
                  <c:v>0.97830099999999998</c:v>
                </c:pt>
                <c:pt idx="158">
                  <c:v>0.97821599999999997</c:v>
                </c:pt>
                <c:pt idx="159">
                  <c:v>0.97813099999999997</c:v>
                </c:pt>
                <c:pt idx="160">
                  <c:v>0.97804599999999997</c:v>
                </c:pt>
                <c:pt idx="161">
                  <c:v>0.97796099999999997</c:v>
                </c:pt>
                <c:pt idx="162">
                  <c:v>0.977877</c:v>
                </c:pt>
                <c:pt idx="163">
                  <c:v>0.97779199999999999</c:v>
                </c:pt>
                <c:pt idx="164">
                  <c:v>0.97770800000000002</c:v>
                </c:pt>
                <c:pt idx="165">
                  <c:v>0.97762400000000005</c:v>
                </c:pt>
                <c:pt idx="166">
                  <c:v>0.97753999999999996</c:v>
                </c:pt>
                <c:pt idx="167">
                  <c:v>0.97745599999999999</c:v>
                </c:pt>
                <c:pt idx="168">
                  <c:v>0.97737300000000005</c:v>
                </c:pt>
                <c:pt idx="169">
                  <c:v>0.97728899999999996</c:v>
                </c:pt>
                <c:pt idx="170">
                  <c:v>0.97720600000000002</c:v>
                </c:pt>
                <c:pt idx="171">
                  <c:v>0.97712299999999996</c:v>
                </c:pt>
                <c:pt idx="172">
                  <c:v>0.97704000000000002</c:v>
                </c:pt>
                <c:pt idx="173">
                  <c:v>0.97695699999999996</c:v>
                </c:pt>
                <c:pt idx="174">
                  <c:v>0.97687400000000002</c:v>
                </c:pt>
                <c:pt idx="175">
                  <c:v>0.97679199999999999</c:v>
                </c:pt>
                <c:pt idx="176">
                  <c:v>0.97670999999999997</c:v>
                </c:pt>
                <c:pt idx="177">
                  <c:v>0.97662700000000002</c:v>
                </c:pt>
                <c:pt idx="178">
                  <c:v>0.976545</c:v>
                </c:pt>
                <c:pt idx="179">
                  <c:v>0.976464</c:v>
                </c:pt>
                <c:pt idx="180">
                  <c:v>0.97638199999999997</c:v>
                </c:pt>
                <c:pt idx="181">
                  <c:v>0.97629999999999995</c:v>
                </c:pt>
                <c:pt idx="182">
                  <c:v>0.97621899999999995</c:v>
                </c:pt>
                <c:pt idx="183">
                  <c:v>0.97613799999999995</c:v>
                </c:pt>
                <c:pt idx="184">
                  <c:v>0.97605600000000003</c:v>
                </c:pt>
                <c:pt idx="185">
                  <c:v>0.97597500000000004</c:v>
                </c:pt>
                <c:pt idx="186">
                  <c:v>0.97589499999999996</c:v>
                </c:pt>
                <c:pt idx="187">
                  <c:v>0.97581399999999996</c:v>
                </c:pt>
                <c:pt idx="188">
                  <c:v>0.97573299999999996</c:v>
                </c:pt>
                <c:pt idx="189">
                  <c:v>0.97565299999999999</c:v>
                </c:pt>
                <c:pt idx="190">
                  <c:v>0.97557300000000002</c:v>
                </c:pt>
                <c:pt idx="191">
                  <c:v>0.97549200000000003</c:v>
                </c:pt>
                <c:pt idx="192">
                  <c:v>0.97541199999999995</c:v>
                </c:pt>
                <c:pt idx="193">
                  <c:v>0.97533300000000001</c:v>
                </c:pt>
                <c:pt idx="194">
                  <c:v>0.97525300000000004</c:v>
                </c:pt>
                <c:pt idx="195">
                  <c:v>0.97517299999999996</c:v>
                </c:pt>
                <c:pt idx="196">
                  <c:v>0.97509400000000002</c:v>
                </c:pt>
                <c:pt idx="197">
                  <c:v>0.97501400000000005</c:v>
                </c:pt>
                <c:pt idx="198">
                  <c:v>0.974935</c:v>
                </c:pt>
                <c:pt idx="199">
                  <c:v>0.97485599999999994</c:v>
                </c:pt>
                <c:pt idx="200">
                  <c:v>0.974777</c:v>
                </c:pt>
                <c:pt idx="201">
                  <c:v>0.97469899999999998</c:v>
                </c:pt>
                <c:pt idx="202">
                  <c:v>0.97462000000000004</c:v>
                </c:pt>
                <c:pt idx="203">
                  <c:v>0.97454099999999999</c:v>
                </c:pt>
                <c:pt idx="204">
                  <c:v>0.97446299999999997</c:v>
                </c:pt>
                <c:pt idx="205">
                  <c:v>0.97438499999999995</c:v>
                </c:pt>
                <c:pt idx="206">
                  <c:v>0.97430600000000001</c:v>
                </c:pt>
                <c:pt idx="207">
                  <c:v>0.97422799999999998</c:v>
                </c:pt>
                <c:pt idx="208">
                  <c:v>0.97415099999999999</c:v>
                </c:pt>
                <c:pt idx="209">
                  <c:v>0.97407299999999997</c:v>
                </c:pt>
                <c:pt idx="210">
                  <c:v>0.97399500000000006</c:v>
                </c:pt>
                <c:pt idx="211">
                  <c:v>0.97391799999999995</c:v>
                </c:pt>
                <c:pt idx="212">
                  <c:v>0.97384000000000004</c:v>
                </c:pt>
                <c:pt idx="213">
                  <c:v>0.97376300000000005</c:v>
                </c:pt>
                <c:pt idx="214">
                  <c:v>0.97368600000000005</c:v>
                </c:pt>
                <c:pt idx="215">
                  <c:v>0.97360899999999995</c:v>
                </c:pt>
                <c:pt idx="216">
                  <c:v>0.97353199999999995</c:v>
                </c:pt>
                <c:pt idx="217">
                  <c:v>0.97345499999999996</c:v>
                </c:pt>
                <c:pt idx="218">
                  <c:v>0.97337799999999997</c:v>
                </c:pt>
                <c:pt idx="219">
                  <c:v>0.973302</c:v>
                </c:pt>
                <c:pt idx="220">
                  <c:v>0.97322500000000001</c:v>
                </c:pt>
                <c:pt idx="221">
                  <c:v>0.97314900000000004</c:v>
                </c:pt>
                <c:pt idx="222">
                  <c:v>0.97307299999999997</c:v>
                </c:pt>
                <c:pt idx="223">
                  <c:v>0.97299599999999997</c:v>
                </c:pt>
                <c:pt idx="224">
                  <c:v>0.97292000000000001</c:v>
                </c:pt>
                <c:pt idx="225">
                  <c:v>0.97284400000000004</c:v>
                </c:pt>
                <c:pt idx="226">
                  <c:v>0.97276899999999999</c:v>
                </c:pt>
                <c:pt idx="227">
                  <c:v>0.97269300000000003</c:v>
                </c:pt>
                <c:pt idx="228">
                  <c:v>0.97261699999999995</c:v>
                </c:pt>
                <c:pt idx="229">
                  <c:v>0.97254200000000002</c:v>
                </c:pt>
                <c:pt idx="230">
                  <c:v>0.97246699999999997</c:v>
                </c:pt>
                <c:pt idx="231">
                  <c:v>0.97239100000000001</c:v>
                </c:pt>
                <c:pt idx="232">
                  <c:v>0.97231599999999996</c:v>
                </c:pt>
                <c:pt idx="233">
                  <c:v>0.97224100000000002</c:v>
                </c:pt>
                <c:pt idx="234">
                  <c:v>0.97216599999999997</c:v>
                </c:pt>
                <c:pt idx="235">
                  <c:v>0.97209199999999996</c:v>
                </c:pt>
                <c:pt idx="236">
                  <c:v>0.97201700000000002</c:v>
                </c:pt>
                <c:pt idx="237">
                  <c:v>0.97194199999999997</c:v>
                </c:pt>
                <c:pt idx="238">
                  <c:v>0.97186799999999995</c:v>
                </c:pt>
                <c:pt idx="239">
                  <c:v>0.97179300000000002</c:v>
                </c:pt>
                <c:pt idx="240">
                  <c:v>0.971719</c:v>
                </c:pt>
                <c:pt idx="241">
                  <c:v>0.97164499999999998</c:v>
                </c:pt>
                <c:pt idx="242">
                  <c:v>0.97157099999999996</c:v>
                </c:pt>
                <c:pt idx="243">
                  <c:v>0.97149700000000005</c:v>
                </c:pt>
                <c:pt idx="244">
                  <c:v>0.97142300000000004</c:v>
                </c:pt>
                <c:pt idx="245">
                  <c:v>0.97134900000000002</c:v>
                </c:pt>
                <c:pt idx="246">
                  <c:v>0.97127600000000003</c:v>
                </c:pt>
                <c:pt idx="247">
                  <c:v>0.97120200000000001</c:v>
                </c:pt>
                <c:pt idx="248">
                  <c:v>0.97112900000000002</c:v>
                </c:pt>
                <c:pt idx="249">
                  <c:v>0.971055</c:v>
                </c:pt>
                <c:pt idx="250">
                  <c:v>0.97098200000000001</c:v>
                </c:pt>
                <c:pt idx="251">
                  <c:v>0.97090900000000002</c:v>
                </c:pt>
                <c:pt idx="252">
                  <c:v>0.97083600000000003</c:v>
                </c:pt>
                <c:pt idx="253">
                  <c:v>0.97076300000000004</c:v>
                </c:pt>
                <c:pt idx="254">
                  <c:v>0.97069000000000005</c:v>
                </c:pt>
                <c:pt idx="255">
                  <c:v>0.97061699999999995</c:v>
                </c:pt>
                <c:pt idx="256">
                  <c:v>0.97054499999999999</c:v>
                </c:pt>
                <c:pt idx="257">
                  <c:v>0.970472</c:v>
                </c:pt>
                <c:pt idx="258">
                  <c:v>0.97039900000000001</c:v>
                </c:pt>
                <c:pt idx="259">
                  <c:v>0.97032700000000005</c:v>
                </c:pt>
                <c:pt idx="260">
                  <c:v>0.97025499999999998</c:v>
                </c:pt>
                <c:pt idx="261">
                  <c:v>0.97018300000000002</c:v>
                </c:pt>
                <c:pt idx="262">
                  <c:v>0.97011000000000003</c:v>
                </c:pt>
                <c:pt idx="263">
                  <c:v>0.97003799999999996</c:v>
                </c:pt>
                <c:pt idx="264">
                  <c:v>0.96996599999999999</c:v>
                </c:pt>
                <c:pt idx="265">
                  <c:v>0.96989499999999995</c:v>
                </c:pt>
                <c:pt idx="266">
                  <c:v>0.96982299999999999</c:v>
                </c:pt>
                <c:pt idx="267">
                  <c:v>0.96975100000000003</c:v>
                </c:pt>
                <c:pt idx="268">
                  <c:v>0.96967999999999999</c:v>
                </c:pt>
                <c:pt idx="269">
                  <c:v>0.96960800000000003</c:v>
                </c:pt>
                <c:pt idx="270">
                  <c:v>0.96953699999999998</c:v>
                </c:pt>
                <c:pt idx="271">
                  <c:v>0.96946500000000002</c:v>
                </c:pt>
                <c:pt idx="272">
                  <c:v>0.96939399999999998</c:v>
                </c:pt>
                <c:pt idx="273">
                  <c:v>0.96932300000000005</c:v>
                </c:pt>
                <c:pt idx="274">
                  <c:v>0.969252</c:v>
                </c:pt>
                <c:pt idx="275">
                  <c:v>0.96918099999999996</c:v>
                </c:pt>
                <c:pt idx="276">
                  <c:v>0.96911000000000003</c:v>
                </c:pt>
                <c:pt idx="277">
                  <c:v>0.96904000000000001</c:v>
                </c:pt>
                <c:pt idx="278">
                  <c:v>0.96896899999999997</c:v>
                </c:pt>
                <c:pt idx="279">
                  <c:v>0.96889800000000004</c:v>
                </c:pt>
                <c:pt idx="280">
                  <c:v>0.96882800000000002</c:v>
                </c:pt>
                <c:pt idx="281">
                  <c:v>0.96875699999999998</c:v>
                </c:pt>
                <c:pt idx="282">
                  <c:v>0.96868699999999996</c:v>
                </c:pt>
                <c:pt idx="283">
                  <c:v>0.96861699999999995</c:v>
                </c:pt>
                <c:pt idx="284">
                  <c:v>0.96854700000000005</c:v>
                </c:pt>
                <c:pt idx="285">
                  <c:v>0.968476</c:v>
                </c:pt>
                <c:pt idx="286">
                  <c:v>0.96840599999999999</c:v>
                </c:pt>
                <c:pt idx="287">
                  <c:v>0.96833599999999997</c:v>
                </c:pt>
                <c:pt idx="288">
                  <c:v>0.96826699999999999</c:v>
                </c:pt>
                <c:pt idx="289">
                  <c:v>0.96819699999999997</c:v>
                </c:pt>
                <c:pt idx="290">
                  <c:v>0.96812699999999996</c:v>
                </c:pt>
                <c:pt idx="291">
                  <c:v>0.96805799999999997</c:v>
                </c:pt>
                <c:pt idx="292">
                  <c:v>0.96798799999999996</c:v>
                </c:pt>
                <c:pt idx="293">
                  <c:v>0.96791899999999997</c:v>
                </c:pt>
                <c:pt idx="294">
                  <c:v>0.96784899999999996</c:v>
                </c:pt>
                <c:pt idx="295">
                  <c:v>0.96777999999999997</c:v>
                </c:pt>
                <c:pt idx="296">
                  <c:v>0.96771099999999999</c:v>
                </c:pt>
                <c:pt idx="297">
                  <c:v>0.967642</c:v>
                </c:pt>
                <c:pt idx="298">
                  <c:v>0.96757300000000002</c:v>
                </c:pt>
                <c:pt idx="299">
                  <c:v>0.96750400000000003</c:v>
                </c:pt>
                <c:pt idx="300">
                  <c:v>0.96743500000000004</c:v>
                </c:pt>
                <c:pt idx="301">
                  <c:v>0.96736599999999995</c:v>
                </c:pt>
                <c:pt idx="302">
                  <c:v>0.96729699999999996</c:v>
                </c:pt>
                <c:pt idx="303">
                  <c:v>0.96722900000000001</c:v>
                </c:pt>
                <c:pt idx="304">
                  <c:v>0.96716000000000002</c:v>
                </c:pt>
                <c:pt idx="305">
                  <c:v>0.96709199999999995</c:v>
                </c:pt>
                <c:pt idx="306">
                  <c:v>0.96702299999999997</c:v>
                </c:pt>
                <c:pt idx="307">
                  <c:v>0.96695500000000001</c:v>
                </c:pt>
                <c:pt idx="308">
                  <c:v>0.96688600000000002</c:v>
                </c:pt>
                <c:pt idx="309">
                  <c:v>0.96681799999999996</c:v>
                </c:pt>
                <c:pt idx="310">
                  <c:v>0.96675</c:v>
                </c:pt>
                <c:pt idx="311">
                  <c:v>0.96668200000000004</c:v>
                </c:pt>
                <c:pt idx="312">
                  <c:v>0.96661399999999997</c:v>
                </c:pt>
                <c:pt idx="313">
                  <c:v>0.96654600000000002</c:v>
                </c:pt>
                <c:pt idx="314">
                  <c:v>0.96647799999999995</c:v>
                </c:pt>
                <c:pt idx="315">
                  <c:v>0.96641100000000002</c:v>
                </c:pt>
                <c:pt idx="316">
                  <c:v>0.96634299999999995</c:v>
                </c:pt>
                <c:pt idx="317">
                  <c:v>0.966275</c:v>
                </c:pt>
                <c:pt idx="318">
                  <c:v>0.96620799999999996</c:v>
                </c:pt>
                <c:pt idx="319">
                  <c:v>0.96614</c:v>
                </c:pt>
                <c:pt idx="320">
                  <c:v>0.96607299999999996</c:v>
                </c:pt>
                <c:pt idx="321">
                  <c:v>0.96600600000000003</c:v>
                </c:pt>
                <c:pt idx="322">
                  <c:v>0.96593799999999996</c:v>
                </c:pt>
                <c:pt idx="323">
                  <c:v>0.96587100000000004</c:v>
                </c:pt>
                <c:pt idx="324">
                  <c:v>0.965804</c:v>
                </c:pt>
                <c:pt idx="325">
                  <c:v>0.96573699999999996</c:v>
                </c:pt>
                <c:pt idx="326">
                  <c:v>0.96567000000000003</c:v>
                </c:pt>
                <c:pt idx="327">
                  <c:v>0.96560299999999999</c:v>
                </c:pt>
                <c:pt idx="328">
                  <c:v>0.96553599999999995</c:v>
                </c:pt>
                <c:pt idx="329">
                  <c:v>0.96547000000000005</c:v>
                </c:pt>
                <c:pt idx="330">
                  <c:v>0.96540300000000001</c:v>
                </c:pt>
                <c:pt idx="331">
                  <c:v>0.96533599999999997</c:v>
                </c:pt>
                <c:pt idx="332">
                  <c:v>0.96526999999999996</c:v>
                </c:pt>
                <c:pt idx="333">
                  <c:v>0.96520300000000003</c:v>
                </c:pt>
                <c:pt idx="334">
                  <c:v>0.96513700000000002</c:v>
                </c:pt>
                <c:pt idx="335">
                  <c:v>0.96507100000000001</c:v>
                </c:pt>
                <c:pt idx="336">
                  <c:v>0.96500399999999997</c:v>
                </c:pt>
                <c:pt idx="337">
                  <c:v>0.96493799999999996</c:v>
                </c:pt>
                <c:pt idx="338">
                  <c:v>0.96487199999999995</c:v>
                </c:pt>
                <c:pt idx="339">
                  <c:v>0.96480600000000005</c:v>
                </c:pt>
                <c:pt idx="340">
                  <c:v>0.96474000000000004</c:v>
                </c:pt>
                <c:pt idx="341">
                  <c:v>0.96467400000000003</c:v>
                </c:pt>
                <c:pt idx="342">
                  <c:v>0.96460800000000002</c:v>
                </c:pt>
                <c:pt idx="343">
                  <c:v>0.96454200000000001</c:v>
                </c:pt>
                <c:pt idx="344">
                  <c:v>0.96447700000000003</c:v>
                </c:pt>
                <c:pt idx="345">
                  <c:v>0.96441100000000002</c:v>
                </c:pt>
                <c:pt idx="346">
                  <c:v>0.96434500000000001</c:v>
                </c:pt>
                <c:pt idx="347">
                  <c:v>0.96428000000000003</c:v>
                </c:pt>
                <c:pt idx="348">
                  <c:v>0.96421400000000002</c:v>
                </c:pt>
                <c:pt idx="349">
                  <c:v>0.96414900000000003</c:v>
                </c:pt>
                <c:pt idx="350">
                  <c:v>0.96408400000000005</c:v>
                </c:pt>
                <c:pt idx="351">
                  <c:v>0.96401800000000004</c:v>
                </c:pt>
                <c:pt idx="352">
                  <c:v>0.96395299999999995</c:v>
                </c:pt>
                <c:pt idx="353">
                  <c:v>0.96388799999999997</c:v>
                </c:pt>
                <c:pt idx="354">
                  <c:v>0.96382299999999999</c:v>
                </c:pt>
                <c:pt idx="355">
                  <c:v>0.963758</c:v>
                </c:pt>
                <c:pt idx="356">
                  <c:v>0.96369300000000002</c:v>
                </c:pt>
                <c:pt idx="357">
                  <c:v>0.96362800000000004</c:v>
                </c:pt>
                <c:pt idx="358">
                  <c:v>0.96356299999999995</c:v>
                </c:pt>
                <c:pt idx="359">
                  <c:v>0.96349799999999997</c:v>
                </c:pt>
                <c:pt idx="360">
                  <c:v>0.96343299999999998</c:v>
                </c:pt>
                <c:pt idx="361">
                  <c:v>0.96336900000000003</c:v>
                </c:pt>
                <c:pt idx="362">
                  <c:v>0.96330400000000005</c:v>
                </c:pt>
                <c:pt idx="363">
                  <c:v>0.96323999999999999</c:v>
                </c:pt>
                <c:pt idx="364">
                  <c:v>0.963175</c:v>
                </c:pt>
                <c:pt idx="365">
                  <c:v>0.96311100000000005</c:v>
                </c:pt>
                <c:pt idx="366">
                  <c:v>0.96304599999999996</c:v>
                </c:pt>
                <c:pt idx="367">
                  <c:v>0.962982</c:v>
                </c:pt>
                <c:pt idx="368">
                  <c:v>0.96291800000000005</c:v>
                </c:pt>
                <c:pt idx="369">
                  <c:v>0.96285399999999999</c:v>
                </c:pt>
                <c:pt idx="370">
                  <c:v>0.96279000000000003</c:v>
                </c:pt>
                <c:pt idx="371">
                  <c:v>0.96272599999999997</c:v>
                </c:pt>
                <c:pt idx="372">
                  <c:v>0.96266200000000002</c:v>
                </c:pt>
                <c:pt idx="373">
                  <c:v>0.96259799999999995</c:v>
                </c:pt>
                <c:pt idx="374">
                  <c:v>0.962534</c:v>
                </c:pt>
                <c:pt idx="375">
                  <c:v>0.96247000000000005</c:v>
                </c:pt>
                <c:pt idx="376">
                  <c:v>0.96240599999999998</c:v>
                </c:pt>
                <c:pt idx="377">
                  <c:v>0.96234200000000003</c:v>
                </c:pt>
                <c:pt idx="378">
                  <c:v>0.962279</c:v>
                </c:pt>
                <c:pt idx="379">
                  <c:v>0.96221500000000004</c:v>
                </c:pt>
                <c:pt idx="380">
                  <c:v>0.96215200000000001</c:v>
                </c:pt>
                <c:pt idx="381">
                  <c:v>0.96208800000000005</c:v>
                </c:pt>
                <c:pt idx="382">
                  <c:v>0.96202500000000002</c:v>
                </c:pt>
                <c:pt idx="383">
                  <c:v>0.96196099999999996</c:v>
                </c:pt>
                <c:pt idx="384">
                  <c:v>0.96189800000000003</c:v>
                </c:pt>
                <c:pt idx="385">
                  <c:v>0.961835</c:v>
                </c:pt>
                <c:pt idx="386">
                  <c:v>0.96177199999999996</c:v>
                </c:pt>
                <c:pt idx="387">
                  <c:v>0.96170900000000004</c:v>
                </c:pt>
                <c:pt idx="388">
                  <c:v>0.961646</c:v>
                </c:pt>
                <c:pt idx="389">
                  <c:v>0.96158200000000005</c:v>
                </c:pt>
                <c:pt idx="390">
                  <c:v>0.96152000000000004</c:v>
                </c:pt>
                <c:pt idx="391">
                  <c:v>0.96145700000000001</c:v>
                </c:pt>
                <c:pt idx="392">
                  <c:v>0.96139399999999997</c:v>
                </c:pt>
                <c:pt idx="393">
                  <c:v>0.96133100000000005</c:v>
                </c:pt>
                <c:pt idx="394">
                  <c:v>0.96126800000000001</c:v>
                </c:pt>
                <c:pt idx="395">
                  <c:v>0.961206</c:v>
                </c:pt>
                <c:pt idx="396">
                  <c:v>0.96114299999999997</c:v>
                </c:pt>
                <c:pt idx="397">
                  <c:v>0.96108000000000005</c:v>
                </c:pt>
                <c:pt idx="398">
                  <c:v>0.96101800000000004</c:v>
                </c:pt>
                <c:pt idx="399">
                  <c:v>0.960955</c:v>
                </c:pt>
                <c:pt idx="400">
                  <c:v>0.960893</c:v>
                </c:pt>
                <c:pt idx="401">
                  <c:v>0.96083099999999999</c:v>
                </c:pt>
                <c:pt idx="402">
                  <c:v>0.96076799999999996</c:v>
                </c:pt>
                <c:pt idx="403">
                  <c:v>0.96070599999999995</c:v>
                </c:pt>
                <c:pt idx="404">
                  <c:v>0.96064400000000005</c:v>
                </c:pt>
                <c:pt idx="405">
                  <c:v>0.96058200000000005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36-4E7C-96E1-587C95C78AD7}"/>
            </c:ext>
          </c:extLst>
        </c:ser>
        <c:ser>
          <c:idx val="1"/>
          <c:order val="1"/>
          <c:tx>
            <c:strRef>
              <c:f>'计算Cycle_0_0.33DC_25@1'!$M$1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'计算Cycle_0_0.33DC_25@1'!$A$2:$A$407</c:f>
              <c:numCache>
                <c:formatCode>General</c:formatCode>
                <c:ptCount val="406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  <c:pt idx="5">
                  <c:v>15</c:v>
                </c:pt>
                <c:pt idx="6">
                  <c:v>16</c:v>
                </c:pt>
                <c:pt idx="7">
                  <c:v>17</c:v>
                </c:pt>
                <c:pt idx="8">
                  <c:v>18</c:v>
                </c:pt>
                <c:pt idx="9">
                  <c:v>19</c:v>
                </c:pt>
                <c:pt idx="10">
                  <c:v>20</c:v>
                </c:pt>
                <c:pt idx="11">
                  <c:v>21</c:v>
                </c:pt>
                <c:pt idx="12">
                  <c:v>22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27</c:v>
                </c:pt>
                <c:pt idx="18">
                  <c:v>28</c:v>
                </c:pt>
                <c:pt idx="19">
                  <c:v>29</c:v>
                </c:pt>
                <c:pt idx="20">
                  <c:v>30</c:v>
                </c:pt>
                <c:pt idx="21">
                  <c:v>31</c:v>
                </c:pt>
                <c:pt idx="22">
                  <c:v>32</c:v>
                </c:pt>
                <c:pt idx="23">
                  <c:v>33</c:v>
                </c:pt>
                <c:pt idx="24">
                  <c:v>34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38</c:v>
                </c:pt>
                <c:pt idx="29">
                  <c:v>39</c:v>
                </c:pt>
                <c:pt idx="30">
                  <c:v>40</c:v>
                </c:pt>
                <c:pt idx="31">
                  <c:v>41</c:v>
                </c:pt>
                <c:pt idx="32">
                  <c:v>42</c:v>
                </c:pt>
                <c:pt idx="33">
                  <c:v>43</c:v>
                </c:pt>
                <c:pt idx="34">
                  <c:v>44</c:v>
                </c:pt>
                <c:pt idx="35">
                  <c:v>45</c:v>
                </c:pt>
                <c:pt idx="36">
                  <c:v>46</c:v>
                </c:pt>
                <c:pt idx="37">
                  <c:v>47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51</c:v>
                </c:pt>
                <c:pt idx="42">
                  <c:v>52</c:v>
                </c:pt>
                <c:pt idx="43">
                  <c:v>53</c:v>
                </c:pt>
                <c:pt idx="44">
                  <c:v>54</c:v>
                </c:pt>
                <c:pt idx="45">
                  <c:v>55</c:v>
                </c:pt>
                <c:pt idx="46">
                  <c:v>56</c:v>
                </c:pt>
                <c:pt idx="47">
                  <c:v>57</c:v>
                </c:pt>
                <c:pt idx="48">
                  <c:v>58</c:v>
                </c:pt>
                <c:pt idx="49">
                  <c:v>59</c:v>
                </c:pt>
                <c:pt idx="50">
                  <c:v>60</c:v>
                </c:pt>
                <c:pt idx="51">
                  <c:v>61</c:v>
                </c:pt>
                <c:pt idx="52">
                  <c:v>62</c:v>
                </c:pt>
                <c:pt idx="53">
                  <c:v>63</c:v>
                </c:pt>
                <c:pt idx="54">
                  <c:v>64</c:v>
                </c:pt>
                <c:pt idx="55">
                  <c:v>65</c:v>
                </c:pt>
                <c:pt idx="56">
                  <c:v>66</c:v>
                </c:pt>
                <c:pt idx="57">
                  <c:v>67</c:v>
                </c:pt>
                <c:pt idx="58">
                  <c:v>68</c:v>
                </c:pt>
                <c:pt idx="59">
                  <c:v>69</c:v>
                </c:pt>
                <c:pt idx="60">
                  <c:v>70</c:v>
                </c:pt>
                <c:pt idx="61">
                  <c:v>71</c:v>
                </c:pt>
                <c:pt idx="62">
                  <c:v>72</c:v>
                </c:pt>
                <c:pt idx="63">
                  <c:v>73</c:v>
                </c:pt>
                <c:pt idx="64">
                  <c:v>74</c:v>
                </c:pt>
                <c:pt idx="65">
                  <c:v>75</c:v>
                </c:pt>
                <c:pt idx="66">
                  <c:v>76</c:v>
                </c:pt>
                <c:pt idx="67">
                  <c:v>77</c:v>
                </c:pt>
                <c:pt idx="68">
                  <c:v>78</c:v>
                </c:pt>
                <c:pt idx="69">
                  <c:v>79</c:v>
                </c:pt>
                <c:pt idx="70">
                  <c:v>80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84</c:v>
                </c:pt>
                <c:pt idx="75">
                  <c:v>85</c:v>
                </c:pt>
                <c:pt idx="76">
                  <c:v>86</c:v>
                </c:pt>
                <c:pt idx="77">
                  <c:v>87</c:v>
                </c:pt>
                <c:pt idx="78">
                  <c:v>88</c:v>
                </c:pt>
                <c:pt idx="79">
                  <c:v>89</c:v>
                </c:pt>
                <c:pt idx="80">
                  <c:v>90</c:v>
                </c:pt>
                <c:pt idx="81">
                  <c:v>91</c:v>
                </c:pt>
                <c:pt idx="82">
                  <c:v>92</c:v>
                </c:pt>
                <c:pt idx="83">
                  <c:v>93</c:v>
                </c:pt>
                <c:pt idx="84">
                  <c:v>94</c:v>
                </c:pt>
                <c:pt idx="85">
                  <c:v>95</c:v>
                </c:pt>
                <c:pt idx="86">
                  <c:v>96</c:v>
                </c:pt>
                <c:pt idx="87">
                  <c:v>97</c:v>
                </c:pt>
                <c:pt idx="88">
                  <c:v>98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105</c:v>
                </c:pt>
                <c:pt idx="96">
                  <c:v>106</c:v>
                </c:pt>
                <c:pt idx="97">
                  <c:v>107</c:v>
                </c:pt>
                <c:pt idx="98">
                  <c:v>108</c:v>
                </c:pt>
                <c:pt idx="99">
                  <c:v>109</c:v>
                </c:pt>
                <c:pt idx="100">
                  <c:v>110</c:v>
                </c:pt>
                <c:pt idx="101">
                  <c:v>111</c:v>
                </c:pt>
                <c:pt idx="102">
                  <c:v>112</c:v>
                </c:pt>
                <c:pt idx="103">
                  <c:v>113</c:v>
                </c:pt>
                <c:pt idx="104">
                  <c:v>114</c:v>
                </c:pt>
                <c:pt idx="105">
                  <c:v>115</c:v>
                </c:pt>
                <c:pt idx="106">
                  <c:v>116</c:v>
                </c:pt>
                <c:pt idx="107">
                  <c:v>117</c:v>
                </c:pt>
                <c:pt idx="108">
                  <c:v>118</c:v>
                </c:pt>
                <c:pt idx="109">
                  <c:v>119</c:v>
                </c:pt>
                <c:pt idx="110">
                  <c:v>120</c:v>
                </c:pt>
                <c:pt idx="111">
                  <c:v>121</c:v>
                </c:pt>
                <c:pt idx="112">
                  <c:v>122</c:v>
                </c:pt>
                <c:pt idx="113">
                  <c:v>123</c:v>
                </c:pt>
                <c:pt idx="114">
                  <c:v>124</c:v>
                </c:pt>
                <c:pt idx="115">
                  <c:v>125</c:v>
                </c:pt>
                <c:pt idx="116">
                  <c:v>126</c:v>
                </c:pt>
                <c:pt idx="117">
                  <c:v>127</c:v>
                </c:pt>
                <c:pt idx="118">
                  <c:v>128</c:v>
                </c:pt>
                <c:pt idx="119">
                  <c:v>129</c:v>
                </c:pt>
                <c:pt idx="120">
                  <c:v>130</c:v>
                </c:pt>
                <c:pt idx="121">
                  <c:v>131</c:v>
                </c:pt>
                <c:pt idx="122">
                  <c:v>132</c:v>
                </c:pt>
                <c:pt idx="123">
                  <c:v>133</c:v>
                </c:pt>
                <c:pt idx="124">
                  <c:v>134</c:v>
                </c:pt>
                <c:pt idx="125">
                  <c:v>135</c:v>
                </c:pt>
                <c:pt idx="126">
                  <c:v>136</c:v>
                </c:pt>
                <c:pt idx="127">
                  <c:v>137</c:v>
                </c:pt>
                <c:pt idx="128">
                  <c:v>138</c:v>
                </c:pt>
                <c:pt idx="129">
                  <c:v>139</c:v>
                </c:pt>
                <c:pt idx="130">
                  <c:v>140</c:v>
                </c:pt>
                <c:pt idx="131">
                  <c:v>141</c:v>
                </c:pt>
                <c:pt idx="132">
                  <c:v>142</c:v>
                </c:pt>
                <c:pt idx="133">
                  <c:v>143</c:v>
                </c:pt>
                <c:pt idx="134">
                  <c:v>144</c:v>
                </c:pt>
                <c:pt idx="135">
                  <c:v>145</c:v>
                </c:pt>
                <c:pt idx="136">
                  <c:v>146</c:v>
                </c:pt>
                <c:pt idx="137">
                  <c:v>147</c:v>
                </c:pt>
                <c:pt idx="138">
                  <c:v>148</c:v>
                </c:pt>
                <c:pt idx="139">
                  <c:v>149</c:v>
                </c:pt>
                <c:pt idx="140">
                  <c:v>150</c:v>
                </c:pt>
                <c:pt idx="141">
                  <c:v>151</c:v>
                </c:pt>
                <c:pt idx="142">
                  <c:v>152</c:v>
                </c:pt>
                <c:pt idx="143">
                  <c:v>153</c:v>
                </c:pt>
                <c:pt idx="144">
                  <c:v>154</c:v>
                </c:pt>
                <c:pt idx="145">
                  <c:v>155</c:v>
                </c:pt>
                <c:pt idx="146">
                  <c:v>156</c:v>
                </c:pt>
                <c:pt idx="147">
                  <c:v>157</c:v>
                </c:pt>
                <c:pt idx="148">
                  <c:v>158</c:v>
                </c:pt>
                <c:pt idx="149">
                  <c:v>159</c:v>
                </c:pt>
                <c:pt idx="150">
                  <c:v>160</c:v>
                </c:pt>
                <c:pt idx="151">
                  <c:v>161</c:v>
                </c:pt>
                <c:pt idx="152">
                  <c:v>162</c:v>
                </c:pt>
                <c:pt idx="153">
                  <c:v>163</c:v>
                </c:pt>
                <c:pt idx="154">
                  <c:v>164</c:v>
                </c:pt>
                <c:pt idx="155">
                  <c:v>165</c:v>
                </c:pt>
                <c:pt idx="156">
                  <c:v>166</c:v>
                </c:pt>
                <c:pt idx="157">
                  <c:v>167</c:v>
                </c:pt>
                <c:pt idx="158">
                  <c:v>168</c:v>
                </c:pt>
                <c:pt idx="159">
                  <c:v>169</c:v>
                </c:pt>
                <c:pt idx="160">
                  <c:v>170</c:v>
                </c:pt>
                <c:pt idx="161">
                  <c:v>171</c:v>
                </c:pt>
                <c:pt idx="162">
                  <c:v>172</c:v>
                </c:pt>
                <c:pt idx="163">
                  <c:v>173</c:v>
                </c:pt>
                <c:pt idx="164">
                  <c:v>174</c:v>
                </c:pt>
                <c:pt idx="165">
                  <c:v>175</c:v>
                </c:pt>
                <c:pt idx="166">
                  <c:v>176</c:v>
                </c:pt>
                <c:pt idx="167">
                  <c:v>177</c:v>
                </c:pt>
                <c:pt idx="168">
                  <c:v>178</c:v>
                </c:pt>
                <c:pt idx="169">
                  <c:v>179</c:v>
                </c:pt>
                <c:pt idx="170">
                  <c:v>180</c:v>
                </c:pt>
                <c:pt idx="171">
                  <c:v>181</c:v>
                </c:pt>
                <c:pt idx="172">
                  <c:v>182</c:v>
                </c:pt>
                <c:pt idx="173">
                  <c:v>183</c:v>
                </c:pt>
                <c:pt idx="174">
                  <c:v>184</c:v>
                </c:pt>
                <c:pt idx="175">
                  <c:v>185</c:v>
                </c:pt>
                <c:pt idx="176">
                  <c:v>186</c:v>
                </c:pt>
                <c:pt idx="177">
                  <c:v>187</c:v>
                </c:pt>
                <c:pt idx="178">
                  <c:v>188</c:v>
                </c:pt>
                <c:pt idx="179">
                  <c:v>189</c:v>
                </c:pt>
                <c:pt idx="180">
                  <c:v>190</c:v>
                </c:pt>
                <c:pt idx="181">
                  <c:v>191</c:v>
                </c:pt>
                <c:pt idx="182">
                  <c:v>192</c:v>
                </c:pt>
                <c:pt idx="183">
                  <c:v>193</c:v>
                </c:pt>
                <c:pt idx="184">
                  <c:v>194</c:v>
                </c:pt>
                <c:pt idx="185">
                  <c:v>195</c:v>
                </c:pt>
                <c:pt idx="186">
                  <c:v>196</c:v>
                </c:pt>
                <c:pt idx="187">
                  <c:v>197</c:v>
                </c:pt>
                <c:pt idx="188">
                  <c:v>198</c:v>
                </c:pt>
                <c:pt idx="189">
                  <c:v>199</c:v>
                </c:pt>
                <c:pt idx="190">
                  <c:v>200</c:v>
                </c:pt>
                <c:pt idx="191">
                  <c:v>201</c:v>
                </c:pt>
                <c:pt idx="192">
                  <c:v>202</c:v>
                </c:pt>
                <c:pt idx="193">
                  <c:v>203</c:v>
                </c:pt>
                <c:pt idx="194">
                  <c:v>204</c:v>
                </c:pt>
                <c:pt idx="195">
                  <c:v>205</c:v>
                </c:pt>
                <c:pt idx="196">
                  <c:v>206</c:v>
                </c:pt>
                <c:pt idx="197">
                  <c:v>207</c:v>
                </c:pt>
                <c:pt idx="198">
                  <c:v>208</c:v>
                </c:pt>
                <c:pt idx="199">
                  <c:v>209</c:v>
                </c:pt>
                <c:pt idx="200">
                  <c:v>210</c:v>
                </c:pt>
                <c:pt idx="201">
                  <c:v>211</c:v>
                </c:pt>
                <c:pt idx="202">
                  <c:v>212</c:v>
                </c:pt>
                <c:pt idx="203">
                  <c:v>213</c:v>
                </c:pt>
                <c:pt idx="204">
                  <c:v>214</c:v>
                </c:pt>
                <c:pt idx="205">
                  <c:v>215</c:v>
                </c:pt>
                <c:pt idx="206">
                  <c:v>216</c:v>
                </c:pt>
                <c:pt idx="207">
                  <c:v>217</c:v>
                </c:pt>
                <c:pt idx="208">
                  <c:v>218</c:v>
                </c:pt>
                <c:pt idx="209">
                  <c:v>219</c:v>
                </c:pt>
                <c:pt idx="210">
                  <c:v>220</c:v>
                </c:pt>
                <c:pt idx="211">
                  <c:v>221</c:v>
                </c:pt>
                <c:pt idx="212">
                  <c:v>222</c:v>
                </c:pt>
                <c:pt idx="213">
                  <c:v>223</c:v>
                </c:pt>
                <c:pt idx="214">
                  <c:v>224</c:v>
                </c:pt>
                <c:pt idx="215">
                  <c:v>225</c:v>
                </c:pt>
                <c:pt idx="216">
                  <c:v>226</c:v>
                </c:pt>
                <c:pt idx="217">
                  <c:v>227</c:v>
                </c:pt>
                <c:pt idx="218">
                  <c:v>228</c:v>
                </c:pt>
                <c:pt idx="219">
                  <c:v>229</c:v>
                </c:pt>
                <c:pt idx="220">
                  <c:v>230</c:v>
                </c:pt>
                <c:pt idx="221">
                  <c:v>231</c:v>
                </c:pt>
                <c:pt idx="222">
                  <c:v>232</c:v>
                </c:pt>
                <c:pt idx="223">
                  <c:v>233</c:v>
                </c:pt>
                <c:pt idx="224">
                  <c:v>234</c:v>
                </c:pt>
                <c:pt idx="225">
                  <c:v>235</c:v>
                </c:pt>
                <c:pt idx="226">
                  <c:v>236</c:v>
                </c:pt>
                <c:pt idx="227">
                  <c:v>237</c:v>
                </c:pt>
                <c:pt idx="228">
                  <c:v>238</c:v>
                </c:pt>
                <c:pt idx="229">
                  <c:v>239</c:v>
                </c:pt>
                <c:pt idx="230">
                  <c:v>240</c:v>
                </c:pt>
                <c:pt idx="231">
                  <c:v>241</c:v>
                </c:pt>
                <c:pt idx="232">
                  <c:v>242</c:v>
                </c:pt>
                <c:pt idx="233">
                  <c:v>243</c:v>
                </c:pt>
                <c:pt idx="234">
                  <c:v>244</c:v>
                </c:pt>
                <c:pt idx="235">
                  <c:v>245</c:v>
                </c:pt>
                <c:pt idx="236">
                  <c:v>246</c:v>
                </c:pt>
                <c:pt idx="237">
                  <c:v>247</c:v>
                </c:pt>
                <c:pt idx="238">
                  <c:v>248</c:v>
                </c:pt>
                <c:pt idx="239">
                  <c:v>249</c:v>
                </c:pt>
                <c:pt idx="240">
                  <c:v>250</c:v>
                </c:pt>
                <c:pt idx="241">
                  <c:v>251</c:v>
                </c:pt>
                <c:pt idx="242">
                  <c:v>252</c:v>
                </c:pt>
                <c:pt idx="243">
                  <c:v>253</c:v>
                </c:pt>
                <c:pt idx="244">
                  <c:v>254</c:v>
                </c:pt>
                <c:pt idx="245">
                  <c:v>255</c:v>
                </c:pt>
                <c:pt idx="246">
                  <c:v>256</c:v>
                </c:pt>
                <c:pt idx="247">
                  <c:v>257</c:v>
                </c:pt>
                <c:pt idx="248">
                  <c:v>258</c:v>
                </c:pt>
                <c:pt idx="249">
                  <c:v>259</c:v>
                </c:pt>
                <c:pt idx="250">
                  <c:v>260</c:v>
                </c:pt>
                <c:pt idx="251">
                  <c:v>261</c:v>
                </c:pt>
                <c:pt idx="252">
                  <c:v>262</c:v>
                </c:pt>
                <c:pt idx="253">
                  <c:v>263</c:v>
                </c:pt>
                <c:pt idx="254">
                  <c:v>264</c:v>
                </c:pt>
                <c:pt idx="255">
                  <c:v>265</c:v>
                </c:pt>
                <c:pt idx="256">
                  <c:v>266</c:v>
                </c:pt>
                <c:pt idx="257">
                  <c:v>267</c:v>
                </c:pt>
                <c:pt idx="258">
                  <c:v>268</c:v>
                </c:pt>
                <c:pt idx="259">
                  <c:v>269</c:v>
                </c:pt>
                <c:pt idx="260">
                  <c:v>270</c:v>
                </c:pt>
                <c:pt idx="261">
                  <c:v>271</c:v>
                </c:pt>
                <c:pt idx="262">
                  <c:v>272</c:v>
                </c:pt>
                <c:pt idx="263">
                  <c:v>273</c:v>
                </c:pt>
                <c:pt idx="264">
                  <c:v>274</c:v>
                </c:pt>
                <c:pt idx="265">
                  <c:v>275</c:v>
                </c:pt>
                <c:pt idx="266">
                  <c:v>276</c:v>
                </c:pt>
                <c:pt idx="267">
                  <c:v>277</c:v>
                </c:pt>
                <c:pt idx="268">
                  <c:v>278</c:v>
                </c:pt>
                <c:pt idx="269">
                  <c:v>279</c:v>
                </c:pt>
                <c:pt idx="270">
                  <c:v>280</c:v>
                </c:pt>
                <c:pt idx="271">
                  <c:v>281</c:v>
                </c:pt>
                <c:pt idx="272">
                  <c:v>282</c:v>
                </c:pt>
                <c:pt idx="273">
                  <c:v>283</c:v>
                </c:pt>
                <c:pt idx="274">
                  <c:v>284</c:v>
                </c:pt>
                <c:pt idx="275">
                  <c:v>285</c:v>
                </c:pt>
                <c:pt idx="276">
                  <c:v>286</c:v>
                </c:pt>
                <c:pt idx="277">
                  <c:v>287</c:v>
                </c:pt>
                <c:pt idx="278">
                  <c:v>288</c:v>
                </c:pt>
                <c:pt idx="279">
                  <c:v>289</c:v>
                </c:pt>
                <c:pt idx="280">
                  <c:v>290</c:v>
                </c:pt>
                <c:pt idx="281">
                  <c:v>291</c:v>
                </c:pt>
                <c:pt idx="282">
                  <c:v>292</c:v>
                </c:pt>
                <c:pt idx="283">
                  <c:v>293</c:v>
                </c:pt>
                <c:pt idx="284">
                  <c:v>294</c:v>
                </c:pt>
                <c:pt idx="285">
                  <c:v>295</c:v>
                </c:pt>
                <c:pt idx="286">
                  <c:v>296</c:v>
                </c:pt>
                <c:pt idx="287">
                  <c:v>297</c:v>
                </c:pt>
                <c:pt idx="288">
                  <c:v>298</c:v>
                </c:pt>
                <c:pt idx="289">
                  <c:v>299</c:v>
                </c:pt>
                <c:pt idx="290">
                  <c:v>300</c:v>
                </c:pt>
                <c:pt idx="291">
                  <c:v>301</c:v>
                </c:pt>
                <c:pt idx="292">
                  <c:v>302</c:v>
                </c:pt>
                <c:pt idx="293">
                  <c:v>303</c:v>
                </c:pt>
                <c:pt idx="294">
                  <c:v>304</c:v>
                </c:pt>
                <c:pt idx="295">
                  <c:v>305</c:v>
                </c:pt>
                <c:pt idx="296">
                  <c:v>306</c:v>
                </c:pt>
                <c:pt idx="297">
                  <c:v>307</c:v>
                </c:pt>
                <c:pt idx="298">
                  <c:v>308</c:v>
                </c:pt>
                <c:pt idx="299">
                  <c:v>309</c:v>
                </c:pt>
                <c:pt idx="300">
                  <c:v>310</c:v>
                </c:pt>
                <c:pt idx="301">
                  <c:v>311</c:v>
                </c:pt>
                <c:pt idx="302">
                  <c:v>312</c:v>
                </c:pt>
                <c:pt idx="303">
                  <c:v>313</c:v>
                </c:pt>
                <c:pt idx="304">
                  <c:v>314</c:v>
                </c:pt>
                <c:pt idx="305">
                  <c:v>315</c:v>
                </c:pt>
                <c:pt idx="306">
                  <c:v>316</c:v>
                </c:pt>
                <c:pt idx="307">
                  <c:v>317</c:v>
                </c:pt>
                <c:pt idx="308">
                  <c:v>318</c:v>
                </c:pt>
                <c:pt idx="309">
                  <c:v>319</c:v>
                </c:pt>
                <c:pt idx="310">
                  <c:v>320</c:v>
                </c:pt>
                <c:pt idx="311">
                  <c:v>321</c:v>
                </c:pt>
                <c:pt idx="312">
                  <c:v>322</c:v>
                </c:pt>
                <c:pt idx="313">
                  <c:v>323</c:v>
                </c:pt>
                <c:pt idx="314">
                  <c:v>324</c:v>
                </c:pt>
                <c:pt idx="315">
                  <c:v>325</c:v>
                </c:pt>
                <c:pt idx="316">
                  <c:v>326</c:v>
                </c:pt>
                <c:pt idx="317">
                  <c:v>327</c:v>
                </c:pt>
                <c:pt idx="318">
                  <c:v>328</c:v>
                </c:pt>
                <c:pt idx="319">
                  <c:v>329</c:v>
                </c:pt>
                <c:pt idx="320">
                  <c:v>330</c:v>
                </c:pt>
                <c:pt idx="321">
                  <c:v>331</c:v>
                </c:pt>
                <c:pt idx="322">
                  <c:v>332</c:v>
                </c:pt>
                <c:pt idx="323">
                  <c:v>333</c:v>
                </c:pt>
                <c:pt idx="324">
                  <c:v>334</c:v>
                </c:pt>
                <c:pt idx="325">
                  <c:v>335</c:v>
                </c:pt>
                <c:pt idx="326">
                  <c:v>336</c:v>
                </c:pt>
                <c:pt idx="327">
                  <c:v>337</c:v>
                </c:pt>
                <c:pt idx="328">
                  <c:v>338</c:v>
                </c:pt>
                <c:pt idx="329">
                  <c:v>339</c:v>
                </c:pt>
                <c:pt idx="330">
                  <c:v>340</c:v>
                </c:pt>
                <c:pt idx="331">
                  <c:v>341</c:v>
                </c:pt>
                <c:pt idx="332">
                  <c:v>342</c:v>
                </c:pt>
                <c:pt idx="333">
                  <c:v>343</c:v>
                </c:pt>
                <c:pt idx="334">
                  <c:v>344</c:v>
                </c:pt>
                <c:pt idx="335">
                  <c:v>345</c:v>
                </c:pt>
                <c:pt idx="336">
                  <c:v>346</c:v>
                </c:pt>
                <c:pt idx="337">
                  <c:v>347</c:v>
                </c:pt>
                <c:pt idx="338">
                  <c:v>348</c:v>
                </c:pt>
                <c:pt idx="339">
                  <c:v>349</c:v>
                </c:pt>
                <c:pt idx="340">
                  <c:v>350</c:v>
                </c:pt>
                <c:pt idx="341">
                  <c:v>351</c:v>
                </c:pt>
                <c:pt idx="342">
                  <c:v>352</c:v>
                </c:pt>
                <c:pt idx="343">
                  <c:v>353</c:v>
                </c:pt>
                <c:pt idx="344">
                  <c:v>354</c:v>
                </c:pt>
                <c:pt idx="345">
                  <c:v>355</c:v>
                </c:pt>
                <c:pt idx="346">
                  <c:v>356</c:v>
                </c:pt>
                <c:pt idx="347">
                  <c:v>357</c:v>
                </c:pt>
                <c:pt idx="348">
                  <c:v>358</c:v>
                </c:pt>
                <c:pt idx="349">
                  <c:v>359</c:v>
                </c:pt>
                <c:pt idx="350">
                  <c:v>360</c:v>
                </c:pt>
                <c:pt idx="351">
                  <c:v>361</c:v>
                </c:pt>
                <c:pt idx="352">
                  <c:v>362</c:v>
                </c:pt>
                <c:pt idx="353">
                  <c:v>363</c:v>
                </c:pt>
                <c:pt idx="354">
                  <c:v>364</c:v>
                </c:pt>
                <c:pt idx="355">
                  <c:v>365</c:v>
                </c:pt>
                <c:pt idx="356">
                  <c:v>366</c:v>
                </c:pt>
                <c:pt idx="357">
                  <c:v>367</c:v>
                </c:pt>
                <c:pt idx="358">
                  <c:v>368</c:v>
                </c:pt>
                <c:pt idx="359">
                  <c:v>369</c:v>
                </c:pt>
                <c:pt idx="360">
                  <c:v>370</c:v>
                </c:pt>
                <c:pt idx="361">
                  <c:v>371</c:v>
                </c:pt>
                <c:pt idx="362">
                  <c:v>372</c:v>
                </c:pt>
                <c:pt idx="363">
                  <c:v>373</c:v>
                </c:pt>
                <c:pt idx="364">
                  <c:v>374</c:v>
                </c:pt>
                <c:pt idx="365">
                  <c:v>375</c:v>
                </c:pt>
                <c:pt idx="366">
                  <c:v>376</c:v>
                </c:pt>
                <c:pt idx="367">
                  <c:v>377</c:v>
                </c:pt>
                <c:pt idx="368">
                  <c:v>378</c:v>
                </c:pt>
                <c:pt idx="369">
                  <c:v>379</c:v>
                </c:pt>
                <c:pt idx="370">
                  <c:v>380</c:v>
                </c:pt>
                <c:pt idx="371">
                  <c:v>381</c:v>
                </c:pt>
                <c:pt idx="372">
                  <c:v>382</c:v>
                </c:pt>
                <c:pt idx="373">
                  <c:v>383</c:v>
                </c:pt>
                <c:pt idx="374">
                  <c:v>384</c:v>
                </c:pt>
                <c:pt idx="375">
                  <c:v>385</c:v>
                </c:pt>
                <c:pt idx="376">
                  <c:v>386</c:v>
                </c:pt>
                <c:pt idx="377">
                  <c:v>387</c:v>
                </c:pt>
                <c:pt idx="378">
                  <c:v>388</c:v>
                </c:pt>
                <c:pt idx="379">
                  <c:v>389</c:v>
                </c:pt>
                <c:pt idx="380">
                  <c:v>390</c:v>
                </c:pt>
                <c:pt idx="381">
                  <c:v>391</c:v>
                </c:pt>
                <c:pt idx="382">
                  <c:v>392</c:v>
                </c:pt>
                <c:pt idx="383">
                  <c:v>393</c:v>
                </c:pt>
                <c:pt idx="384">
                  <c:v>394</c:v>
                </c:pt>
                <c:pt idx="385">
                  <c:v>395</c:v>
                </c:pt>
                <c:pt idx="386">
                  <c:v>396</c:v>
                </c:pt>
                <c:pt idx="387">
                  <c:v>397</c:v>
                </c:pt>
                <c:pt idx="388">
                  <c:v>398</c:v>
                </c:pt>
                <c:pt idx="389">
                  <c:v>399</c:v>
                </c:pt>
                <c:pt idx="390">
                  <c:v>400</c:v>
                </c:pt>
                <c:pt idx="391">
                  <c:v>401</c:v>
                </c:pt>
                <c:pt idx="392">
                  <c:v>402</c:v>
                </c:pt>
                <c:pt idx="393">
                  <c:v>403</c:v>
                </c:pt>
                <c:pt idx="394">
                  <c:v>404</c:v>
                </c:pt>
                <c:pt idx="395">
                  <c:v>405</c:v>
                </c:pt>
                <c:pt idx="396">
                  <c:v>406</c:v>
                </c:pt>
                <c:pt idx="397">
                  <c:v>407</c:v>
                </c:pt>
                <c:pt idx="398">
                  <c:v>408</c:v>
                </c:pt>
                <c:pt idx="399">
                  <c:v>409</c:v>
                </c:pt>
                <c:pt idx="400">
                  <c:v>410</c:v>
                </c:pt>
                <c:pt idx="401">
                  <c:v>411</c:v>
                </c:pt>
                <c:pt idx="402">
                  <c:v>412</c:v>
                </c:pt>
                <c:pt idx="403">
                  <c:v>413</c:v>
                </c:pt>
                <c:pt idx="404">
                  <c:v>414</c:v>
                </c:pt>
                <c:pt idx="405">
                  <c:v>415</c:v>
                </c:pt>
              </c:numCache>
            </c:numRef>
          </c:xVal>
          <c:yVal>
            <c:numRef>
              <c:f>'计算Cycle_0_0.33DC_25@1'!$M$2:$M$407</c:f>
              <c:numCache>
                <c:formatCode>General</c:formatCode>
                <c:ptCount val="406"/>
                <c:pt idx="0">
                  <c:v>0.99999853500000002</c:v>
                </c:pt>
                <c:pt idx="1">
                  <c:v>0.99991835100000004</c:v>
                </c:pt>
                <c:pt idx="2">
                  <c:v>0.99986687900000004</c:v>
                </c:pt>
                <c:pt idx="3">
                  <c:v>0.99977302300000004</c:v>
                </c:pt>
                <c:pt idx="4">
                  <c:v>0.99959273800000004</c:v>
                </c:pt>
                <c:pt idx="5">
                  <c:v>0.99946763800000005</c:v>
                </c:pt>
                <c:pt idx="6">
                  <c:v>0.99931686500000005</c:v>
                </c:pt>
                <c:pt idx="7">
                  <c:v>0.99915526799999999</c:v>
                </c:pt>
                <c:pt idx="8">
                  <c:v>0.99900314700000004</c:v>
                </c:pt>
                <c:pt idx="9">
                  <c:v>0.99880265400000001</c:v>
                </c:pt>
                <c:pt idx="10">
                  <c:v>0.99862922399999998</c:v>
                </c:pt>
                <c:pt idx="11">
                  <c:v>0.99841645899999998</c:v>
                </c:pt>
                <c:pt idx="12">
                  <c:v>0.99822543500000005</c:v>
                </c:pt>
                <c:pt idx="13">
                  <c:v>0.99805585699999999</c:v>
                </c:pt>
                <c:pt idx="14">
                  <c:v>0.997880141</c:v>
                </c:pt>
                <c:pt idx="15">
                  <c:v>0.99769603299999998</c:v>
                </c:pt>
                <c:pt idx="16">
                  <c:v>0.997477481</c:v>
                </c:pt>
                <c:pt idx="17">
                  <c:v>0.99727738200000005</c:v>
                </c:pt>
                <c:pt idx="18">
                  <c:v>0.99708572500000003</c:v>
                </c:pt>
                <c:pt idx="19">
                  <c:v>0.99693446299999999</c:v>
                </c:pt>
                <c:pt idx="20">
                  <c:v>0.996612532</c:v>
                </c:pt>
                <c:pt idx="21">
                  <c:v>0.99654135399999999</c:v>
                </c:pt>
                <c:pt idx="22">
                  <c:v>0.99635934400000004</c:v>
                </c:pt>
                <c:pt idx="23">
                  <c:v>0.99624047599999999</c:v>
                </c:pt>
                <c:pt idx="24">
                  <c:v>0.99605222100000002</c:v>
                </c:pt>
                <c:pt idx="25">
                  <c:v>0.99586470500000002</c:v>
                </c:pt>
                <c:pt idx="26">
                  <c:v>0.99573609399999996</c:v>
                </c:pt>
                <c:pt idx="27">
                  <c:v>0.99550994199999998</c:v>
                </c:pt>
                <c:pt idx="28">
                  <c:v>0.99533906000000005</c:v>
                </c:pt>
                <c:pt idx="29">
                  <c:v>0.99521258499999998</c:v>
                </c:pt>
                <c:pt idx="30">
                  <c:v>0.99499304099999997</c:v>
                </c:pt>
                <c:pt idx="31">
                  <c:v>0.99482980499999996</c:v>
                </c:pt>
                <c:pt idx="32">
                  <c:v>0.99467309400000004</c:v>
                </c:pt>
                <c:pt idx="33">
                  <c:v>0.99453710500000003</c:v>
                </c:pt>
                <c:pt idx="34">
                  <c:v>0.99436390399999997</c:v>
                </c:pt>
                <c:pt idx="35">
                  <c:v>0.99417357500000003</c:v>
                </c:pt>
                <c:pt idx="36">
                  <c:v>0.99405936399999995</c:v>
                </c:pt>
                <c:pt idx="37">
                  <c:v>0.99389583000000004</c:v>
                </c:pt>
                <c:pt idx="38">
                  <c:v>0.99369948100000005</c:v>
                </c:pt>
                <c:pt idx="39">
                  <c:v>0.99356640799999996</c:v>
                </c:pt>
                <c:pt idx="40">
                  <c:v>0.99341734599999998</c:v>
                </c:pt>
                <c:pt idx="41">
                  <c:v>0.99329247200000004</c:v>
                </c:pt>
                <c:pt idx="42">
                  <c:v>0.99312434299999997</c:v>
                </c:pt>
                <c:pt idx="43">
                  <c:v>0.99300814699999995</c:v>
                </c:pt>
                <c:pt idx="44">
                  <c:v>0.99281080300000002</c:v>
                </c:pt>
                <c:pt idx="45">
                  <c:v>0.99266840000000001</c:v>
                </c:pt>
                <c:pt idx="46">
                  <c:v>0.99253938900000005</c:v>
                </c:pt>
                <c:pt idx="47">
                  <c:v>0.99239588199999995</c:v>
                </c:pt>
                <c:pt idx="48">
                  <c:v>0.99225651199999998</c:v>
                </c:pt>
                <c:pt idx="49">
                  <c:v>0.99208963100000003</c:v>
                </c:pt>
                <c:pt idx="50">
                  <c:v>0.99196469499999995</c:v>
                </c:pt>
                <c:pt idx="51">
                  <c:v>0.99180576799999998</c:v>
                </c:pt>
                <c:pt idx="52">
                  <c:v>0.991706478</c:v>
                </c:pt>
                <c:pt idx="53">
                  <c:v>0.99159968300000001</c:v>
                </c:pt>
                <c:pt idx="54">
                  <c:v>0.99146334800000002</c:v>
                </c:pt>
                <c:pt idx="55">
                  <c:v>0.99129398599999996</c:v>
                </c:pt>
                <c:pt idx="56">
                  <c:v>0.99119861499999995</c:v>
                </c:pt>
                <c:pt idx="57">
                  <c:v>0.99107247799999998</c:v>
                </c:pt>
                <c:pt idx="58">
                  <c:v>0.99094728899999995</c:v>
                </c:pt>
                <c:pt idx="59">
                  <c:v>0.99082010499999995</c:v>
                </c:pt>
                <c:pt idx="60">
                  <c:v>0.98905523799999995</c:v>
                </c:pt>
                <c:pt idx="61">
                  <c:v>0.99032790900000001</c:v>
                </c:pt>
                <c:pt idx="62">
                  <c:v>0.99035372200000005</c:v>
                </c:pt>
                <c:pt idx="63">
                  <c:v>0.99029391</c:v>
                </c:pt>
                <c:pt idx="64">
                  <c:v>0.99025941500000003</c:v>
                </c:pt>
                <c:pt idx="65">
                  <c:v>0.99014739399999996</c:v>
                </c:pt>
                <c:pt idx="66">
                  <c:v>0.99006329199999998</c:v>
                </c:pt>
                <c:pt idx="67">
                  <c:v>0.98992622100000005</c:v>
                </c:pt>
                <c:pt idx="68">
                  <c:v>0.98972794200000003</c:v>
                </c:pt>
                <c:pt idx="69">
                  <c:v>0.98954571999999996</c:v>
                </c:pt>
                <c:pt idx="70">
                  <c:v>0.98945812399999999</c:v>
                </c:pt>
                <c:pt idx="71">
                  <c:v>0.98934664400000005</c:v>
                </c:pt>
                <c:pt idx="72">
                  <c:v>0.98923195100000005</c:v>
                </c:pt>
                <c:pt idx="73">
                  <c:v>0.98908227000000004</c:v>
                </c:pt>
                <c:pt idx="74">
                  <c:v>0.98898087499999998</c:v>
                </c:pt>
                <c:pt idx="75">
                  <c:v>0.98895259800000002</c:v>
                </c:pt>
                <c:pt idx="76">
                  <c:v>0.98867577799999995</c:v>
                </c:pt>
                <c:pt idx="77">
                  <c:v>0.98856510900000005</c:v>
                </c:pt>
                <c:pt idx="78">
                  <c:v>0.98852088100000002</c:v>
                </c:pt>
                <c:pt idx="79">
                  <c:v>0.98838782800000002</c:v>
                </c:pt>
                <c:pt idx="80">
                  <c:v>0.98826573699999998</c:v>
                </c:pt>
                <c:pt idx="81">
                  <c:v>0.98817939899999996</c:v>
                </c:pt>
                <c:pt idx="82">
                  <c:v>0.98808912999999998</c:v>
                </c:pt>
                <c:pt idx="83">
                  <c:v>0.987953733</c:v>
                </c:pt>
                <c:pt idx="84">
                  <c:v>0.98784676000000005</c:v>
                </c:pt>
                <c:pt idx="85">
                  <c:v>0.98775348699999999</c:v>
                </c:pt>
                <c:pt idx="86">
                  <c:v>0.98765181800000001</c:v>
                </c:pt>
                <c:pt idx="87">
                  <c:v>0.98753496200000002</c:v>
                </c:pt>
                <c:pt idx="88">
                  <c:v>0.98744484700000001</c:v>
                </c:pt>
                <c:pt idx="89">
                  <c:v>0.987349421</c:v>
                </c:pt>
                <c:pt idx="90">
                  <c:v>0.98722770900000001</c:v>
                </c:pt>
                <c:pt idx="91">
                  <c:v>0.98713090999999997</c:v>
                </c:pt>
                <c:pt idx="92">
                  <c:v>0.98702282500000005</c:v>
                </c:pt>
                <c:pt idx="93">
                  <c:v>0.98692381900000004</c:v>
                </c:pt>
                <c:pt idx="94">
                  <c:v>0.98682894399999999</c:v>
                </c:pt>
                <c:pt idx="95">
                  <c:v>0.98672045500000005</c:v>
                </c:pt>
                <c:pt idx="96">
                  <c:v>0.98661849599999996</c:v>
                </c:pt>
                <c:pt idx="97">
                  <c:v>0.986497297</c:v>
                </c:pt>
                <c:pt idx="98">
                  <c:v>0.98642548699999999</c:v>
                </c:pt>
                <c:pt idx="99">
                  <c:v>0.98631566999999998</c:v>
                </c:pt>
                <c:pt idx="100">
                  <c:v>0.98620791399999996</c:v>
                </c:pt>
                <c:pt idx="101">
                  <c:v>0.98612293200000001</c:v>
                </c:pt>
                <c:pt idx="102">
                  <c:v>0.98600332099999999</c:v>
                </c:pt>
                <c:pt idx="103">
                  <c:v>0.98608564399999998</c:v>
                </c:pt>
                <c:pt idx="104">
                  <c:v>0.98594473400000004</c:v>
                </c:pt>
                <c:pt idx="105">
                  <c:v>0.98580207500000006</c:v>
                </c:pt>
                <c:pt idx="106">
                  <c:v>0.98568884700000003</c:v>
                </c:pt>
                <c:pt idx="107">
                  <c:v>0.98557434899999996</c:v>
                </c:pt>
                <c:pt idx="108">
                  <c:v>0.985470925</c:v>
                </c:pt>
                <c:pt idx="109">
                  <c:v>0.98538981999999997</c:v>
                </c:pt>
                <c:pt idx="110">
                  <c:v>0.98527886399999998</c:v>
                </c:pt>
                <c:pt idx="111">
                  <c:v>0.98518234299999996</c:v>
                </c:pt>
                <c:pt idx="112">
                  <c:v>0.98510234299999999</c:v>
                </c:pt>
                <c:pt idx="113">
                  <c:v>0.98499314299999996</c:v>
                </c:pt>
                <c:pt idx="114">
                  <c:v>0.98489186799999995</c:v>
                </c:pt>
                <c:pt idx="115">
                  <c:v>0.98479531899999995</c:v>
                </c:pt>
                <c:pt idx="116">
                  <c:v>0.98473189299999997</c:v>
                </c:pt>
                <c:pt idx="117">
                  <c:v>0.98459395699999996</c:v>
                </c:pt>
                <c:pt idx="118">
                  <c:v>0.98450346499999997</c:v>
                </c:pt>
                <c:pt idx="119">
                  <c:v>0.98441841500000005</c:v>
                </c:pt>
                <c:pt idx="120">
                  <c:v>0.98434292199999995</c:v>
                </c:pt>
                <c:pt idx="121">
                  <c:v>0.98467703299999998</c:v>
                </c:pt>
                <c:pt idx="122">
                  <c:v>0.98457758200000001</c:v>
                </c:pt>
                <c:pt idx="123">
                  <c:v>0.98442433500000004</c:v>
                </c:pt>
                <c:pt idx="124">
                  <c:v>0.98422392700000005</c:v>
                </c:pt>
                <c:pt idx="125">
                  <c:v>0.98408983800000005</c:v>
                </c:pt>
                <c:pt idx="126">
                  <c:v>0.98395623399999999</c:v>
                </c:pt>
                <c:pt idx="127">
                  <c:v>0.98388073399999998</c:v>
                </c:pt>
                <c:pt idx="128">
                  <c:v>0.98373558400000005</c:v>
                </c:pt>
                <c:pt idx="129">
                  <c:v>0.983614078</c:v>
                </c:pt>
                <c:pt idx="130">
                  <c:v>0.98352778200000002</c:v>
                </c:pt>
                <c:pt idx="131">
                  <c:v>0.98344511300000004</c:v>
                </c:pt>
                <c:pt idx="132">
                  <c:v>0.98334799299999998</c:v>
                </c:pt>
                <c:pt idx="133">
                  <c:v>0.98324770699999997</c:v>
                </c:pt>
                <c:pt idx="134">
                  <c:v>0.983180626</c:v>
                </c:pt>
                <c:pt idx="135">
                  <c:v>0.98314531299999997</c:v>
                </c:pt>
                <c:pt idx="136">
                  <c:v>0.983085863</c:v>
                </c:pt>
                <c:pt idx="137">
                  <c:v>0.98296199200000001</c:v>
                </c:pt>
                <c:pt idx="138">
                  <c:v>0.98285536200000001</c:v>
                </c:pt>
                <c:pt idx="139">
                  <c:v>0.98276246099999998</c:v>
                </c:pt>
                <c:pt idx="140">
                  <c:v>0.98271394499999998</c:v>
                </c:pt>
                <c:pt idx="141">
                  <c:v>0.98262577399999995</c:v>
                </c:pt>
                <c:pt idx="142">
                  <c:v>0.98252234999999999</c:v>
                </c:pt>
                <c:pt idx="143">
                  <c:v>0.98243272699999995</c:v>
                </c:pt>
                <c:pt idx="144">
                  <c:v>0.98234879900000005</c:v>
                </c:pt>
                <c:pt idx="145">
                  <c:v>0.98228043200000004</c:v>
                </c:pt>
                <c:pt idx="146">
                  <c:v>0.982166074</c:v>
                </c:pt>
                <c:pt idx="147">
                  <c:v>0.98207816199999998</c:v>
                </c:pt>
                <c:pt idx="148">
                  <c:v>0.98200440499999997</c:v>
                </c:pt>
                <c:pt idx="149">
                  <c:v>0.98190627900000005</c:v>
                </c:pt>
                <c:pt idx="150">
                  <c:v>0.98181981500000004</c:v>
                </c:pt>
                <c:pt idx="151">
                  <c:v>0.98175011899999998</c:v>
                </c:pt>
                <c:pt idx="152">
                  <c:v>0.98165625999999995</c:v>
                </c:pt>
                <c:pt idx="153">
                  <c:v>0.98161834000000003</c:v>
                </c:pt>
                <c:pt idx="154">
                  <c:v>0.98147562899999996</c:v>
                </c:pt>
                <c:pt idx="155">
                  <c:v>0.98140258400000002</c:v>
                </c:pt>
                <c:pt idx="156">
                  <c:v>0.98134883900000003</c:v>
                </c:pt>
                <c:pt idx="157">
                  <c:v>0.981229605</c:v>
                </c:pt>
                <c:pt idx="158">
                  <c:v>0.98114755899999995</c:v>
                </c:pt>
                <c:pt idx="159">
                  <c:v>0.98106123199999995</c:v>
                </c:pt>
                <c:pt idx="160">
                  <c:v>0.98099398400000004</c:v>
                </c:pt>
                <c:pt idx="161">
                  <c:v>0.98089238700000003</c:v>
                </c:pt>
                <c:pt idx="162">
                  <c:v>0.98080270599999997</c:v>
                </c:pt>
                <c:pt idx="163">
                  <c:v>0.98072377099999997</c:v>
                </c:pt>
                <c:pt idx="164">
                  <c:v>0.980693602</c:v>
                </c:pt>
                <c:pt idx="165">
                  <c:v>0.98058784700000001</c:v>
                </c:pt>
                <c:pt idx="166">
                  <c:v>0.98050365900000003</c:v>
                </c:pt>
                <c:pt idx="167">
                  <c:v>0.98049730400000001</c:v>
                </c:pt>
                <c:pt idx="168">
                  <c:v>0.98039028699999997</c:v>
                </c:pt>
                <c:pt idx="169">
                  <c:v>0.98028850899999997</c:v>
                </c:pt>
                <c:pt idx="170">
                  <c:v>0.98020454300000004</c:v>
                </c:pt>
                <c:pt idx="171">
                  <c:v>0.98016436399999995</c:v>
                </c:pt>
                <c:pt idx="172">
                  <c:v>0.98009621199999997</c:v>
                </c:pt>
                <c:pt idx="173">
                  <c:v>0.98000198699999996</c:v>
                </c:pt>
                <c:pt idx="174">
                  <c:v>0.97993413900000004</c:v>
                </c:pt>
                <c:pt idx="175">
                  <c:v>0.97986769900000004</c:v>
                </c:pt>
                <c:pt idx="176">
                  <c:v>0.97978471499999997</c:v>
                </c:pt>
                <c:pt idx="177">
                  <c:v>0.979698289</c:v>
                </c:pt>
                <c:pt idx="178">
                  <c:v>0.97963085900000002</c:v>
                </c:pt>
                <c:pt idx="179">
                  <c:v>0.97956123900000003</c:v>
                </c:pt>
                <c:pt idx="180">
                  <c:v>0.97947999399999996</c:v>
                </c:pt>
                <c:pt idx="181">
                  <c:v>0.979406267</c:v>
                </c:pt>
                <c:pt idx="182">
                  <c:v>0.97933454900000005</c:v>
                </c:pt>
                <c:pt idx="183">
                  <c:v>0.97926594899999997</c:v>
                </c:pt>
                <c:pt idx="184">
                  <c:v>0.97917481799999995</c:v>
                </c:pt>
                <c:pt idx="185">
                  <c:v>0.97911798900000002</c:v>
                </c:pt>
                <c:pt idx="186">
                  <c:v>0.97900697199999998</c:v>
                </c:pt>
                <c:pt idx="187">
                  <c:v>0.97895204999999996</c:v>
                </c:pt>
                <c:pt idx="188">
                  <c:v>0.97892797799999998</c:v>
                </c:pt>
                <c:pt idx="189">
                  <c:v>0.97881711100000002</c:v>
                </c:pt>
                <c:pt idx="190">
                  <c:v>0.97877949200000003</c:v>
                </c:pt>
                <c:pt idx="191">
                  <c:v>0.978700444</c:v>
                </c:pt>
                <c:pt idx="192">
                  <c:v>0.978656996</c:v>
                </c:pt>
                <c:pt idx="193">
                  <c:v>0.97857938499999997</c:v>
                </c:pt>
                <c:pt idx="194">
                  <c:v>0.97848913999999998</c:v>
                </c:pt>
                <c:pt idx="195">
                  <c:v>0.97843830799999998</c:v>
                </c:pt>
                <c:pt idx="196">
                  <c:v>0.97837013500000003</c:v>
                </c:pt>
                <c:pt idx="197">
                  <c:v>0.97829583399999998</c:v>
                </c:pt>
                <c:pt idx="198">
                  <c:v>0.97822508399999997</c:v>
                </c:pt>
                <c:pt idx="199">
                  <c:v>0.977930407</c:v>
                </c:pt>
                <c:pt idx="200">
                  <c:v>0.97797034000000005</c:v>
                </c:pt>
                <c:pt idx="201">
                  <c:v>0.97792037700000001</c:v>
                </c:pt>
                <c:pt idx="202">
                  <c:v>0.97787862000000003</c:v>
                </c:pt>
                <c:pt idx="203">
                  <c:v>0.97781695300000004</c:v>
                </c:pt>
                <c:pt idx="204">
                  <c:v>0.97776249299999995</c:v>
                </c:pt>
                <c:pt idx="205">
                  <c:v>0.97768207600000001</c:v>
                </c:pt>
                <c:pt idx="206">
                  <c:v>0.97763770100000003</c:v>
                </c:pt>
                <c:pt idx="207">
                  <c:v>0.97759306300000004</c:v>
                </c:pt>
                <c:pt idx="208">
                  <c:v>0.97749995000000001</c:v>
                </c:pt>
                <c:pt idx="209">
                  <c:v>0.97741216500000005</c:v>
                </c:pt>
                <c:pt idx="210">
                  <c:v>0.97735629199999996</c:v>
                </c:pt>
                <c:pt idx="211">
                  <c:v>0.97729740700000001</c:v>
                </c:pt>
                <c:pt idx="212">
                  <c:v>0.97721356800000003</c:v>
                </c:pt>
                <c:pt idx="213">
                  <c:v>0.97712059799999995</c:v>
                </c:pt>
                <c:pt idx="214">
                  <c:v>0.97706643599999998</c:v>
                </c:pt>
                <c:pt idx="215">
                  <c:v>0.97703620499999999</c:v>
                </c:pt>
                <c:pt idx="216">
                  <c:v>0.97691042100000003</c:v>
                </c:pt>
                <c:pt idx="217">
                  <c:v>0.97683444200000002</c:v>
                </c:pt>
                <c:pt idx="218">
                  <c:v>0.97676880200000005</c:v>
                </c:pt>
                <c:pt idx="219">
                  <c:v>0.97671154299999996</c:v>
                </c:pt>
                <c:pt idx="220">
                  <c:v>0.97661255400000002</c:v>
                </c:pt>
                <c:pt idx="221">
                  <c:v>0.97656117099999995</c:v>
                </c:pt>
                <c:pt idx="222">
                  <c:v>0.97649307299999999</c:v>
                </c:pt>
                <c:pt idx="223">
                  <c:v>0.97644970499999995</c:v>
                </c:pt>
                <c:pt idx="224">
                  <c:v>0.97636786399999997</c:v>
                </c:pt>
                <c:pt idx="225">
                  <c:v>0.97483305099999995</c:v>
                </c:pt>
                <c:pt idx="226">
                  <c:v>0.97620302999999997</c:v>
                </c:pt>
                <c:pt idx="227">
                  <c:v>0.97616277500000004</c:v>
                </c:pt>
                <c:pt idx="228">
                  <c:v>0.97610723399999999</c:v>
                </c:pt>
                <c:pt idx="229">
                  <c:v>0.97603431500000004</c:v>
                </c:pt>
                <c:pt idx="230">
                  <c:v>0.97597756499999999</c:v>
                </c:pt>
                <c:pt idx="231">
                  <c:v>0.97588311400000005</c:v>
                </c:pt>
                <c:pt idx="232">
                  <c:v>0.97582701199999999</c:v>
                </c:pt>
                <c:pt idx="233">
                  <c:v>0.97575283300000004</c:v>
                </c:pt>
                <c:pt idx="234">
                  <c:v>0.97567954800000001</c:v>
                </c:pt>
                <c:pt idx="235">
                  <c:v>0.97561925000000005</c:v>
                </c:pt>
                <c:pt idx="236">
                  <c:v>0.97556846900000005</c:v>
                </c:pt>
                <c:pt idx="237">
                  <c:v>0.97549780200000002</c:v>
                </c:pt>
                <c:pt idx="238">
                  <c:v>0.97543491299999996</c:v>
                </c:pt>
                <c:pt idx="239">
                  <c:v>0.97540727199999999</c:v>
                </c:pt>
                <c:pt idx="240">
                  <c:v>0.97536379399999995</c:v>
                </c:pt>
                <c:pt idx="241">
                  <c:v>0.97527258400000005</c:v>
                </c:pt>
                <c:pt idx="242">
                  <c:v>0.97522107700000005</c:v>
                </c:pt>
                <c:pt idx="243">
                  <c:v>0.97519015799999997</c:v>
                </c:pt>
                <c:pt idx="244">
                  <c:v>0.97508746300000004</c:v>
                </c:pt>
                <c:pt idx="245">
                  <c:v>0.97498934000000004</c:v>
                </c:pt>
                <c:pt idx="246">
                  <c:v>0.974914693</c:v>
                </c:pt>
                <c:pt idx="247">
                  <c:v>0.974893291</c:v>
                </c:pt>
                <c:pt idx="248">
                  <c:v>0.974798422</c:v>
                </c:pt>
                <c:pt idx="249">
                  <c:v>0.974700652</c:v>
                </c:pt>
                <c:pt idx="250">
                  <c:v>0.97465985300000002</c:v>
                </c:pt>
                <c:pt idx="251">
                  <c:v>0.97461059400000005</c:v>
                </c:pt>
                <c:pt idx="252">
                  <c:v>0.97451915499999997</c:v>
                </c:pt>
                <c:pt idx="253">
                  <c:v>0.97449579900000005</c:v>
                </c:pt>
                <c:pt idx="254">
                  <c:v>0.97438297799999996</c:v>
                </c:pt>
                <c:pt idx="255">
                  <c:v>0.97432660500000001</c:v>
                </c:pt>
                <c:pt idx="256">
                  <c:v>0.97426315100000005</c:v>
                </c:pt>
                <c:pt idx="257">
                  <c:v>0.97419368200000001</c:v>
                </c:pt>
                <c:pt idx="258">
                  <c:v>0.97414295200000001</c:v>
                </c:pt>
                <c:pt idx="259">
                  <c:v>0.97406573799999996</c:v>
                </c:pt>
                <c:pt idx="260">
                  <c:v>0.974011446</c:v>
                </c:pt>
                <c:pt idx="261">
                  <c:v>0.973965733</c:v>
                </c:pt>
                <c:pt idx="262">
                  <c:v>0.97391823</c:v>
                </c:pt>
                <c:pt idx="263">
                  <c:v>0.97384333300000003</c:v>
                </c:pt>
                <c:pt idx="264">
                  <c:v>0.97377531500000003</c:v>
                </c:pt>
                <c:pt idx="265">
                  <c:v>0.973732182</c:v>
                </c:pt>
                <c:pt idx="266">
                  <c:v>0.97368727300000002</c:v>
                </c:pt>
                <c:pt idx="267">
                  <c:v>0.97358730599999999</c:v>
                </c:pt>
                <c:pt idx="268">
                  <c:v>0.97352140499999995</c:v>
                </c:pt>
                <c:pt idx="269">
                  <c:v>0.97346792100000001</c:v>
                </c:pt>
                <c:pt idx="270">
                  <c:v>0.97341147299999997</c:v>
                </c:pt>
                <c:pt idx="271">
                  <c:v>0.97335446999999997</c:v>
                </c:pt>
                <c:pt idx="272">
                  <c:v>0.97327620199999998</c:v>
                </c:pt>
                <c:pt idx="273">
                  <c:v>0.97321365900000001</c:v>
                </c:pt>
                <c:pt idx="274">
                  <c:v>0.97316572199999996</c:v>
                </c:pt>
                <c:pt idx="275">
                  <c:v>0.97311741100000004</c:v>
                </c:pt>
                <c:pt idx="276">
                  <c:v>0.97304650500000001</c:v>
                </c:pt>
                <c:pt idx="277">
                  <c:v>0.97298568299999999</c:v>
                </c:pt>
                <c:pt idx="278">
                  <c:v>0.97296981800000004</c:v>
                </c:pt>
                <c:pt idx="279">
                  <c:v>0.97134578199999999</c:v>
                </c:pt>
                <c:pt idx="280">
                  <c:v>0.97277978600000004</c:v>
                </c:pt>
                <c:pt idx="281">
                  <c:v>0.97273995599999996</c:v>
                </c:pt>
                <c:pt idx="282">
                  <c:v>0.97261672799999999</c:v>
                </c:pt>
                <c:pt idx="283">
                  <c:v>0.97258853700000003</c:v>
                </c:pt>
                <c:pt idx="284">
                  <c:v>0.97253585300000001</c:v>
                </c:pt>
                <c:pt idx="285">
                  <c:v>0.97247663200000001</c:v>
                </c:pt>
                <c:pt idx="286">
                  <c:v>0.972408508</c:v>
                </c:pt>
                <c:pt idx="287">
                  <c:v>0.97234660100000003</c:v>
                </c:pt>
                <c:pt idx="288">
                  <c:v>0.97229561099999995</c:v>
                </c:pt>
                <c:pt idx="289">
                  <c:v>0.972246685</c:v>
                </c:pt>
                <c:pt idx="290">
                  <c:v>0.972193584</c:v>
                </c:pt>
                <c:pt idx="291">
                  <c:v>0.97212947299999997</c:v>
                </c:pt>
                <c:pt idx="292">
                  <c:v>0.97207124899999997</c:v>
                </c:pt>
                <c:pt idx="293">
                  <c:v>0.97200914400000005</c:v>
                </c:pt>
                <c:pt idx="294">
                  <c:v>0.97195131999999995</c:v>
                </c:pt>
                <c:pt idx="295">
                  <c:v>0.97188489300000003</c:v>
                </c:pt>
                <c:pt idx="296">
                  <c:v>0.97182758199999997</c:v>
                </c:pt>
                <c:pt idx="297">
                  <c:v>0.97002816199999997</c:v>
                </c:pt>
                <c:pt idx="298">
                  <c:v>0.97116375899999996</c:v>
                </c:pt>
                <c:pt idx="299">
                  <c:v>0.97135017300000004</c:v>
                </c:pt>
                <c:pt idx="300">
                  <c:v>0.97139692300000002</c:v>
                </c:pt>
                <c:pt idx="301">
                  <c:v>0.97140488599999997</c:v>
                </c:pt>
                <c:pt idx="302">
                  <c:v>0.97137701600000004</c:v>
                </c:pt>
                <c:pt idx="303">
                  <c:v>0.97133806499999997</c:v>
                </c:pt>
                <c:pt idx="304">
                  <c:v>0.971312379</c:v>
                </c:pt>
                <c:pt idx="305">
                  <c:v>0.97125923999999997</c:v>
                </c:pt>
                <c:pt idx="306">
                  <c:v>0.97135886199999999</c:v>
                </c:pt>
                <c:pt idx="307">
                  <c:v>0.97119881900000005</c:v>
                </c:pt>
                <c:pt idx="308">
                  <c:v>0.97110472699999995</c:v>
                </c:pt>
                <c:pt idx="309">
                  <c:v>0.97105269999999999</c:v>
                </c:pt>
                <c:pt idx="310">
                  <c:v>0.97100253800000003</c:v>
                </c:pt>
                <c:pt idx="311">
                  <c:v>0.97093730899999997</c:v>
                </c:pt>
                <c:pt idx="312">
                  <c:v>0.97088534000000004</c:v>
                </c:pt>
                <c:pt idx="313">
                  <c:v>0.970835699</c:v>
                </c:pt>
                <c:pt idx="314">
                  <c:v>0.97078420200000004</c:v>
                </c:pt>
                <c:pt idx="315">
                  <c:v>0.97070912399999998</c:v>
                </c:pt>
                <c:pt idx="316">
                  <c:v>0.97067747900000001</c:v>
                </c:pt>
                <c:pt idx="317">
                  <c:v>0.970622506</c:v>
                </c:pt>
                <c:pt idx="318">
                  <c:v>0.97054606200000004</c:v>
                </c:pt>
                <c:pt idx="319">
                  <c:v>0.97050143099999997</c:v>
                </c:pt>
                <c:pt idx="320">
                  <c:v>0.97044947599999998</c:v>
                </c:pt>
                <c:pt idx="321">
                  <c:v>0.97041053499999996</c:v>
                </c:pt>
                <c:pt idx="322">
                  <c:v>0.97033376299999996</c:v>
                </c:pt>
                <c:pt idx="323">
                  <c:v>0.97026155599999997</c:v>
                </c:pt>
                <c:pt idx="324">
                  <c:v>0.97020574699999995</c:v>
                </c:pt>
                <c:pt idx="325">
                  <c:v>0.97016423299999999</c:v>
                </c:pt>
                <c:pt idx="326">
                  <c:v>0.97010417100000002</c:v>
                </c:pt>
                <c:pt idx="327">
                  <c:v>0.96865800499999999</c:v>
                </c:pt>
                <c:pt idx="328">
                  <c:v>0.96999738300000005</c:v>
                </c:pt>
                <c:pt idx="329">
                  <c:v>0.96994100400000005</c:v>
                </c:pt>
                <c:pt idx="330">
                  <c:v>0.96989264500000005</c:v>
                </c:pt>
                <c:pt idx="331">
                  <c:v>0.96983652600000003</c:v>
                </c:pt>
                <c:pt idx="332">
                  <c:v>0.96978504300000001</c:v>
                </c:pt>
                <c:pt idx="333">
                  <c:v>0.96972400199999997</c:v>
                </c:pt>
                <c:pt idx="334">
                  <c:v>0.96966784800000005</c:v>
                </c:pt>
                <c:pt idx="335">
                  <c:v>0.96962242600000004</c:v>
                </c:pt>
                <c:pt idx="336">
                  <c:v>0.96957059099999998</c:v>
                </c:pt>
                <c:pt idx="337">
                  <c:v>0.96950866000000002</c:v>
                </c:pt>
                <c:pt idx="338">
                  <c:v>0.96946111700000004</c:v>
                </c:pt>
                <c:pt idx="339">
                  <c:v>0.96941149599999998</c:v>
                </c:pt>
                <c:pt idx="340">
                  <c:v>0.96933741299999998</c:v>
                </c:pt>
                <c:pt idx="341">
                  <c:v>0.96927477100000003</c:v>
                </c:pt>
                <c:pt idx="342">
                  <c:v>0.96920633499999997</c:v>
                </c:pt>
                <c:pt idx="343">
                  <c:v>0.96916782199999996</c:v>
                </c:pt>
                <c:pt idx="344">
                  <c:v>0.96914128300000002</c:v>
                </c:pt>
                <c:pt idx="345">
                  <c:v>0.96905497299999999</c:v>
                </c:pt>
                <c:pt idx="346">
                  <c:v>0.96901117699999995</c:v>
                </c:pt>
                <c:pt idx="347">
                  <c:v>0.96898103800000002</c:v>
                </c:pt>
                <c:pt idx="348">
                  <c:v>0.96891285199999999</c:v>
                </c:pt>
                <c:pt idx="349">
                  <c:v>0.96887171400000005</c:v>
                </c:pt>
                <c:pt idx="350">
                  <c:v>0.96881621100000004</c:v>
                </c:pt>
                <c:pt idx="351">
                  <c:v>0.96884451500000002</c:v>
                </c:pt>
                <c:pt idx="352">
                  <c:v>0.96873719999999996</c:v>
                </c:pt>
                <c:pt idx="353">
                  <c:v>0.96864718800000005</c:v>
                </c:pt>
                <c:pt idx="354">
                  <c:v>0.96858674199999995</c:v>
                </c:pt>
                <c:pt idx="355">
                  <c:v>0.96854494400000002</c:v>
                </c:pt>
                <c:pt idx="356">
                  <c:v>0.96844712899999996</c:v>
                </c:pt>
                <c:pt idx="357">
                  <c:v>0.96839473600000003</c:v>
                </c:pt>
                <c:pt idx="358">
                  <c:v>0.96836405699999994</c:v>
                </c:pt>
                <c:pt idx="359">
                  <c:v>0.96830305000000005</c:v>
                </c:pt>
                <c:pt idx="360">
                  <c:v>0.96825139000000005</c:v>
                </c:pt>
                <c:pt idx="361">
                  <c:v>0.968223732</c:v>
                </c:pt>
                <c:pt idx="362">
                  <c:v>0.96816539800000001</c:v>
                </c:pt>
                <c:pt idx="363">
                  <c:v>0.96810341300000002</c:v>
                </c:pt>
                <c:pt idx="364">
                  <c:v>0.96806600899999995</c:v>
                </c:pt>
                <c:pt idx="365">
                  <c:v>0.96799549900000004</c:v>
                </c:pt>
                <c:pt idx="366">
                  <c:v>0.96794740099999999</c:v>
                </c:pt>
                <c:pt idx="367">
                  <c:v>0.96790671100000003</c:v>
                </c:pt>
                <c:pt idx="368">
                  <c:v>0.96785235400000003</c:v>
                </c:pt>
                <c:pt idx="369">
                  <c:v>0.96778365099999997</c:v>
                </c:pt>
                <c:pt idx="370">
                  <c:v>0.96773114500000001</c:v>
                </c:pt>
                <c:pt idx="371">
                  <c:v>0.96765134799999997</c:v>
                </c:pt>
                <c:pt idx="372">
                  <c:v>0.96763580100000002</c:v>
                </c:pt>
                <c:pt idx="373">
                  <c:v>0.96758631299999998</c:v>
                </c:pt>
                <c:pt idx="374">
                  <c:v>0.96750833300000005</c:v>
                </c:pt>
                <c:pt idx="375">
                  <c:v>0.96742576400000002</c:v>
                </c:pt>
                <c:pt idx="376">
                  <c:v>0.96737709400000005</c:v>
                </c:pt>
                <c:pt idx="377">
                  <c:v>0.96732512199999998</c:v>
                </c:pt>
                <c:pt idx="378">
                  <c:v>0.96727199699999999</c:v>
                </c:pt>
                <c:pt idx="379">
                  <c:v>0.96719799299999998</c:v>
                </c:pt>
                <c:pt idx="380">
                  <c:v>0.96714946300000004</c:v>
                </c:pt>
                <c:pt idx="381">
                  <c:v>0.96713089799999996</c:v>
                </c:pt>
                <c:pt idx="382">
                  <c:v>0.96705586099999996</c:v>
                </c:pt>
                <c:pt idx="383">
                  <c:v>0.96699031000000002</c:v>
                </c:pt>
                <c:pt idx="384">
                  <c:v>0.96694054200000001</c:v>
                </c:pt>
                <c:pt idx="385">
                  <c:v>0.966898696</c:v>
                </c:pt>
                <c:pt idx="386">
                  <c:v>0.96683733000000005</c:v>
                </c:pt>
                <c:pt idx="387">
                  <c:v>0.96679648299999998</c:v>
                </c:pt>
                <c:pt idx="388">
                  <c:v>0.96673860099999998</c:v>
                </c:pt>
                <c:pt idx="389">
                  <c:v>0.96673083299999996</c:v>
                </c:pt>
                <c:pt idx="390">
                  <c:v>0.96664844100000002</c:v>
                </c:pt>
                <c:pt idx="391">
                  <c:v>0.966590316</c:v>
                </c:pt>
                <c:pt idx="392">
                  <c:v>0.96657437599999996</c:v>
                </c:pt>
                <c:pt idx="393">
                  <c:v>0.96652265400000004</c:v>
                </c:pt>
                <c:pt idx="394">
                  <c:v>0.96648179000000001</c:v>
                </c:pt>
                <c:pt idx="395">
                  <c:v>0.96643952600000005</c:v>
                </c:pt>
                <c:pt idx="396">
                  <c:v>0.966363894</c:v>
                </c:pt>
                <c:pt idx="397">
                  <c:v>0.96630975500000005</c:v>
                </c:pt>
                <c:pt idx="398">
                  <c:v>0.96627039400000003</c:v>
                </c:pt>
                <c:pt idx="399">
                  <c:v>0.96621007199999998</c:v>
                </c:pt>
                <c:pt idx="400">
                  <c:v>0.96614209399999995</c:v>
                </c:pt>
                <c:pt idx="401">
                  <c:v>0.96608409900000003</c:v>
                </c:pt>
                <c:pt idx="402">
                  <c:v>0.96605563699999997</c:v>
                </c:pt>
                <c:pt idx="403">
                  <c:v>0.96598841300000005</c:v>
                </c:pt>
                <c:pt idx="404">
                  <c:v>0.96592970300000003</c:v>
                </c:pt>
                <c:pt idx="405">
                  <c:v>0.965878138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336-4E7C-96E1-587C95C78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3251568"/>
        <c:axId val="813250488"/>
      </c:scatterChart>
      <c:valAx>
        <c:axId val="81325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250488"/>
        <c:crosses val="autoZero"/>
        <c:crossBetween val="midCat"/>
      </c:valAx>
      <c:valAx>
        <c:axId val="813250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325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25-0.8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'计算Cycle_0_0.8DC_25@1'!$I$1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'计算Cycle_0_0.8DC_25@1'!$A$2:$A$1704</c:f>
              <c:numCache>
                <c:formatCode>General</c:formatCode>
                <c:ptCount val="1703"/>
                <c:pt idx="0">
                  <c:v>341</c:v>
                </c:pt>
                <c:pt idx="1">
                  <c:v>342</c:v>
                </c:pt>
                <c:pt idx="2">
                  <c:v>343</c:v>
                </c:pt>
                <c:pt idx="3">
                  <c:v>344</c:v>
                </c:pt>
                <c:pt idx="4">
                  <c:v>345</c:v>
                </c:pt>
                <c:pt idx="5">
                  <c:v>346</c:v>
                </c:pt>
                <c:pt idx="6">
                  <c:v>347</c:v>
                </c:pt>
                <c:pt idx="7">
                  <c:v>348</c:v>
                </c:pt>
                <c:pt idx="8">
                  <c:v>349</c:v>
                </c:pt>
                <c:pt idx="9">
                  <c:v>350</c:v>
                </c:pt>
                <c:pt idx="10">
                  <c:v>351</c:v>
                </c:pt>
                <c:pt idx="11">
                  <c:v>352</c:v>
                </c:pt>
                <c:pt idx="12">
                  <c:v>353</c:v>
                </c:pt>
                <c:pt idx="13">
                  <c:v>354</c:v>
                </c:pt>
                <c:pt idx="14">
                  <c:v>355</c:v>
                </c:pt>
                <c:pt idx="15">
                  <c:v>356</c:v>
                </c:pt>
                <c:pt idx="16">
                  <c:v>357</c:v>
                </c:pt>
                <c:pt idx="17">
                  <c:v>358</c:v>
                </c:pt>
                <c:pt idx="18">
                  <c:v>359</c:v>
                </c:pt>
                <c:pt idx="19">
                  <c:v>360</c:v>
                </c:pt>
                <c:pt idx="20">
                  <c:v>361</c:v>
                </c:pt>
                <c:pt idx="21">
                  <c:v>362</c:v>
                </c:pt>
                <c:pt idx="22">
                  <c:v>363</c:v>
                </c:pt>
                <c:pt idx="23">
                  <c:v>364</c:v>
                </c:pt>
                <c:pt idx="24">
                  <c:v>365</c:v>
                </c:pt>
                <c:pt idx="25">
                  <c:v>366</c:v>
                </c:pt>
                <c:pt idx="26">
                  <c:v>367</c:v>
                </c:pt>
                <c:pt idx="27">
                  <c:v>368</c:v>
                </c:pt>
                <c:pt idx="28">
                  <c:v>369</c:v>
                </c:pt>
                <c:pt idx="29">
                  <c:v>370</c:v>
                </c:pt>
                <c:pt idx="30">
                  <c:v>371</c:v>
                </c:pt>
                <c:pt idx="31">
                  <c:v>372</c:v>
                </c:pt>
                <c:pt idx="32">
                  <c:v>373</c:v>
                </c:pt>
                <c:pt idx="33">
                  <c:v>374</c:v>
                </c:pt>
                <c:pt idx="34">
                  <c:v>375</c:v>
                </c:pt>
                <c:pt idx="35">
                  <c:v>376</c:v>
                </c:pt>
                <c:pt idx="36">
                  <c:v>377</c:v>
                </c:pt>
                <c:pt idx="37">
                  <c:v>378</c:v>
                </c:pt>
                <c:pt idx="38">
                  <c:v>379</c:v>
                </c:pt>
                <c:pt idx="39">
                  <c:v>380</c:v>
                </c:pt>
                <c:pt idx="40">
                  <c:v>381</c:v>
                </c:pt>
                <c:pt idx="41">
                  <c:v>382</c:v>
                </c:pt>
                <c:pt idx="42">
                  <c:v>383</c:v>
                </c:pt>
                <c:pt idx="43">
                  <c:v>384</c:v>
                </c:pt>
                <c:pt idx="44">
                  <c:v>385</c:v>
                </c:pt>
                <c:pt idx="45">
                  <c:v>386</c:v>
                </c:pt>
                <c:pt idx="46">
                  <c:v>387</c:v>
                </c:pt>
                <c:pt idx="47">
                  <c:v>388</c:v>
                </c:pt>
                <c:pt idx="48">
                  <c:v>389</c:v>
                </c:pt>
                <c:pt idx="49">
                  <c:v>390</c:v>
                </c:pt>
                <c:pt idx="50">
                  <c:v>391</c:v>
                </c:pt>
                <c:pt idx="51">
                  <c:v>392</c:v>
                </c:pt>
                <c:pt idx="52">
                  <c:v>393</c:v>
                </c:pt>
                <c:pt idx="53">
                  <c:v>394</c:v>
                </c:pt>
                <c:pt idx="54">
                  <c:v>395</c:v>
                </c:pt>
                <c:pt idx="55">
                  <c:v>396</c:v>
                </c:pt>
                <c:pt idx="56">
                  <c:v>397</c:v>
                </c:pt>
                <c:pt idx="57">
                  <c:v>398</c:v>
                </c:pt>
                <c:pt idx="58">
                  <c:v>399</c:v>
                </c:pt>
                <c:pt idx="59">
                  <c:v>400</c:v>
                </c:pt>
                <c:pt idx="60">
                  <c:v>401</c:v>
                </c:pt>
                <c:pt idx="61">
                  <c:v>402</c:v>
                </c:pt>
                <c:pt idx="62">
                  <c:v>403</c:v>
                </c:pt>
                <c:pt idx="63">
                  <c:v>404</c:v>
                </c:pt>
                <c:pt idx="64">
                  <c:v>405</c:v>
                </c:pt>
                <c:pt idx="65">
                  <c:v>406</c:v>
                </c:pt>
                <c:pt idx="66">
                  <c:v>407</c:v>
                </c:pt>
                <c:pt idx="67">
                  <c:v>408</c:v>
                </c:pt>
                <c:pt idx="68">
                  <c:v>409</c:v>
                </c:pt>
                <c:pt idx="69">
                  <c:v>410</c:v>
                </c:pt>
                <c:pt idx="70">
                  <c:v>411</c:v>
                </c:pt>
                <c:pt idx="71">
                  <c:v>412</c:v>
                </c:pt>
                <c:pt idx="72">
                  <c:v>413</c:v>
                </c:pt>
                <c:pt idx="73">
                  <c:v>414</c:v>
                </c:pt>
                <c:pt idx="74">
                  <c:v>415</c:v>
                </c:pt>
                <c:pt idx="75">
                  <c:v>416</c:v>
                </c:pt>
                <c:pt idx="76">
                  <c:v>417</c:v>
                </c:pt>
                <c:pt idx="77">
                  <c:v>418</c:v>
                </c:pt>
                <c:pt idx="78">
                  <c:v>419</c:v>
                </c:pt>
                <c:pt idx="79">
                  <c:v>420</c:v>
                </c:pt>
                <c:pt idx="80">
                  <c:v>421</c:v>
                </c:pt>
                <c:pt idx="81">
                  <c:v>422</c:v>
                </c:pt>
                <c:pt idx="82">
                  <c:v>423</c:v>
                </c:pt>
                <c:pt idx="83">
                  <c:v>424</c:v>
                </c:pt>
                <c:pt idx="84">
                  <c:v>425</c:v>
                </c:pt>
                <c:pt idx="85">
                  <c:v>426</c:v>
                </c:pt>
                <c:pt idx="86">
                  <c:v>427</c:v>
                </c:pt>
                <c:pt idx="87">
                  <c:v>428</c:v>
                </c:pt>
                <c:pt idx="88">
                  <c:v>429</c:v>
                </c:pt>
                <c:pt idx="89">
                  <c:v>430</c:v>
                </c:pt>
                <c:pt idx="90">
                  <c:v>431</c:v>
                </c:pt>
                <c:pt idx="91">
                  <c:v>432</c:v>
                </c:pt>
                <c:pt idx="92">
                  <c:v>433</c:v>
                </c:pt>
                <c:pt idx="93">
                  <c:v>434</c:v>
                </c:pt>
                <c:pt idx="94">
                  <c:v>435</c:v>
                </c:pt>
                <c:pt idx="95">
                  <c:v>436</c:v>
                </c:pt>
                <c:pt idx="96">
                  <c:v>437</c:v>
                </c:pt>
                <c:pt idx="97">
                  <c:v>438</c:v>
                </c:pt>
                <c:pt idx="98">
                  <c:v>439</c:v>
                </c:pt>
                <c:pt idx="99">
                  <c:v>440</c:v>
                </c:pt>
                <c:pt idx="100">
                  <c:v>441</c:v>
                </c:pt>
                <c:pt idx="101">
                  <c:v>442</c:v>
                </c:pt>
                <c:pt idx="102">
                  <c:v>443</c:v>
                </c:pt>
                <c:pt idx="103">
                  <c:v>444</c:v>
                </c:pt>
                <c:pt idx="104">
                  <c:v>445</c:v>
                </c:pt>
                <c:pt idx="105">
                  <c:v>446</c:v>
                </c:pt>
                <c:pt idx="106">
                  <c:v>447</c:v>
                </c:pt>
                <c:pt idx="107">
                  <c:v>448</c:v>
                </c:pt>
                <c:pt idx="108">
                  <c:v>449</c:v>
                </c:pt>
                <c:pt idx="109">
                  <c:v>450</c:v>
                </c:pt>
                <c:pt idx="110">
                  <c:v>451</c:v>
                </c:pt>
                <c:pt idx="111">
                  <c:v>452</c:v>
                </c:pt>
                <c:pt idx="112">
                  <c:v>453</c:v>
                </c:pt>
                <c:pt idx="113">
                  <c:v>454</c:v>
                </c:pt>
                <c:pt idx="114">
                  <c:v>455</c:v>
                </c:pt>
                <c:pt idx="115">
                  <c:v>456</c:v>
                </c:pt>
                <c:pt idx="116">
                  <c:v>457</c:v>
                </c:pt>
                <c:pt idx="117">
                  <c:v>458</c:v>
                </c:pt>
                <c:pt idx="118">
                  <c:v>459</c:v>
                </c:pt>
                <c:pt idx="119">
                  <c:v>460</c:v>
                </c:pt>
                <c:pt idx="120">
                  <c:v>461</c:v>
                </c:pt>
                <c:pt idx="121">
                  <c:v>462</c:v>
                </c:pt>
                <c:pt idx="122">
                  <c:v>463</c:v>
                </c:pt>
                <c:pt idx="123">
                  <c:v>464</c:v>
                </c:pt>
                <c:pt idx="124">
                  <c:v>465</c:v>
                </c:pt>
                <c:pt idx="125">
                  <c:v>466</c:v>
                </c:pt>
                <c:pt idx="126">
                  <c:v>467</c:v>
                </c:pt>
                <c:pt idx="127">
                  <c:v>468</c:v>
                </c:pt>
                <c:pt idx="128">
                  <c:v>469</c:v>
                </c:pt>
                <c:pt idx="129">
                  <c:v>470</c:v>
                </c:pt>
                <c:pt idx="130">
                  <c:v>471</c:v>
                </c:pt>
                <c:pt idx="131">
                  <c:v>472</c:v>
                </c:pt>
                <c:pt idx="132">
                  <c:v>473</c:v>
                </c:pt>
                <c:pt idx="133">
                  <c:v>474</c:v>
                </c:pt>
                <c:pt idx="134">
                  <c:v>475</c:v>
                </c:pt>
                <c:pt idx="135">
                  <c:v>476</c:v>
                </c:pt>
                <c:pt idx="136">
                  <c:v>477</c:v>
                </c:pt>
                <c:pt idx="137">
                  <c:v>478</c:v>
                </c:pt>
                <c:pt idx="138">
                  <c:v>479</c:v>
                </c:pt>
                <c:pt idx="139">
                  <c:v>480</c:v>
                </c:pt>
                <c:pt idx="140">
                  <c:v>481</c:v>
                </c:pt>
                <c:pt idx="141">
                  <c:v>482</c:v>
                </c:pt>
                <c:pt idx="142">
                  <c:v>483</c:v>
                </c:pt>
                <c:pt idx="143">
                  <c:v>484</c:v>
                </c:pt>
                <c:pt idx="144">
                  <c:v>485</c:v>
                </c:pt>
                <c:pt idx="145">
                  <c:v>486</c:v>
                </c:pt>
                <c:pt idx="146">
                  <c:v>487</c:v>
                </c:pt>
                <c:pt idx="147">
                  <c:v>488</c:v>
                </c:pt>
                <c:pt idx="148">
                  <c:v>489</c:v>
                </c:pt>
                <c:pt idx="149">
                  <c:v>490</c:v>
                </c:pt>
                <c:pt idx="150">
                  <c:v>491</c:v>
                </c:pt>
                <c:pt idx="151">
                  <c:v>492</c:v>
                </c:pt>
                <c:pt idx="152">
                  <c:v>493</c:v>
                </c:pt>
                <c:pt idx="153">
                  <c:v>494</c:v>
                </c:pt>
                <c:pt idx="154">
                  <c:v>495</c:v>
                </c:pt>
                <c:pt idx="155">
                  <c:v>496</c:v>
                </c:pt>
                <c:pt idx="156">
                  <c:v>497</c:v>
                </c:pt>
                <c:pt idx="157">
                  <c:v>498</c:v>
                </c:pt>
                <c:pt idx="158">
                  <c:v>499</c:v>
                </c:pt>
                <c:pt idx="159">
                  <c:v>500</c:v>
                </c:pt>
                <c:pt idx="160">
                  <c:v>501</c:v>
                </c:pt>
                <c:pt idx="161">
                  <c:v>502</c:v>
                </c:pt>
                <c:pt idx="162">
                  <c:v>503</c:v>
                </c:pt>
                <c:pt idx="163">
                  <c:v>504</c:v>
                </c:pt>
                <c:pt idx="164">
                  <c:v>505</c:v>
                </c:pt>
                <c:pt idx="165">
                  <c:v>506</c:v>
                </c:pt>
                <c:pt idx="166">
                  <c:v>507</c:v>
                </c:pt>
                <c:pt idx="167">
                  <c:v>508</c:v>
                </c:pt>
                <c:pt idx="168">
                  <c:v>509</c:v>
                </c:pt>
                <c:pt idx="169">
                  <c:v>510</c:v>
                </c:pt>
                <c:pt idx="170">
                  <c:v>511</c:v>
                </c:pt>
                <c:pt idx="171">
                  <c:v>512</c:v>
                </c:pt>
                <c:pt idx="172">
                  <c:v>513</c:v>
                </c:pt>
                <c:pt idx="173">
                  <c:v>514</c:v>
                </c:pt>
                <c:pt idx="174">
                  <c:v>515</c:v>
                </c:pt>
                <c:pt idx="175">
                  <c:v>516</c:v>
                </c:pt>
                <c:pt idx="176">
                  <c:v>517</c:v>
                </c:pt>
                <c:pt idx="177">
                  <c:v>518</c:v>
                </c:pt>
                <c:pt idx="178">
                  <c:v>519</c:v>
                </c:pt>
                <c:pt idx="179">
                  <c:v>520</c:v>
                </c:pt>
                <c:pt idx="180">
                  <c:v>521</c:v>
                </c:pt>
                <c:pt idx="181">
                  <c:v>522</c:v>
                </c:pt>
                <c:pt idx="182">
                  <c:v>523</c:v>
                </c:pt>
                <c:pt idx="183">
                  <c:v>524</c:v>
                </c:pt>
                <c:pt idx="184">
                  <c:v>525</c:v>
                </c:pt>
                <c:pt idx="185">
                  <c:v>526</c:v>
                </c:pt>
                <c:pt idx="186">
                  <c:v>527</c:v>
                </c:pt>
                <c:pt idx="187">
                  <c:v>528</c:v>
                </c:pt>
                <c:pt idx="188">
                  <c:v>529</c:v>
                </c:pt>
                <c:pt idx="189">
                  <c:v>530</c:v>
                </c:pt>
                <c:pt idx="190">
                  <c:v>531</c:v>
                </c:pt>
                <c:pt idx="191">
                  <c:v>532</c:v>
                </c:pt>
                <c:pt idx="192">
                  <c:v>533</c:v>
                </c:pt>
                <c:pt idx="193">
                  <c:v>534</c:v>
                </c:pt>
                <c:pt idx="194">
                  <c:v>535</c:v>
                </c:pt>
                <c:pt idx="195">
                  <c:v>536</c:v>
                </c:pt>
                <c:pt idx="196">
                  <c:v>537</c:v>
                </c:pt>
                <c:pt idx="197">
                  <c:v>538</c:v>
                </c:pt>
                <c:pt idx="198">
                  <c:v>539</c:v>
                </c:pt>
                <c:pt idx="199">
                  <c:v>540</c:v>
                </c:pt>
                <c:pt idx="200">
                  <c:v>541</c:v>
                </c:pt>
                <c:pt idx="201">
                  <c:v>542</c:v>
                </c:pt>
                <c:pt idx="202">
                  <c:v>543</c:v>
                </c:pt>
                <c:pt idx="203">
                  <c:v>544</c:v>
                </c:pt>
                <c:pt idx="204">
                  <c:v>545</c:v>
                </c:pt>
                <c:pt idx="205">
                  <c:v>546</c:v>
                </c:pt>
                <c:pt idx="206">
                  <c:v>547</c:v>
                </c:pt>
                <c:pt idx="207">
                  <c:v>548</c:v>
                </c:pt>
                <c:pt idx="208">
                  <c:v>549</c:v>
                </c:pt>
                <c:pt idx="209">
                  <c:v>550</c:v>
                </c:pt>
                <c:pt idx="210">
                  <c:v>551</c:v>
                </c:pt>
                <c:pt idx="211">
                  <c:v>552</c:v>
                </c:pt>
                <c:pt idx="212">
                  <c:v>553</c:v>
                </c:pt>
                <c:pt idx="213">
                  <c:v>554</c:v>
                </c:pt>
                <c:pt idx="214">
                  <c:v>555</c:v>
                </c:pt>
                <c:pt idx="215">
                  <c:v>556</c:v>
                </c:pt>
                <c:pt idx="216">
                  <c:v>557</c:v>
                </c:pt>
                <c:pt idx="217">
                  <c:v>558</c:v>
                </c:pt>
                <c:pt idx="218">
                  <c:v>559</c:v>
                </c:pt>
                <c:pt idx="219">
                  <c:v>560</c:v>
                </c:pt>
                <c:pt idx="220">
                  <c:v>561</c:v>
                </c:pt>
                <c:pt idx="221">
                  <c:v>562</c:v>
                </c:pt>
                <c:pt idx="222">
                  <c:v>563</c:v>
                </c:pt>
                <c:pt idx="223">
                  <c:v>564</c:v>
                </c:pt>
                <c:pt idx="224">
                  <c:v>565</c:v>
                </c:pt>
                <c:pt idx="225">
                  <c:v>566</c:v>
                </c:pt>
                <c:pt idx="226">
                  <c:v>567</c:v>
                </c:pt>
                <c:pt idx="227">
                  <c:v>568</c:v>
                </c:pt>
                <c:pt idx="228">
                  <c:v>569</c:v>
                </c:pt>
                <c:pt idx="229">
                  <c:v>570</c:v>
                </c:pt>
                <c:pt idx="230">
                  <c:v>571</c:v>
                </c:pt>
                <c:pt idx="231">
                  <c:v>572</c:v>
                </c:pt>
                <c:pt idx="232">
                  <c:v>573</c:v>
                </c:pt>
                <c:pt idx="233">
                  <c:v>574</c:v>
                </c:pt>
                <c:pt idx="234">
                  <c:v>575</c:v>
                </c:pt>
                <c:pt idx="235">
                  <c:v>576</c:v>
                </c:pt>
                <c:pt idx="236">
                  <c:v>577</c:v>
                </c:pt>
                <c:pt idx="237">
                  <c:v>578</c:v>
                </c:pt>
                <c:pt idx="238">
                  <c:v>579</c:v>
                </c:pt>
                <c:pt idx="239">
                  <c:v>580</c:v>
                </c:pt>
                <c:pt idx="240">
                  <c:v>581</c:v>
                </c:pt>
                <c:pt idx="241">
                  <c:v>582</c:v>
                </c:pt>
                <c:pt idx="242">
                  <c:v>583</c:v>
                </c:pt>
                <c:pt idx="243">
                  <c:v>584</c:v>
                </c:pt>
                <c:pt idx="244">
                  <c:v>585</c:v>
                </c:pt>
                <c:pt idx="245">
                  <c:v>586</c:v>
                </c:pt>
                <c:pt idx="246">
                  <c:v>587</c:v>
                </c:pt>
                <c:pt idx="247">
                  <c:v>588</c:v>
                </c:pt>
                <c:pt idx="248">
                  <c:v>589</c:v>
                </c:pt>
                <c:pt idx="249">
                  <c:v>590</c:v>
                </c:pt>
                <c:pt idx="250">
                  <c:v>591</c:v>
                </c:pt>
                <c:pt idx="251">
                  <c:v>592</c:v>
                </c:pt>
                <c:pt idx="252">
                  <c:v>593</c:v>
                </c:pt>
                <c:pt idx="253">
                  <c:v>594</c:v>
                </c:pt>
                <c:pt idx="254">
                  <c:v>595</c:v>
                </c:pt>
                <c:pt idx="255">
                  <c:v>596</c:v>
                </c:pt>
                <c:pt idx="256">
                  <c:v>597</c:v>
                </c:pt>
                <c:pt idx="257">
                  <c:v>598</c:v>
                </c:pt>
                <c:pt idx="258">
                  <c:v>599</c:v>
                </c:pt>
                <c:pt idx="259">
                  <c:v>600</c:v>
                </c:pt>
                <c:pt idx="260">
                  <c:v>601</c:v>
                </c:pt>
                <c:pt idx="261">
                  <c:v>602</c:v>
                </c:pt>
                <c:pt idx="262">
                  <c:v>603</c:v>
                </c:pt>
                <c:pt idx="263">
                  <c:v>604</c:v>
                </c:pt>
                <c:pt idx="264">
                  <c:v>605</c:v>
                </c:pt>
                <c:pt idx="265">
                  <c:v>606</c:v>
                </c:pt>
                <c:pt idx="266">
                  <c:v>607</c:v>
                </c:pt>
                <c:pt idx="267">
                  <c:v>608</c:v>
                </c:pt>
                <c:pt idx="268">
                  <c:v>609</c:v>
                </c:pt>
                <c:pt idx="269">
                  <c:v>610</c:v>
                </c:pt>
                <c:pt idx="270">
                  <c:v>611</c:v>
                </c:pt>
                <c:pt idx="271">
                  <c:v>612</c:v>
                </c:pt>
                <c:pt idx="272">
                  <c:v>613</c:v>
                </c:pt>
                <c:pt idx="273">
                  <c:v>614</c:v>
                </c:pt>
                <c:pt idx="274">
                  <c:v>615</c:v>
                </c:pt>
                <c:pt idx="275">
                  <c:v>616</c:v>
                </c:pt>
                <c:pt idx="276">
                  <c:v>617</c:v>
                </c:pt>
                <c:pt idx="277">
                  <c:v>618</c:v>
                </c:pt>
                <c:pt idx="278">
                  <c:v>619</c:v>
                </c:pt>
                <c:pt idx="279">
                  <c:v>620</c:v>
                </c:pt>
                <c:pt idx="280">
                  <c:v>621</c:v>
                </c:pt>
                <c:pt idx="281">
                  <c:v>622</c:v>
                </c:pt>
                <c:pt idx="282">
                  <c:v>623</c:v>
                </c:pt>
                <c:pt idx="283">
                  <c:v>624</c:v>
                </c:pt>
                <c:pt idx="284">
                  <c:v>625</c:v>
                </c:pt>
                <c:pt idx="285">
                  <c:v>626</c:v>
                </c:pt>
                <c:pt idx="286">
                  <c:v>627</c:v>
                </c:pt>
                <c:pt idx="287">
                  <c:v>628</c:v>
                </c:pt>
                <c:pt idx="288">
                  <c:v>629</c:v>
                </c:pt>
                <c:pt idx="289">
                  <c:v>630</c:v>
                </c:pt>
                <c:pt idx="290">
                  <c:v>631</c:v>
                </c:pt>
                <c:pt idx="291">
                  <c:v>632</c:v>
                </c:pt>
                <c:pt idx="292">
                  <c:v>633</c:v>
                </c:pt>
                <c:pt idx="293">
                  <c:v>634</c:v>
                </c:pt>
                <c:pt idx="294">
                  <c:v>635</c:v>
                </c:pt>
                <c:pt idx="295">
                  <c:v>636</c:v>
                </c:pt>
                <c:pt idx="296">
                  <c:v>637</c:v>
                </c:pt>
                <c:pt idx="297">
                  <c:v>638</c:v>
                </c:pt>
                <c:pt idx="298">
                  <c:v>639</c:v>
                </c:pt>
                <c:pt idx="299">
                  <c:v>640</c:v>
                </c:pt>
                <c:pt idx="300">
                  <c:v>641</c:v>
                </c:pt>
                <c:pt idx="301">
                  <c:v>642</c:v>
                </c:pt>
                <c:pt idx="302">
                  <c:v>643</c:v>
                </c:pt>
                <c:pt idx="303">
                  <c:v>644</c:v>
                </c:pt>
                <c:pt idx="304">
                  <c:v>645</c:v>
                </c:pt>
                <c:pt idx="305">
                  <c:v>646</c:v>
                </c:pt>
                <c:pt idx="306">
                  <c:v>647</c:v>
                </c:pt>
                <c:pt idx="307">
                  <c:v>648</c:v>
                </c:pt>
                <c:pt idx="308">
                  <c:v>649</c:v>
                </c:pt>
                <c:pt idx="309">
                  <c:v>650</c:v>
                </c:pt>
                <c:pt idx="310">
                  <c:v>651</c:v>
                </c:pt>
                <c:pt idx="311">
                  <c:v>652</c:v>
                </c:pt>
                <c:pt idx="312">
                  <c:v>653</c:v>
                </c:pt>
                <c:pt idx="313">
                  <c:v>654</c:v>
                </c:pt>
                <c:pt idx="314">
                  <c:v>655</c:v>
                </c:pt>
                <c:pt idx="315">
                  <c:v>656</c:v>
                </c:pt>
                <c:pt idx="316">
                  <c:v>657</c:v>
                </c:pt>
                <c:pt idx="317">
                  <c:v>658</c:v>
                </c:pt>
                <c:pt idx="318">
                  <c:v>659</c:v>
                </c:pt>
                <c:pt idx="319">
                  <c:v>660</c:v>
                </c:pt>
                <c:pt idx="320">
                  <c:v>661</c:v>
                </c:pt>
                <c:pt idx="321">
                  <c:v>662</c:v>
                </c:pt>
                <c:pt idx="322">
                  <c:v>663</c:v>
                </c:pt>
                <c:pt idx="323">
                  <c:v>664</c:v>
                </c:pt>
                <c:pt idx="324">
                  <c:v>665</c:v>
                </c:pt>
                <c:pt idx="325">
                  <c:v>666</c:v>
                </c:pt>
                <c:pt idx="326">
                  <c:v>667</c:v>
                </c:pt>
                <c:pt idx="327">
                  <c:v>668</c:v>
                </c:pt>
                <c:pt idx="328">
                  <c:v>669</c:v>
                </c:pt>
                <c:pt idx="329">
                  <c:v>670</c:v>
                </c:pt>
                <c:pt idx="330">
                  <c:v>671</c:v>
                </c:pt>
                <c:pt idx="331">
                  <c:v>672</c:v>
                </c:pt>
                <c:pt idx="332">
                  <c:v>673</c:v>
                </c:pt>
                <c:pt idx="333">
                  <c:v>674</c:v>
                </c:pt>
                <c:pt idx="334">
                  <c:v>675</c:v>
                </c:pt>
                <c:pt idx="335">
                  <c:v>676</c:v>
                </c:pt>
                <c:pt idx="336">
                  <c:v>677</c:v>
                </c:pt>
                <c:pt idx="337">
                  <c:v>678</c:v>
                </c:pt>
                <c:pt idx="338">
                  <c:v>679</c:v>
                </c:pt>
                <c:pt idx="339">
                  <c:v>680</c:v>
                </c:pt>
                <c:pt idx="340">
                  <c:v>681</c:v>
                </c:pt>
                <c:pt idx="341">
                  <c:v>682</c:v>
                </c:pt>
                <c:pt idx="342">
                  <c:v>683</c:v>
                </c:pt>
                <c:pt idx="343">
                  <c:v>684</c:v>
                </c:pt>
                <c:pt idx="344">
                  <c:v>685</c:v>
                </c:pt>
                <c:pt idx="345">
                  <c:v>686</c:v>
                </c:pt>
                <c:pt idx="346">
                  <c:v>687</c:v>
                </c:pt>
                <c:pt idx="347">
                  <c:v>688</c:v>
                </c:pt>
                <c:pt idx="348">
                  <c:v>689</c:v>
                </c:pt>
                <c:pt idx="349">
                  <c:v>690</c:v>
                </c:pt>
                <c:pt idx="350">
                  <c:v>691</c:v>
                </c:pt>
                <c:pt idx="351">
                  <c:v>692</c:v>
                </c:pt>
                <c:pt idx="352">
                  <c:v>693</c:v>
                </c:pt>
                <c:pt idx="353">
                  <c:v>694</c:v>
                </c:pt>
                <c:pt idx="354">
                  <c:v>695</c:v>
                </c:pt>
                <c:pt idx="355">
                  <c:v>696</c:v>
                </c:pt>
                <c:pt idx="356">
                  <c:v>697</c:v>
                </c:pt>
                <c:pt idx="357">
                  <c:v>698</c:v>
                </c:pt>
                <c:pt idx="358">
                  <c:v>699</c:v>
                </c:pt>
                <c:pt idx="359">
                  <c:v>700</c:v>
                </c:pt>
                <c:pt idx="360">
                  <c:v>701</c:v>
                </c:pt>
                <c:pt idx="361">
                  <c:v>702</c:v>
                </c:pt>
                <c:pt idx="362">
                  <c:v>703</c:v>
                </c:pt>
                <c:pt idx="363">
                  <c:v>704</c:v>
                </c:pt>
                <c:pt idx="364">
                  <c:v>705</c:v>
                </c:pt>
                <c:pt idx="365">
                  <c:v>706</c:v>
                </c:pt>
                <c:pt idx="366">
                  <c:v>707</c:v>
                </c:pt>
                <c:pt idx="367">
                  <c:v>708</c:v>
                </c:pt>
                <c:pt idx="368">
                  <c:v>709</c:v>
                </c:pt>
                <c:pt idx="369">
                  <c:v>710</c:v>
                </c:pt>
                <c:pt idx="370">
                  <c:v>711</c:v>
                </c:pt>
                <c:pt idx="371">
                  <c:v>712</c:v>
                </c:pt>
                <c:pt idx="372">
                  <c:v>713</c:v>
                </c:pt>
                <c:pt idx="373">
                  <c:v>714</c:v>
                </c:pt>
                <c:pt idx="374">
                  <c:v>715</c:v>
                </c:pt>
                <c:pt idx="375">
                  <c:v>716</c:v>
                </c:pt>
                <c:pt idx="376">
                  <c:v>717</c:v>
                </c:pt>
                <c:pt idx="377">
                  <c:v>718</c:v>
                </c:pt>
                <c:pt idx="378">
                  <c:v>719</c:v>
                </c:pt>
                <c:pt idx="379">
                  <c:v>720</c:v>
                </c:pt>
                <c:pt idx="380">
                  <c:v>721</c:v>
                </c:pt>
                <c:pt idx="381">
                  <c:v>722</c:v>
                </c:pt>
                <c:pt idx="382">
                  <c:v>723</c:v>
                </c:pt>
                <c:pt idx="383">
                  <c:v>724</c:v>
                </c:pt>
                <c:pt idx="384">
                  <c:v>725</c:v>
                </c:pt>
                <c:pt idx="385">
                  <c:v>726</c:v>
                </c:pt>
                <c:pt idx="386">
                  <c:v>727</c:v>
                </c:pt>
                <c:pt idx="387">
                  <c:v>728</c:v>
                </c:pt>
                <c:pt idx="388">
                  <c:v>729</c:v>
                </c:pt>
                <c:pt idx="389">
                  <c:v>730</c:v>
                </c:pt>
                <c:pt idx="390">
                  <c:v>731</c:v>
                </c:pt>
                <c:pt idx="391">
                  <c:v>732</c:v>
                </c:pt>
                <c:pt idx="392">
                  <c:v>733</c:v>
                </c:pt>
                <c:pt idx="393">
                  <c:v>734</c:v>
                </c:pt>
                <c:pt idx="394">
                  <c:v>735</c:v>
                </c:pt>
                <c:pt idx="395">
                  <c:v>736</c:v>
                </c:pt>
                <c:pt idx="396">
                  <c:v>737</c:v>
                </c:pt>
                <c:pt idx="397">
                  <c:v>738</c:v>
                </c:pt>
                <c:pt idx="398">
                  <c:v>739</c:v>
                </c:pt>
                <c:pt idx="399">
                  <c:v>740</c:v>
                </c:pt>
                <c:pt idx="400">
                  <c:v>741</c:v>
                </c:pt>
                <c:pt idx="401">
                  <c:v>742</c:v>
                </c:pt>
                <c:pt idx="402">
                  <c:v>743</c:v>
                </c:pt>
                <c:pt idx="403">
                  <c:v>744</c:v>
                </c:pt>
                <c:pt idx="404">
                  <c:v>745</c:v>
                </c:pt>
                <c:pt idx="405">
                  <c:v>746</c:v>
                </c:pt>
                <c:pt idx="406">
                  <c:v>747</c:v>
                </c:pt>
                <c:pt idx="407">
                  <c:v>748</c:v>
                </c:pt>
                <c:pt idx="408">
                  <c:v>749</c:v>
                </c:pt>
                <c:pt idx="409">
                  <c:v>750</c:v>
                </c:pt>
                <c:pt idx="410">
                  <c:v>751</c:v>
                </c:pt>
                <c:pt idx="411">
                  <c:v>752</c:v>
                </c:pt>
                <c:pt idx="412">
                  <c:v>753</c:v>
                </c:pt>
                <c:pt idx="413">
                  <c:v>754</c:v>
                </c:pt>
                <c:pt idx="414">
                  <c:v>755</c:v>
                </c:pt>
                <c:pt idx="415">
                  <c:v>756</c:v>
                </c:pt>
                <c:pt idx="416">
                  <c:v>757</c:v>
                </c:pt>
                <c:pt idx="417">
                  <c:v>758</c:v>
                </c:pt>
                <c:pt idx="418">
                  <c:v>759</c:v>
                </c:pt>
                <c:pt idx="419">
                  <c:v>760</c:v>
                </c:pt>
                <c:pt idx="420">
                  <c:v>761</c:v>
                </c:pt>
                <c:pt idx="421">
                  <c:v>762</c:v>
                </c:pt>
                <c:pt idx="422">
                  <c:v>763</c:v>
                </c:pt>
                <c:pt idx="423">
                  <c:v>764</c:v>
                </c:pt>
                <c:pt idx="424">
                  <c:v>765</c:v>
                </c:pt>
                <c:pt idx="425">
                  <c:v>766</c:v>
                </c:pt>
                <c:pt idx="426">
                  <c:v>767</c:v>
                </c:pt>
                <c:pt idx="427">
                  <c:v>768</c:v>
                </c:pt>
                <c:pt idx="428">
                  <c:v>769</c:v>
                </c:pt>
                <c:pt idx="429">
                  <c:v>770</c:v>
                </c:pt>
                <c:pt idx="430">
                  <c:v>771</c:v>
                </c:pt>
                <c:pt idx="431">
                  <c:v>772</c:v>
                </c:pt>
                <c:pt idx="432">
                  <c:v>773</c:v>
                </c:pt>
                <c:pt idx="433">
                  <c:v>774</c:v>
                </c:pt>
                <c:pt idx="434">
                  <c:v>775</c:v>
                </c:pt>
                <c:pt idx="435">
                  <c:v>776</c:v>
                </c:pt>
                <c:pt idx="436">
                  <c:v>777</c:v>
                </c:pt>
                <c:pt idx="437">
                  <c:v>778</c:v>
                </c:pt>
                <c:pt idx="438">
                  <c:v>779</c:v>
                </c:pt>
                <c:pt idx="439">
                  <c:v>780</c:v>
                </c:pt>
                <c:pt idx="440">
                  <c:v>781</c:v>
                </c:pt>
                <c:pt idx="441">
                  <c:v>782</c:v>
                </c:pt>
                <c:pt idx="442">
                  <c:v>783</c:v>
                </c:pt>
                <c:pt idx="443">
                  <c:v>784</c:v>
                </c:pt>
                <c:pt idx="444">
                  <c:v>785</c:v>
                </c:pt>
                <c:pt idx="445">
                  <c:v>786</c:v>
                </c:pt>
                <c:pt idx="446">
                  <c:v>787</c:v>
                </c:pt>
                <c:pt idx="447">
                  <c:v>788</c:v>
                </c:pt>
                <c:pt idx="448">
                  <c:v>789</c:v>
                </c:pt>
                <c:pt idx="449">
                  <c:v>790</c:v>
                </c:pt>
                <c:pt idx="450">
                  <c:v>791</c:v>
                </c:pt>
                <c:pt idx="451">
                  <c:v>792</c:v>
                </c:pt>
                <c:pt idx="452">
                  <c:v>793</c:v>
                </c:pt>
                <c:pt idx="453">
                  <c:v>794</c:v>
                </c:pt>
                <c:pt idx="454">
                  <c:v>795</c:v>
                </c:pt>
                <c:pt idx="455">
                  <c:v>796</c:v>
                </c:pt>
                <c:pt idx="456">
                  <c:v>797</c:v>
                </c:pt>
                <c:pt idx="457">
                  <c:v>798</c:v>
                </c:pt>
                <c:pt idx="458">
                  <c:v>799</c:v>
                </c:pt>
                <c:pt idx="459">
                  <c:v>800</c:v>
                </c:pt>
                <c:pt idx="460">
                  <c:v>801</c:v>
                </c:pt>
                <c:pt idx="461">
                  <c:v>802</c:v>
                </c:pt>
                <c:pt idx="462">
                  <c:v>803</c:v>
                </c:pt>
                <c:pt idx="463">
                  <c:v>804</c:v>
                </c:pt>
                <c:pt idx="464">
                  <c:v>805</c:v>
                </c:pt>
                <c:pt idx="465">
                  <c:v>806</c:v>
                </c:pt>
                <c:pt idx="466">
                  <c:v>807</c:v>
                </c:pt>
                <c:pt idx="467">
                  <c:v>808</c:v>
                </c:pt>
                <c:pt idx="468">
                  <c:v>809</c:v>
                </c:pt>
                <c:pt idx="469">
                  <c:v>810</c:v>
                </c:pt>
                <c:pt idx="470">
                  <c:v>811</c:v>
                </c:pt>
                <c:pt idx="471">
                  <c:v>812</c:v>
                </c:pt>
                <c:pt idx="472">
                  <c:v>813</c:v>
                </c:pt>
                <c:pt idx="473">
                  <c:v>814</c:v>
                </c:pt>
                <c:pt idx="474">
                  <c:v>815</c:v>
                </c:pt>
                <c:pt idx="475">
                  <c:v>816</c:v>
                </c:pt>
                <c:pt idx="476">
                  <c:v>817</c:v>
                </c:pt>
                <c:pt idx="477">
                  <c:v>818</c:v>
                </c:pt>
                <c:pt idx="478">
                  <c:v>819</c:v>
                </c:pt>
                <c:pt idx="479">
                  <c:v>820</c:v>
                </c:pt>
                <c:pt idx="480">
                  <c:v>821</c:v>
                </c:pt>
                <c:pt idx="481">
                  <c:v>822</c:v>
                </c:pt>
                <c:pt idx="482">
                  <c:v>823</c:v>
                </c:pt>
                <c:pt idx="483">
                  <c:v>824</c:v>
                </c:pt>
                <c:pt idx="484">
                  <c:v>825</c:v>
                </c:pt>
                <c:pt idx="485">
                  <c:v>826</c:v>
                </c:pt>
                <c:pt idx="486">
                  <c:v>827</c:v>
                </c:pt>
                <c:pt idx="487">
                  <c:v>828</c:v>
                </c:pt>
                <c:pt idx="488">
                  <c:v>829</c:v>
                </c:pt>
                <c:pt idx="489">
                  <c:v>830</c:v>
                </c:pt>
                <c:pt idx="490">
                  <c:v>831</c:v>
                </c:pt>
                <c:pt idx="491">
                  <c:v>832</c:v>
                </c:pt>
                <c:pt idx="492">
                  <c:v>833</c:v>
                </c:pt>
                <c:pt idx="493">
                  <c:v>834</c:v>
                </c:pt>
                <c:pt idx="494">
                  <c:v>835</c:v>
                </c:pt>
                <c:pt idx="495">
                  <c:v>836</c:v>
                </c:pt>
                <c:pt idx="496">
                  <c:v>837</c:v>
                </c:pt>
                <c:pt idx="497">
                  <c:v>838</c:v>
                </c:pt>
                <c:pt idx="498">
                  <c:v>839</c:v>
                </c:pt>
                <c:pt idx="499">
                  <c:v>840</c:v>
                </c:pt>
                <c:pt idx="500">
                  <c:v>841</c:v>
                </c:pt>
                <c:pt idx="501">
                  <c:v>842</c:v>
                </c:pt>
                <c:pt idx="502">
                  <c:v>843</c:v>
                </c:pt>
                <c:pt idx="503">
                  <c:v>844</c:v>
                </c:pt>
                <c:pt idx="504">
                  <c:v>845</c:v>
                </c:pt>
                <c:pt idx="505">
                  <c:v>846</c:v>
                </c:pt>
                <c:pt idx="506">
                  <c:v>847</c:v>
                </c:pt>
                <c:pt idx="507">
                  <c:v>848</c:v>
                </c:pt>
                <c:pt idx="508">
                  <c:v>849</c:v>
                </c:pt>
                <c:pt idx="509">
                  <c:v>850</c:v>
                </c:pt>
                <c:pt idx="510">
                  <c:v>851</c:v>
                </c:pt>
                <c:pt idx="511">
                  <c:v>852</c:v>
                </c:pt>
                <c:pt idx="512">
                  <c:v>853</c:v>
                </c:pt>
                <c:pt idx="513">
                  <c:v>854</c:v>
                </c:pt>
                <c:pt idx="514">
                  <c:v>855</c:v>
                </c:pt>
                <c:pt idx="515">
                  <c:v>856</c:v>
                </c:pt>
                <c:pt idx="516">
                  <c:v>857</c:v>
                </c:pt>
                <c:pt idx="517">
                  <c:v>858</c:v>
                </c:pt>
                <c:pt idx="518">
                  <c:v>859</c:v>
                </c:pt>
                <c:pt idx="519">
                  <c:v>860</c:v>
                </c:pt>
                <c:pt idx="520">
                  <c:v>861</c:v>
                </c:pt>
                <c:pt idx="521">
                  <c:v>862</c:v>
                </c:pt>
                <c:pt idx="522">
                  <c:v>863</c:v>
                </c:pt>
                <c:pt idx="523">
                  <c:v>864</c:v>
                </c:pt>
                <c:pt idx="524">
                  <c:v>865</c:v>
                </c:pt>
                <c:pt idx="525">
                  <c:v>866</c:v>
                </c:pt>
                <c:pt idx="526">
                  <c:v>867</c:v>
                </c:pt>
                <c:pt idx="527">
                  <c:v>868</c:v>
                </c:pt>
                <c:pt idx="528">
                  <c:v>869</c:v>
                </c:pt>
                <c:pt idx="529">
                  <c:v>870</c:v>
                </c:pt>
                <c:pt idx="530">
                  <c:v>871</c:v>
                </c:pt>
                <c:pt idx="531">
                  <c:v>872</c:v>
                </c:pt>
                <c:pt idx="532">
                  <c:v>873</c:v>
                </c:pt>
                <c:pt idx="533">
                  <c:v>874</c:v>
                </c:pt>
                <c:pt idx="534">
                  <c:v>875</c:v>
                </c:pt>
                <c:pt idx="535">
                  <c:v>876</c:v>
                </c:pt>
                <c:pt idx="536">
                  <c:v>877</c:v>
                </c:pt>
                <c:pt idx="537">
                  <c:v>878</c:v>
                </c:pt>
                <c:pt idx="538">
                  <c:v>879</c:v>
                </c:pt>
                <c:pt idx="539">
                  <c:v>880</c:v>
                </c:pt>
                <c:pt idx="540">
                  <c:v>881</c:v>
                </c:pt>
                <c:pt idx="541">
                  <c:v>882</c:v>
                </c:pt>
                <c:pt idx="542">
                  <c:v>883</c:v>
                </c:pt>
                <c:pt idx="543">
                  <c:v>884</c:v>
                </c:pt>
                <c:pt idx="544">
                  <c:v>885</c:v>
                </c:pt>
                <c:pt idx="545">
                  <c:v>886</c:v>
                </c:pt>
                <c:pt idx="546">
                  <c:v>887</c:v>
                </c:pt>
                <c:pt idx="547">
                  <c:v>888</c:v>
                </c:pt>
                <c:pt idx="548">
                  <c:v>889</c:v>
                </c:pt>
                <c:pt idx="549">
                  <c:v>890</c:v>
                </c:pt>
                <c:pt idx="550">
                  <c:v>891</c:v>
                </c:pt>
                <c:pt idx="551">
                  <c:v>892</c:v>
                </c:pt>
                <c:pt idx="552">
                  <c:v>893</c:v>
                </c:pt>
                <c:pt idx="553">
                  <c:v>894</c:v>
                </c:pt>
                <c:pt idx="554">
                  <c:v>895</c:v>
                </c:pt>
                <c:pt idx="555">
                  <c:v>896</c:v>
                </c:pt>
                <c:pt idx="556">
                  <c:v>897</c:v>
                </c:pt>
                <c:pt idx="557">
                  <c:v>898</c:v>
                </c:pt>
                <c:pt idx="558">
                  <c:v>899</c:v>
                </c:pt>
                <c:pt idx="559">
                  <c:v>900</c:v>
                </c:pt>
                <c:pt idx="560">
                  <c:v>901</c:v>
                </c:pt>
                <c:pt idx="561">
                  <c:v>902</c:v>
                </c:pt>
                <c:pt idx="562">
                  <c:v>903</c:v>
                </c:pt>
                <c:pt idx="563">
                  <c:v>904</c:v>
                </c:pt>
                <c:pt idx="564">
                  <c:v>905</c:v>
                </c:pt>
                <c:pt idx="565">
                  <c:v>906</c:v>
                </c:pt>
                <c:pt idx="566">
                  <c:v>907</c:v>
                </c:pt>
                <c:pt idx="567">
                  <c:v>908</c:v>
                </c:pt>
                <c:pt idx="568">
                  <c:v>909</c:v>
                </c:pt>
                <c:pt idx="569">
                  <c:v>910</c:v>
                </c:pt>
                <c:pt idx="570">
                  <c:v>911</c:v>
                </c:pt>
                <c:pt idx="571">
                  <c:v>912</c:v>
                </c:pt>
                <c:pt idx="572">
                  <c:v>913</c:v>
                </c:pt>
                <c:pt idx="573">
                  <c:v>914</c:v>
                </c:pt>
                <c:pt idx="574">
                  <c:v>915</c:v>
                </c:pt>
                <c:pt idx="575">
                  <c:v>916</c:v>
                </c:pt>
                <c:pt idx="576">
                  <c:v>917</c:v>
                </c:pt>
                <c:pt idx="577">
                  <c:v>918</c:v>
                </c:pt>
                <c:pt idx="578">
                  <c:v>919</c:v>
                </c:pt>
                <c:pt idx="579">
                  <c:v>920</c:v>
                </c:pt>
                <c:pt idx="580">
                  <c:v>921</c:v>
                </c:pt>
                <c:pt idx="581">
                  <c:v>922</c:v>
                </c:pt>
                <c:pt idx="582">
                  <c:v>923</c:v>
                </c:pt>
                <c:pt idx="583">
                  <c:v>924</c:v>
                </c:pt>
                <c:pt idx="584">
                  <c:v>925</c:v>
                </c:pt>
                <c:pt idx="585">
                  <c:v>926</c:v>
                </c:pt>
                <c:pt idx="586">
                  <c:v>927</c:v>
                </c:pt>
                <c:pt idx="587">
                  <c:v>928</c:v>
                </c:pt>
                <c:pt idx="588">
                  <c:v>929</c:v>
                </c:pt>
                <c:pt idx="589">
                  <c:v>930</c:v>
                </c:pt>
                <c:pt idx="590">
                  <c:v>931</c:v>
                </c:pt>
                <c:pt idx="591">
                  <c:v>932</c:v>
                </c:pt>
                <c:pt idx="592">
                  <c:v>933</c:v>
                </c:pt>
                <c:pt idx="593">
                  <c:v>934</c:v>
                </c:pt>
                <c:pt idx="594">
                  <c:v>935</c:v>
                </c:pt>
                <c:pt idx="595">
                  <c:v>936</c:v>
                </c:pt>
                <c:pt idx="596">
                  <c:v>937</c:v>
                </c:pt>
                <c:pt idx="597">
                  <c:v>938</c:v>
                </c:pt>
                <c:pt idx="598">
                  <c:v>939</c:v>
                </c:pt>
                <c:pt idx="599">
                  <c:v>940</c:v>
                </c:pt>
                <c:pt idx="600">
                  <c:v>941</c:v>
                </c:pt>
                <c:pt idx="601">
                  <c:v>942</c:v>
                </c:pt>
                <c:pt idx="602">
                  <c:v>943</c:v>
                </c:pt>
                <c:pt idx="603">
                  <c:v>944</c:v>
                </c:pt>
                <c:pt idx="604">
                  <c:v>945</c:v>
                </c:pt>
                <c:pt idx="605">
                  <c:v>946</c:v>
                </c:pt>
                <c:pt idx="606">
                  <c:v>947</c:v>
                </c:pt>
                <c:pt idx="607">
                  <c:v>948</c:v>
                </c:pt>
                <c:pt idx="608">
                  <c:v>949</c:v>
                </c:pt>
                <c:pt idx="609">
                  <c:v>950</c:v>
                </c:pt>
                <c:pt idx="610">
                  <c:v>951</c:v>
                </c:pt>
                <c:pt idx="611">
                  <c:v>952</c:v>
                </c:pt>
                <c:pt idx="612">
                  <c:v>953</c:v>
                </c:pt>
                <c:pt idx="613">
                  <c:v>954</c:v>
                </c:pt>
                <c:pt idx="614">
                  <c:v>955</c:v>
                </c:pt>
                <c:pt idx="615">
                  <c:v>956</c:v>
                </c:pt>
                <c:pt idx="616">
                  <c:v>957</c:v>
                </c:pt>
                <c:pt idx="617">
                  <c:v>958</c:v>
                </c:pt>
                <c:pt idx="618">
                  <c:v>959</c:v>
                </c:pt>
                <c:pt idx="619">
                  <c:v>960</c:v>
                </c:pt>
                <c:pt idx="620">
                  <c:v>961</c:v>
                </c:pt>
                <c:pt idx="621">
                  <c:v>962</c:v>
                </c:pt>
                <c:pt idx="622">
                  <c:v>963</c:v>
                </c:pt>
                <c:pt idx="623">
                  <c:v>964</c:v>
                </c:pt>
                <c:pt idx="624">
                  <c:v>965</c:v>
                </c:pt>
                <c:pt idx="625">
                  <c:v>966</c:v>
                </c:pt>
                <c:pt idx="626">
                  <c:v>967</c:v>
                </c:pt>
                <c:pt idx="627">
                  <c:v>968</c:v>
                </c:pt>
                <c:pt idx="628">
                  <c:v>969</c:v>
                </c:pt>
                <c:pt idx="629">
                  <c:v>970</c:v>
                </c:pt>
                <c:pt idx="630">
                  <c:v>971</c:v>
                </c:pt>
                <c:pt idx="631">
                  <c:v>972</c:v>
                </c:pt>
                <c:pt idx="632">
                  <c:v>973</c:v>
                </c:pt>
                <c:pt idx="633">
                  <c:v>974</c:v>
                </c:pt>
                <c:pt idx="634">
                  <c:v>975</c:v>
                </c:pt>
                <c:pt idx="635">
                  <c:v>976</c:v>
                </c:pt>
                <c:pt idx="636">
                  <c:v>977</c:v>
                </c:pt>
                <c:pt idx="637">
                  <c:v>978</c:v>
                </c:pt>
                <c:pt idx="638">
                  <c:v>979</c:v>
                </c:pt>
                <c:pt idx="639">
                  <c:v>980</c:v>
                </c:pt>
                <c:pt idx="640">
                  <c:v>981</c:v>
                </c:pt>
                <c:pt idx="641">
                  <c:v>982</c:v>
                </c:pt>
                <c:pt idx="642">
                  <c:v>983</c:v>
                </c:pt>
                <c:pt idx="643">
                  <c:v>984</c:v>
                </c:pt>
                <c:pt idx="644">
                  <c:v>985</c:v>
                </c:pt>
                <c:pt idx="645">
                  <c:v>986</c:v>
                </c:pt>
                <c:pt idx="646">
                  <c:v>987</c:v>
                </c:pt>
                <c:pt idx="647">
                  <c:v>988</c:v>
                </c:pt>
                <c:pt idx="648">
                  <c:v>989</c:v>
                </c:pt>
                <c:pt idx="649">
                  <c:v>990</c:v>
                </c:pt>
                <c:pt idx="650">
                  <c:v>991</c:v>
                </c:pt>
                <c:pt idx="651">
                  <c:v>992</c:v>
                </c:pt>
                <c:pt idx="652">
                  <c:v>993</c:v>
                </c:pt>
                <c:pt idx="653">
                  <c:v>994</c:v>
                </c:pt>
                <c:pt idx="654">
                  <c:v>995</c:v>
                </c:pt>
                <c:pt idx="655">
                  <c:v>996</c:v>
                </c:pt>
                <c:pt idx="656">
                  <c:v>997</c:v>
                </c:pt>
                <c:pt idx="657">
                  <c:v>998</c:v>
                </c:pt>
                <c:pt idx="658">
                  <c:v>999</c:v>
                </c:pt>
                <c:pt idx="659">
                  <c:v>1000</c:v>
                </c:pt>
                <c:pt idx="660">
                  <c:v>1001</c:v>
                </c:pt>
                <c:pt idx="661">
                  <c:v>1002</c:v>
                </c:pt>
                <c:pt idx="662">
                  <c:v>1003</c:v>
                </c:pt>
                <c:pt idx="663">
                  <c:v>1004</c:v>
                </c:pt>
                <c:pt idx="664">
                  <c:v>1005</c:v>
                </c:pt>
                <c:pt idx="665">
                  <c:v>1006</c:v>
                </c:pt>
                <c:pt idx="666">
                  <c:v>1007</c:v>
                </c:pt>
                <c:pt idx="667">
                  <c:v>1008</c:v>
                </c:pt>
                <c:pt idx="668">
                  <c:v>1009</c:v>
                </c:pt>
                <c:pt idx="669">
                  <c:v>1010</c:v>
                </c:pt>
                <c:pt idx="670">
                  <c:v>1011</c:v>
                </c:pt>
                <c:pt idx="671">
                  <c:v>1012</c:v>
                </c:pt>
                <c:pt idx="672">
                  <c:v>1013</c:v>
                </c:pt>
                <c:pt idx="673">
                  <c:v>1014</c:v>
                </c:pt>
                <c:pt idx="674">
                  <c:v>1015</c:v>
                </c:pt>
                <c:pt idx="675">
                  <c:v>1016</c:v>
                </c:pt>
                <c:pt idx="676">
                  <c:v>1017</c:v>
                </c:pt>
                <c:pt idx="677">
                  <c:v>1018</c:v>
                </c:pt>
                <c:pt idx="678">
                  <c:v>1019</c:v>
                </c:pt>
                <c:pt idx="679">
                  <c:v>1020</c:v>
                </c:pt>
                <c:pt idx="680">
                  <c:v>1021</c:v>
                </c:pt>
                <c:pt idx="681">
                  <c:v>1022</c:v>
                </c:pt>
                <c:pt idx="682">
                  <c:v>1023</c:v>
                </c:pt>
                <c:pt idx="683">
                  <c:v>1024</c:v>
                </c:pt>
                <c:pt idx="684">
                  <c:v>1025</c:v>
                </c:pt>
                <c:pt idx="685">
                  <c:v>1026</c:v>
                </c:pt>
                <c:pt idx="686">
                  <c:v>1027</c:v>
                </c:pt>
                <c:pt idx="687">
                  <c:v>1028</c:v>
                </c:pt>
                <c:pt idx="688">
                  <c:v>1029</c:v>
                </c:pt>
                <c:pt idx="689">
                  <c:v>1030</c:v>
                </c:pt>
                <c:pt idx="690">
                  <c:v>1031</c:v>
                </c:pt>
                <c:pt idx="691">
                  <c:v>1032</c:v>
                </c:pt>
                <c:pt idx="692">
                  <c:v>1033</c:v>
                </c:pt>
                <c:pt idx="693">
                  <c:v>1034</c:v>
                </c:pt>
                <c:pt idx="694">
                  <c:v>1035</c:v>
                </c:pt>
                <c:pt idx="695">
                  <c:v>1036</c:v>
                </c:pt>
                <c:pt idx="696">
                  <c:v>1037</c:v>
                </c:pt>
                <c:pt idx="697">
                  <c:v>1038</c:v>
                </c:pt>
                <c:pt idx="698">
                  <c:v>1039</c:v>
                </c:pt>
                <c:pt idx="699">
                  <c:v>1040</c:v>
                </c:pt>
                <c:pt idx="700">
                  <c:v>1041</c:v>
                </c:pt>
                <c:pt idx="701">
                  <c:v>1042</c:v>
                </c:pt>
                <c:pt idx="702">
                  <c:v>1043</c:v>
                </c:pt>
                <c:pt idx="703">
                  <c:v>1044</c:v>
                </c:pt>
                <c:pt idx="704">
                  <c:v>1045</c:v>
                </c:pt>
                <c:pt idx="705">
                  <c:v>1046</c:v>
                </c:pt>
                <c:pt idx="706">
                  <c:v>1047</c:v>
                </c:pt>
                <c:pt idx="707">
                  <c:v>1048</c:v>
                </c:pt>
                <c:pt idx="708">
                  <c:v>1049</c:v>
                </c:pt>
                <c:pt idx="709">
                  <c:v>1050</c:v>
                </c:pt>
                <c:pt idx="710">
                  <c:v>1051</c:v>
                </c:pt>
                <c:pt idx="711">
                  <c:v>1052</c:v>
                </c:pt>
                <c:pt idx="712">
                  <c:v>1053</c:v>
                </c:pt>
                <c:pt idx="713">
                  <c:v>1054</c:v>
                </c:pt>
                <c:pt idx="714">
                  <c:v>1055</c:v>
                </c:pt>
                <c:pt idx="715">
                  <c:v>1056</c:v>
                </c:pt>
                <c:pt idx="716">
                  <c:v>1057</c:v>
                </c:pt>
                <c:pt idx="717">
                  <c:v>1058</c:v>
                </c:pt>
                <c:pt idx="718">
                  <c:v>1059</c:v>
                </c:pt>
                <c:pt idx="719">
                  <c:v>1060</c:v>
                </c:pt>
                <c:pt idx="720">
                  <c:v>1061</c:v>
                </c:pt>
                <c:pt idx="721">
                  <c:v>1062</c:v>
                </c:pt>
                <c:pt idx="722">
                  <c:v>1063</c:v>
                </c:pt>
                <c:pt idx="723">
                  <c:v>1064</c:v>
                </c:pt>
                <c:pt idx="724">
                  <c:v>1065</c:v>
                </c:pt>
                <c:pt idx="725">
                  <c:v>1066</c:v>
                </c:pt>
                <c:pt idx="726">
                  <c:v>1067</c:v>
                </c:pt>
                <c:pt idx="727">
                  <c:v>1068</c:v>
                </c:pt>
                <c:pt idx="728">
                  <c:v>1069</c:v>
                </c:pt>
                <c:pt idx="729">
                  <c:v>1070</c:v>
                </c:pt>
                <c:pt idx="730">
                  <c:v>1071</c:v>
                </c:pt>
                <c:pt idx="731">
                  <c:v>1072</c:v>
                </c:pt>
                <c:pt idx="732">
                  <c:v>1073</c:v>
                </c:pt>
                <c:pt idx="733">
                  <c:v>1074</c:v>
                </c:pt>
                <c:pt idx="734">
                  <c:v>1075</c:v>
                </c:pt>
                <c:pt idx="735">
                  <c:v>1076</c:v>
                </c:pt>
                <c:pt idx="736">
                  <c:v>1077</c:v>
                </c:pt>
                <c:pt idx="737">
                  <c:v>1078</c:v>
                </c:pt>
                <c:pt idx="738">
                  <c:v>1079</c:v>
                </c:pt>
                <c:pt idx="739">
                  <c:v>1080</c:v>
                </c:pt>
                <c:pt idx="740">
                  <c:v>1081</c:v>
                </c:pt>
                <c:pt idx="741">
                  <c:v>1082</c:v>
                </c:pt>
                <c:pt idx="742">
                  <c:v>1083</c:v>
                </c:pt>
                <c:pt idx="743">
                  <c:v>1084</c:v>
                </c:pt>
                <c:pt idx="744">
                  <c:v>1085</c:v>
                </c:pt>
                <c:pt idx="745">
                  <c:v>1086</c:v>
                </c:pt>
                <c:pt idx="746">
                  <c:v>1087</c:v>
                </c:pt>
                <c:pt idx="747">
                  <c:v>1088</c:v>
                </c:pt>
                <c:pt idx="748">
                  <c:v>1089</c:v>
                </c:pt>
                <c:pt idx="749">
                  <c:v>1090</c:v>
                </c:pt>
                <c:pt idx="750">
                  <c:v>1091</c:v>
                </c:pt>
                <c:pt idx="751">
                  <c:v>1092</c:v>
                </c:pt>
                <c:pt idx="752">
                  <c:v>1093</c:v>
                </c:pt>
                <c:pt idx="753">
                  <c:v>1094</c:v>
                </c:pt>
                <c:pt idx="754">
                  <c:v>1095</c:v>
                </c:pt>
                <c:pt idx="755">
                  <c:v>1096</c:v>
                </c:pt>
                <c:pt idx="756">
                  <c:v>1097</c:v>
                </c:pt>
                <c:pt idx="757">
                  <c:v>1098</c:v>
                </c:pt>
                <c:pt idx="758">
                  <c:v>1099</c:v>
                </c:pt>
                <c:pt idx="759">
                  <c:v>1100</c:v>
                </c:pt>
                <c:pt idx="760">
                  <c:v>1101</c:v>
                </c:pt>
                <c:pt idx="761">
                  <c:v>1102</c:v>
                </c:pt>
                <c:pt idx="762">
                  <c:v>1103</c:v>
                </c:pt>
                <c:pt idx="763">
                  <c:v>1104</c:v>
                </c:pt>
                <c:pt idx="764">
                  <c:v>1105</c:v>
                </c:pt>
                <c:pt idx="765">
                  <c:v>1106</c:v>
                </c:pt>
                <c:pt idx="766">
                  <c:v>1107</c:v>
                </c:pt>
                <c:pt idx="767">
                  <c:v>1108</c:v>
                </c:pt>
                <c:pt idx="768">
                  <c:v>1109</c:v>
                </c:pt>
                <c:pt idx="769">
                  <c:v>1110</c:v>
                </c:pt>
                <c:pt idx="770">
                  <c:v>1111</c:v>
                </c:pt>
                <c:pt idx="771">
                  <c:v>1112</c:v>
                </c:pt>
                <c:pt idx="772">
                  <c:v>1113</c:v>
                </c:pt>
                <c:pt idx="773">
                  <c:v>1114</c:v>
                </c:pt>
                <c:pt idx="774">
                  <c:v>1115</c:v>
                </c:pt>
                <c:pt idx="775">
                  <c:v>1116</c:v>
                </c:pt>
                <c:pt idx="776">
                  <c:v>1117</c:v>
                </c:pt>
                <c:pt idx="777">
                  <c:v>1118</c:v>
                </c:pt>
                <c:pt idx="778">
                  <c:v>1119</c:v>
                </c:pt>
                <c:pt idx="779">
                  <c:v>1120</c:v>
                </c:pt>
                <c:pt idx="780">
                  <c:v>1121</c:v>
                </c:pt>
                <c:pt idx="781">
                  <c:v>1122</c:v>
                </c:pt>
                <c:pt idx="782">
                  <c:v>1123</c:v>
                </c:pt>
                <c:pt idx="783">
                  <c:v>1124</c:v>
                </c:pt>
                <c:pt idx="784">
                  <c:v>1125</c:v>
                </c:pt>
                <c:pt idx="785">
                  <c:v>1126</c:v>
                </c:pt>
                <c:pt idx="786">
                  <c:v>1127</c:v>
                </c:pt>
                <c:pt idx="787">
                  <c:v>1128</c:v>
                </c:pt>
                <c:pt idx="788">
                  <c:v>1129</c:v>
                </c:pt>
                <c:pt idx="789">
                  <c:v>1130</c:v>
                </c:pt>
                <c:pt idx="790">
                  <c:v>1131</c:v>
                </c:pt>
                <c:pt idx="791">
                  <c:v>1132</c:v>
                </c:pt>
                <c:pt idx="792">
                  <c:v>1133</c:v>
                </c:pt>
                <c:pt idx="793">
                  <c:v>1134</c:v>
                </c:pt>
                <c:pt idx="794">
                  <c:v>1135</c:v>
                </c:pt>
                <c:pt idx="795">
                  <c:v>1136</c:v>
                </c:pt>
                <c:pt idx="796">
                  <c:v>1137</c:v>
                </c:pt>
                <c:pt idx="797">
                  <c:v>1138</c:v>
                </c:pt>
                <c:pt idx="798">
                  <c:v>1139</c:v>
                </c:pt>
                <c:pt idx="799">
                  <c:v>1140</c:v>
                </c:pt>
                <c:pt idx="800">
                  <c:v>1141</c:v>
                </c:pt>
                <c:pt idx="801">
                  <c:v>1142</c:v>
                </c:pt>
                <c:pt idx="802">
                  <c:v>1143</c:v>
                </c:pt>
                <c:pt idx="803">
                  <c:v>1144</c:v>
                </c:pt>
                <c:pt idx="804">
                  <c:v>1145</c:v>
                </c:pt>
                <c:pt idx="805">
                  <c:v>1146</c:v>
                </c:pt>
                <c:pt idx="806">
                  <c:v>1147</c:v>
                </c:pt>
                <c:pt idx="807">
                  <c:v>1148</c:v>
                </c:pt>
                <c:pt idx="808">
                  <c:v>1149</c:v>
                </c:pt>
                <c:pt idx="809">
                  <c:v>1150</c:v>
                </c:pt>
                <c:pt idx="810">
                  <c:v>1151</c:v>
                </c:pt>
                <c:pt idx="811">
                  <c:v>1152</c:v>
                </c:pt>
                <c:pt idx="812">
                  <c:v>1153</c:v>
                </c:pt>
                <c:pt idx="813">
                  <c:v>1154</c:v>
                </c:pt>
                <c:pt idx="814">
                  <c:v>1155</c:v>
                </c:pt>
                <c:pt idx="815">
                  <c:v>1156</c:v>
                </c:pt>
                <c:pt idx="816">
                  <c:v>1157</c:v>
                </c:pt>
                <c:pt idx="817">
                  <c:v>1158</c:v>
                </c:pt>
                <c:pt idx="818">
                  <c:v>1159</c:v>
                </c:pt>
                <c:pt idx="819">
                  <c:v>1160</c:v>
                </c:pt>
                <c:pt idx="820">
                  <c:v>1161</c:v>
                </c:pt>
                <c:pt idx="821">
                  <c:v>1162</c:v>
                </c:pt>
                <c:pt idx="822">
                  <c:v>1163</c:v>
                </c:pt>
                <c:pt idx="823">
                  <c:v>1164</c:v>
                </c:pt>
                <c:pt idx="824">
                  <c:v>1165</c:v>
                </c:pt>
                <c:pt idx="825">
                  <c:v>1166</c:v>
                </c:pt>
                <c:pt idx="826">
                  <c:v>1167</c:v>
                </c:pt>
                <c:pt idx="827">
                  <c:v>1168</c:v>
                </c:pt>
                <c:pt idx="828">
                  <c:v>1169</c:v>
                </c:pt>
                <c:pt idx="829">
                  <c:v>1170</c:v>
                </c:pt>
                <c:pt idx="830">
                  <c:v>1171</c:v>
                </c:pt>
                <c:pt idx="831">
                  <c:v>1172</c:v>
                </c:pt>
                <c:pt idx="832">
                  <c:v>1173</c:v>
                </c:pt>
                <c:pt idx="833">
                  <c:v>1174</c:v>
                </c:pt>
                <c:pt idx="834">
                  <c:v>1175</c:v>
                </c:pt>
                <c:pt idx="835">
                  <c:v>1176</c:v>
                </c:pt>
                <c:pt idx="836">
                  <c:v>1177</c:v>
                </c:pt>
                <c:pt idx="837">
                  <c:v>1178</c:v>
                </c:pt>
                <c:pt idx="838">
                  <c:v>1179</c:v>
                </c:pt>
                <c:pt idx="839">
                  <c:v>1180</c:v>
                </c:pt>
                <c:pt idx="840">
                  <c:v>1181</c:v>
                </c:pt>
                <c:pt idx="841">
                  <c:v>1182</c:v>
                </c:pt>
                <c:pt idx="842">
                  <c:v>1183</c:v>
                </c:pt>
                <c:pt idx="843">
                  <c:v>1184</c:v>
                </c:pt>
                <c:pt idx="844">
                  <c:v>1185</c:v>
                </c:pt>
                <c:pt idx="845">
                  <c:v>1186</c:v>
                </c:pt>
                <c:pt idx="846">
                  <c:v>1187</c:v>
                </c:pt>
                <c:pt idx="847">
                  <c:v>1188</c:v>
                </c:pt>
                <c:pt idx="848">
                  <c:v>1189</c:v>
                </c:pt>
                <c:pt idx="849">
                  <c:v>1190</c:v>
                </c:pt>
                <c:pt idx="850">
                  <c:v>1191</c:v>
                </c:pt>
                <c:pt idx="851">
                  <c:v>1192</c:v>
                </c:pt>
                <c:pt idx="852">
                  <c:v>1193</c:v>
                </c:pt>
                <c:pt idx="853">
                  <c:v>1194</c:v>
                </c:pt>
                <c:pt idx="854">
                  <c:v>1195</c:v>
                </c:pt>
                <c:pt idx="855">
                  <c:v>1196</c:v>
                </c:pt>
                <c:pt idx="856">
                  <c:v>1197</c:v>
                </c:pt>
                <c:pt idx="857">
                  <c:v>1198</c:v>
                </c:pt>
                <c:pt idx="858">
                  <c:v>1199</c:v>
                </c:pt>
                <c:pt idx="859">
                  <c:v>1200</c:v>
                </c:pt>
                <c:pt idx="860">
                  <c:v>1201</c:v>
                </c:pt>
                <c:pt idx="861">
                  <c:v>1202</c:v>
                </c:pt>
                <c:pt idx="862">
                  <c:v>1203</c:v>
                </c:pt>
                <c:pt idx="863">
                  <c:v>1204</c:v>
                </c:pt>
                <c:pt idx="864">
                  <c:v>1205</c:v>
                </c:pt>
                <c:pt idx="865">
                  <c:v>1206</c:v>
                </c:pt>
                <c:pt idx="866">
                  <c:v>1207</c:v>
                </c:pt>
                <c:pt idx="867">
                  <c:v>1208</c:v>
                </c:pt>
                <c:pt idx="868">
                  <c:v>1209</c:v>
                </c:pt>
                <c:pt idx="869">
                  <c:v>1210</c:v>
                </c:pt>
                <c:pt idx="870">
                  <c:v>1211</c:v>
                </c:pt>
                <c:pt idx="871">
                  <c:v>1212</c:v>
                </c:pt>
                <c:pt idx="872">
                  <c:v>1213</c:v>
                </c:pt>
                <c:pt idx="873">
                  <c:v>1214</c:v>
                </c:pt>
                <c:pt idx="874">
                  <c:v>1215</c:v>
                </c:pt>
                <c:pt idx="875">
                  <c:v>1216</c:v>
                </c:pt>
                <c:pt idx="876">
                  <c:v>1217</c:v>
                </c:pt>
                <c:pt idx="877">
                  <c:v>1218</c:v>
                </c:pt>
                <c:pt idx="878">
                  <c:v>1219</c:v>
                </c:pt>
                <c:pt idx="879">
                  <c:v>1220</c:v>
                </c:pt>
                <c:pt idx="880">
                  <c:v>1221</c:v>
                </c:pt>
                <c:pt idx="881">
                  <c:v>1222</c:v>
                </c:pt>
                <c:pt idx="882">
                  <c:v>1223</c:v>
                </c:pt>
                <c:pt idx="883">
                  <c:v>1224</c:v>
                </c:pt>
                <c:pt idx="884">
                  <c:v>1225</c:v>
                </c:pt>
                <c:pt idx="885">
                  <c:v>1226</c:v>
                </c:pt>
                <c:pt idx="886">
                  <c:v>1227</c:v>
                </c:pt>
                <c:pt idx="887">
                  <c:v>1228</c:v>
                </c:pt>
                <c:pt idx="888">
                  <c:v>1229</c:v>
                </c:pt>
                <c:pt idx="889">
                  <c:v>1230</c:v>
                </c:pt>
                <c:pt idx="890">
                  <c:v>1231</c:v>
                </c:pt>
                <c:pt idx="891">
                  <c:v>1232</c:v>
                </c:pt>
                <c:pt idx="892">
                  <c:v>1233</c:v>
                </c:pt>
                <c:pt idx="893">
                  <c:v>1234</c:v>
                </c:pt>
                <c:pt idx="894">
                  <c:v>1235</c:v>
                </c:pt>
                <c:pt idx="895">
                  <c:v>1236</c:v>
                </c:pt>
                <c:pt idx="896">
                  <c:v>1237</c:v>
                </c:pt>
                <c:pt idx="897">
                  <c:v>1238</c:v>
                </c:pt>
                <c:pt idx="898">
                  <c:v>1239</c:v>
                </c:pt>
                <c:pt idx="899">
                  <c:v>1240</c:v>
                </c:pt>
                <c:pt idx="900">
                  <c:v>1241</c:v>
                </c:pt>
                <c:pt idx="901">
                  <c:v>1242</c:v>
                </c:pt>
                <c:pt idx="902">
                  <c:v>1243</c:v>
                </c:pt>
                <c:pt idx="903">
                  <c:v>1244</c:v>
                </c:pt>
                <c:pt idx="904">
                  <c:v>1245</c:v>
                </c:pt>
                <c:pt idx="905">
                  <c:v>1246</c:v>
                </c:pt>
                <c:pt idx="906">
                  <c:v>1247</c:v>
                </c:pt>
                <c:pt idx="907">
                  <c:v>1248</c:v>
                </c:pt>
                <c:pt idx="908">
                  <c:v>1249</c:v>
                </c:pt>
                <c:pt idx="909">
                  <c:v>1250</c:v>
                </c:pt>
                <c:pt idx="910">
                  <c:v>1251</c:v>
                </c:pt>
                <c:pt idx="911">
                  <c:v>1252</c:v>
                </c:pt>
                <c:pt idx="912">
                  <c:v>1253</c:v>
                </c:pt>
                <c:pt idx="913">
                  <c:v>1254</c:v>
                </c:pt>
                <c:pt idx="914">
                  <c:v>1255</c:v>
                </c:pt>
                <c:pt idx="915">
                  <c:v>1256</c:v>
                </c:pt>
                <c:pt idx="916">
                  <c:v>1257</c:v>
                </c:pt>
                <c:pt idx="917">
                  <c:v>1258</c:v>
                </c:pt>
                <c:pt idx="918">
                  <c:v>1259</c:v>
                </c:pt>
                <c:pt idx="919">
                  <c:v>1260</c:v>
                </c:pt>
                <c:pt idx="920">
                  <c:v>1261</c:v>
                </c:pt>
                <c:pt idx="921">
                  <c:v>1262</c:v>
                </c:pt>
                <c:pt idx="922">
                  <c:v>1263</c:v>
                </c:pt>
                <c:pt idx="923">
                  <c:v>1264</c:v>
                </c:pt>
                <c:pt idx="924">
                  <c:v>1265</c:v>
                </c:pt>
                <c:pt idx="925">
                  <c:v>1266</c:v>
                </c:pt>
                <c:pt idx="926">
                  <c:v>1267</c:v>
                </c:pt>
                <c:pt idx="927">
                  <c:v>1268</c:v>
                </c:pt>
                <c:pt idx="928">
                  <c:v>1269</c:v>
                </c:pt>
                <c:pt idx="929">
                  <c:v>1270</c:v>
                </c:pt>
                <c:pt idx="930">
                  <c:v>1271</c:v>
                </c:pt>
                <c:pt idx="931">
                  <c:v>1272</c:v>
                </c:pt>
                <c:pt idx="932">
                  <c:v>1273</c:v>
                </c:pt>
                <c:pt idx="933">
                  <c:v>1274</c:v>
                </c:pt>
                <c:pt idx="934">
                  <c:v>1275</c:v>
                </c:pt>
                <c:pt idx="935">
                  <c:v>1276</c:v>
                </c:pt>
                <c:pt idx="936">
                  <c:v>1277</c:v>
                </c:pt>
                <c:pt idx="937">
                  <c:v>1278</c:v>
                </c:pt>
                <c:pt idx="938">
                  <c:v>1279</c:v>
                </c:pt>
                <c:pt idx="939">
                  <c:v>1280</c:v>
                </c:pt>
                <c:pt idx="940">
                  <c:v>1281</c:v>
                </c:pt>
                <c:pt idx="941">
                  <c:v>1282</c:v>
                </c:pt>
                <c:pt idx="942">
                  <c:v>1283</c:v>
                </c:pt>
                <c:pt idx="943">
                  <c:v>1284</c:v>
                </c:pt>
                <c:pt idx="944">
                  <c:v>1285</c:v>
                </c:pt>
                <c:pt idx="945">
                  <c:v>1286</c:v>
                </c:pt>
                <c:pt idx="946">
                  <c:v>1287</c:v>
                </c:pt>
                <c:pt idx="947">
                  <c:v>1288</c:v>
                </c:pt>
                <c:pt idx="948">
                  <c:v>1289</c:v>
                </c:pt>
                <c:pt idx="949">
                  <c:v>1290</c:v>
                </c:pt>
                <c:pt idx="950">
                  <c:v>1291</c:v>
                </c:pt>
                <c:pt idx="951">
                  <c:v>1292</c:v>
                </c:pt>
                <c:pt idx="952">
                  <c:v>1293</c:v>
                </c:pt>
                <c:pt idx="953">
                  <c:v>1294</c:v>
                </c:pt>
                <c:pt idx="954">
                  <c:v>1295</c:v>
                </c:pt>
                <c:pt idx="955">
                  <c:v>1296</c:v>
                </c:pt>
                <c:pt idx="956">
                  <c:v>1297</c:v>
                </c:pt>
                <c:pt idx="957">
                  <c:v>1298</c:v>
                </c:pt>
                <c:pt idx="958">
                  <c:v>1299</c:v>
                </c:pt>
                <c:pt idx="959">
                  <c:v>1300</c:v>
                </c:pt>
                <c:pt idx="960">
                  <c:v>1301</c:v>
                </c:pt>
                <c:pt idx="961">
                  <c:v>1302</c:v>
                </c:pt>
                <c:pt idx="962">
                  <c:v>1303</c:v>
                </c:pt>
                <c:pt idx="963">
                  <c:v>1304</c:v>
                </c:pt>
                <c:pt idx="964">
                  <c:v>1305</c:v>
                </c:pt>
                <c:pt idx="965">
                  <c:v>1306</c:v>
                </c:pt>
                <c:pt idx="966">
                  <c:v>1307</c:v>
                </c:pt>
                <c:pt idx="967">
                  <c:v>1308</c:v>
                </c:pt>
                <c:pt idx="968">
                  <c:v>1309</c:v>
                </c:pt>
                <c:pt idx="969">
                  <c:v>1310</c:v>
                </c:pt>
                <c:pt idx="970">
                  <c:v>1311</c:v>
                </c:pt>
                <c:pt idx="971">
                  <c:v>1312</c:v>
                </c:pt>
                <c:pt idx="972">
                  <c:v>1313</c:v>
                </c:pt>
                <c:pt idx="973">
                  <c:v>1314</c:v>
                </c:pt>
                <c:pt idx="974">
                  <c:v>1315</c:v>
                </c:pt>
                <c:pt idx="975">
                  <c:v>1316</c:v>
                </c:pt>
                <c:pt idx="976">
                  <c:v>1317</c:v>
                </c:pt>
                <c:pt idx="977">
                  <c:v>1318</c:v>
                </c:pt>
                <c:pt idx="978">
                  <c:v>1319</c:v>
                </c:pt>
                <c:pt idx="979">
                  <c:v>1320</c:v>
                </c:pt>
                <c:pt idx="980">
                  <c:v>1321</c:v>
                </c:pt>
                <c:pt idx="981">
                  <c:v>1322</c:v>
                </c:pt>
                <c:pt idx="982">
                  <c:v>1323</c:v>
                </c:pt>
                <c:pt idx="983">
                  <c:v>1324</c:v>
                </c:pt>
                <c:pt idx="984">
                  <c:v>1325</c:v>
                </c:pt>
                <c:pt idx="985">
                  <c:v>1326</c:v>
                </c:pt>
                <c:pt idx="986">
                  <c:v>1327</c:v>
                </c:pt>
                <c:pt idx="987">
                  <c:v>1328</c:v>
                </c:pt>
                <c:pt idx="988">
                  <c:v>1329</c:v>
                </c:pt>
                <c:pt idx="989">
                  <c:v>1330</c:v>
                </c:pt>
                <c:pt idx="990">
                  <c:v>1331</c:v>
                </c:pt>
                <c:pt idx="991">
                  <c:v>1332</c:v>
                </c:pt>
                <c:pt idx="992">
                  <c:v>1333</c:v>
                </c:pt>
                <c:pt idx="993">
                  <c:v>1334</c:v>
                </c:pt>
                <c:pt idx="994">
                  <c:v>1335</c:v>
                </c:pt>
                <c:pt idx="995">
                  <c:v>1336</c:v>
                </c:pt>
                <c:pt idx="996">
                  <c:v>1337</c:v>
                </c:pt>
                <c:pt idx="997">
                  <c:v>1338</c:v>
                </c:pt>
                <c:pt idx="998">
                  <c:v>1339</c:v>
                </c:pt>
                <c:pt idx="999">
                  <c:v>1340</c:v>
                </c:pt>
                <c:pt idx="1000">
                  <c:v>1341</c:v>
                </c:pt>
                <c:pt idx="1001">
                  <c:v>1342</c:v>
                </c:pt>
                <c:pt idx="1002">
                  <c:v>1343</c:v>
                </c:pt>
                <c:pt idx="1003">
                  <c:v>1344</c:v>
                </c:pt>
                <c:pt idx="1004">
                  <c:v>1345</c:v>
                </c:pt>
                <c:pt idx="1005">
                  <c:v>1346</c:v>
                </c:pt>
                <c:pt idx="1006">
                  <c:v>1347</c:v>
                </c:pt>
                <c:pt idx="1007">
                  <c:v>1348</c:v>
                </c:pt>
                <c:pt idx="1008">
                  <c:v>1349</c:v>
                </c:pt>
                <c:pt idx="1009">
                  <c:v>1350</c:v>
                </c:pt>
                <c:pt idx="1010">
                  <c:v>1351</c:v>
                </c:pt>
                <c:pt idx="1011">
                  <c:v>1352</c:v>
                </c:pt>
                <c:pt idx="1012">
                  <c:v>1353</c:v>
                </c:pt>
                <c:pt idx="1013">
                  <c:v>1354</c:v>
                </c:pt>
                <c:pt idx="1014">
                  <c:v>1355</c:v>
                </c:pt>
                <c:pt idx="1015">
                  <c:v>1356</c:v>
                </c:pt>
                <c:pt idx="1016">
                  <c:v>1357</c:v>
                </c:pt>
                <c:pt idx="1017">
                  <c:v>1358</c:v>
                </c:pt>
                <c:pt idx="1018">
                  <c:v>1359</c:v>
                </c:pt>
                <c:pt idx="1019">
                  <c:v>1360</c:v>
                </c:pt>
                <c:pt idx="1020">
                  <c:v>1361</c:v>
                </c:pt>
                <c:pt idx="1021">
                  <c:v>1362</c:v>
                </c:pt>
                <c:pt idx="1022">
                  <c:v>1363</c:v>
                </c:pt>
                <c:pt idx="1023">
                  <c:v>1364</c:v>
                </c:pt>
                <c:pt idx="1024">
                  <c:v>1365</c:v>
                </c:pt>
                <c:pt idx="1025">
                  <c:v>1366</c:v>
                </c:pt>
                <c:pt idx="1026">
                  <c:v>1367</c:v>
                </c:pt>
                <c:pt idx="1027">
                  <c:v>1368</c:v>
                </c:pt>
                <c:pt idx="1028">
                  <c:v>1369</c:v>
                </c:pt>
                <c:pt idx="1029">
                  <c:v>1370</c:v>
                </c:pt>
                <c:pt idx="1030">
                  <c:v>1371</c:v>
                </c:pt>
                <c:pt idx="1031">
                  <c:v>1372</c:v>
                </c:pt>
                <c:pt idx="1032">
                  <c:v>1373</c:v>
                </c:pt>
                <c:pt idx="1033">
                  <c:v>1374</c:v>
                </c:pt>
                <c:pt idx="1034">
                  <c:v>1375</c:v>
                </c:pt>
                <c:pt idx="1035">
                  <c:v>1376</c:v>
                </c:pt>
                <c:pt idx="1036">
                  <c:v>1377</c:v>
                </c:pt>
                <c:pt idx="1037">
                  <c:v>1378</c:v>
                </c:pt>
                <c:pt idx="1038">
                  <c:v>1379</c:v>
                </c:pt>
                <c:pt idx="1039">
                  <c:v>1380</c:v>
                </c:pt>
                <c:pt idx="1040">
                  <c:v>1381</c:v>
                </c:pt>
                <c:pt idx="1041">
                  <c:v>1382</c:v>
                </c:pt>
                <c:pt idx="1042">
                  <c:v>1383</c:v>
                </c:pt>
                <c:pt idx="1043">
                  <c:v>1384</c:v>
                </c:pt>
                <c:pt idx="1044">
                  <c:v>1385</c:v>
                </c:pt>
                <c:pt idx="1045">
                  <c:v>1386</c:v>
                </c:pt>
                <c:pt idx="1046">
                  <c:v>1387</c:v>
                </c:pt>
                <c:pt idx="1047">
                  <c:v>1388</c:v>
                </c:pt>
                <c:pt idx="1048">
                  <c:v>1389</c:v>
                </c:pt>
                <c:pt idx="1049">
                  <c:v>1390</c:v>
                </c:pt>
                <c:pt idx="1050">
                  <c:v>1391</c:v>
                </c:pt>
                <c:pt idx="1051">
                  <c:v>1392</c:v>
                </c:pt>
                <c:pt idx="1052">
                  <c:v>1393</c:v>
                </c:pt>
                <c:pt idx="1053">
                  <c:v>1394</c:v>
                </c:pt>
                <c:pt idx="1054">
                  <c:v>1395</c:v>
                </c:pt>
                <c:pt idx="1055">
                  <c:v>1396</c:v>
                </c:pt>
                <c:pt idx="1056">
                  <c:v>1397</c:v>
                </c:pt>
                <c:pt idx="1057">
                  <c:v>1398</c:v>
                </c:pt>
                <c:pt idx="1058">
                  <c:v>1399</c:v>
                </c:pt>
                <c:pt idx="1059">
                  <c:v>1400</c:v>
                </c:pt>
                <c:pt idx="1060">
                  <c:v>1401</c:v>
                </c:pt>
                <c:pt idx="1061">
                  <c:v>1402</c:v>
                </c:pt>
                <c:pt idx="1062">
                  <c:v>1403</c:v>
                </c:pt>
                <c:pt idx="1063">
                  <c:v>1404</c:v>
                </c:pt>
                <c:pt idx="1064">
                  <c:v>1405</c:v>
                </c:pt>
                <c:pt idx="1065">
                  <c:v>1406</c:v>
                </c:pt>
                <c:pt idx="1066">
                  <c:v>1407</c:v>
                </c:pt>
                <c:pt idx="1067">
                  <c:v>1408</c:v>
                </c:pt>
                <c:pt idx="1068">
                  <c:v>1409</c:v>
                </c:pt>
                <c:pt idx="1069">
                  <c:v>1410</c:v>
                </c:pt>
                <c:pt idx="1070">
                  <c:v>1411</c:v>
                </c:pt>
                <c:pt idx="1071">
                  <c:v>1412</c:v>
                </c:pt>
                <c:pt idx="1072">
                  <c:v>1413</c:v>
                </c:pt>
                <c:pt idx="1073">
                  <c:v>1414</c:v>
                </c:pt>
                <c:pt idx="1074">
                  <c:v>1415</c:v>
                </c:pt>
                <c:pt idx="1075">
                  <c:v>1416</c:v>
                </c:pt>
                <c:pt idx="1076">
                  <c:v>1417</c:v>
                </c:pt>
                <c:pt idx="1077">
                  <c:v>1418</c:v>
                </c:pt>
                <c:pt idx="1078">
                  <c:v>1419</c:v>
                </c:pt>
                <c:pt idx="1079">
                  <c:v>1420</c:v>
                </c:pt>
                <c:pt idx="1080">
                  <c:v>1421</c:v>
                </c:pt>
                <c:pt idx="1081">
                  <c:v>1422</c:v>
                </c:pt>
                <c:pt idx="1082">
                  <c:v>1423</c:v>
                </c:pt>
                <c:pt idx="1083">
                  <c:v>1424</c:v>
                </c:pt>
                <c:pt idx="1084">
                  <c:v>1425</c:v>
                </c:pt>
                <c:pt idx="1085">
                  <c:v>1426</c:v>
                </c:pt>
                <c:pt idx="1086">
                  <c:v>1427</c:v>
                </c:pt>
                <c:pt idx="1087">
                  <c:v>1428</c:v>
                </c:pt>
                <c:pt idx="1088">
                  <c:v>1429</c:v>
                </c:pt>
                <c:pt idx="1089">
                  <c:v>1430</c:v>
                </c:pt>
                <c:pt idx="1090">
                  <c:v>1431</c:v>
                </c:pt>
                <c:pt idx="1091">
                  <c:v>1432</c:v>
                </c:pt>
                <c:pt idx="1092">
                  <c:v>1433</c:v>
                </c:pt>
                <c:pt idx="1093">
                  <c:v>1434</c:v>
                </c:pt>
                <c:pt idx="1094">
                  <c:v>1435</c:v>
                </c:pt>
                <c:pt idx="1095">
                  <c:v>1436</c:v>
                </c:pt>
                <c:pt idx="1096">
                  <c:v>1437</c:v>
                </c:pt>
                <c:pt idx="1097">
                  <c:v>1438</c:v>
                </c:pt>
                <c:pt idx="1098">
                  <c:v>1439</c:v>
                </c:pt>
                <c:pt idx="1099">
                  <c:v>1440</c:v>
                </c:pt>
                <c:pt idx="1100">
                  <c:v>1441</c:v>
                </c:pt>
                <c:pt idx="1101">
                  <c:v>1442</c:v>
                </c:pt>
                <c:pt idx="1102">
                  <c:v>1443</c:v>
                </c:pt>
                <c:pt idx="1103">
                  <c:v>1444</c:v>
                </c:pt>
                <c:pt idx="1104">
                  <c:v>1445</c:v>
                </c:pt>
                <c:pt idx="1105">
                  <c:v>1446</c:v>
                </c:pt>
                <c:pt idx="1106">
                  <c:v>1447</c:v>
                </c:pt>
                <c:pt idx="1107">
                  <c:v>1448</c:v>
                </c:pt>
                <c:pt idx="1108">
                  <c:v>1449</c:v>
                </c:pt>
                <c:pt idx="1109">
                  <c:v>1450</c:v>
                </c:pt>
                <c:pt idx="1110">
                  <c:v>1451</c:v>
                </c:pt>
                <c:pt idx="1111">
                  <c:v>1452</c:v>
                </c:pt>
                <c:pt idx="1112">
                  <c:v>1453</c:v>
                </c:pt>
                <c:pt idx="1113">
                  <c:v>1454</c:v>
                </c:pt>
                <c:pt idx="1114">
                  <c:v>1455</c:v>
                </c:pt>
                <c:pt idx="1115">
                  <c:v>1456</c:v>
                </c:pt>
                <c:pt idx="1116">
                  <c:v>1457</c:v>
                </c:pt>
                <c:pt idx="1117">
                  <c:v>1458</c:v>
                </c:pt>
                <c:pt idx="1118">
                  <c:v>1459</c:v>
                </c:pt>
                <c:pt idx="1119">
                  <c:v>1460</c:v>
                </c:pt>
                <c:pt idx="1120">
                  <c:v>1461</c:v>
                </c:pt>
                <c:pt idx="1121">
                  <c:v>1462</c:v>
                </c:pt>
                <c:pt idx="1122">
                  <c:v>1463</c:v>
                </c:pt>
                <c:pt idx="1123">
                  <c:v>1464</c:v>
                </c:pt>
                <c:pt idx="1124">
                  <c:v>1465</c:v>
                </c:pt>
                <c:pt idx="1125">
                  <c:v>1466</c:v>
                </c:pt>
                <c:pt idx="1126">
                  <c:v>1467</c:v>
                </c:pt>
                <c:pt idx="1127">
                  <c:v>1468</c:v>
                </c:pt>
                <c:pt idx="1128">
                  <c:v>1469</c:v>
                </c:pt>
                <c:pt idx="1129">
                  <c:v>1470</c:v>
                </c:pt>
                <c:pt idx="1130">
                  <c:v>1471</c:v>
                </c:pt>
                <c:pt idx="1131">
                  <c:v>1472</c:v>
                </c:pt>
                <c:pt idx="1132">
                  <c:v>1473</c:v>
                </c:pt>
                <c:pt idx="1133">
                  <c:v>1474</c:v>
                </c:pt>
                <c:pt idx="1134">
                  <c:v>1475</c:v>
                </c:pt>
                <c:pt idx="1135">
                  <c:v>1476</c:v>
                </c:pt>
                <c:pt idx="1136">
                  <c:v>1477</c:v>
                </c:pt>
                <c:pt idx="1137">
                  <c:v>1478</c:v>
                </c:pt>
                <c:pt idx="1138">
                  <c:v>1479</c:v>
                </c:pt>
                <c:pt idx="1139">
                  <c:v>1480</c:v>
                </c:pt>
                <c:pt idx="1140">
                  <c:v>1481</c:v>
                </c:pt>
                <c:pt idx="1141">
                  <c:v>1482</c:v>
                </c:pt>
                <c:pt idx="1142">
                  <c:v>1483</c:v>
                </c:pt>
                <c:pt idx="1143">
                  <c:v>1484</c:v>
                </c:pt>
                <c:pt idx="1144">
                  <c:v>1485</c:v>
                </c:pt>
                <c:pt idx="1145">
                  <c:v>1486</c:v>
                </c:pt>
                <c:pt idx="1146">
                  <c:v>1487</c:v>
                </c:pt>
                <c:pt idx="1147">
                  <c:v>1488</c:v>
                </c:pt>
                <c:pt idx="1148">
                  <c:v>1489</c:v>
                </c:pt>
                <c:pt idx="1149">
                  <c:v>1490</c:v>
                </c:pt>
                <c:pt idx="1150">
                  <c:v>1491</c:v>
                </c:pt>
                <c:pt idx="1151">
                  <c:v>1492</c:v>
                </c:pt>
                <c:pt idx="1152">
                  <c:v>1493</c:v>
                </c:pt>
                <c:pt idx="1153">
                  <c:v>1494</c:v>
                </c:pt>
                <c:pt idx="1154">
                  <c:v>1495</c:v>
                </c:pt>
                <c:pt idx="1155">
                  <c:v>1496</c:v>
                </c:pt>
                <c:pt idx="1156">
                  <c:v>1497</c:v>
                </c:pt>
                <c:pt idx="1157">
                  <c:v>1498</c:v>
                </c:pt>
                <c:pt idx="1158">
                  <c:v>1499</c:v>
                </c:pt>
                <c:pt idx="1159">
                  <c:v>1500</c:v>
                </c:pt>
                <c:pt idx="1160">
                  <c:v>1501</c:v>
                </c:pt>
                <c:pt idx="1161">
                  <c:v>1502</c:v>
                </c:pt>
                <c:pt idx="1162">
                  <c:v>1503</c:v>
                </c:pt>
                <c:pt idx="1163">
                  <c:v>1504</c:v>
                </c:pt>
                <c:pt idx="1164">
                  <c:v>1505</c:v>
                </c:pt>
                <c:pt idx="1165">
                  <c:v>1506</c:v>
                </c:pt>
                <c:pt idx="1166">
                  <c:v>1507</c:v>
                </c:pt>
                <c:pt idx="1167">
                  <c:v>1508</c:v>
                </c:pt>
                <c:pt idx="1168">
                  <c:v>1509</c:v>
                </c:pt>
                <c:pt idx="1169">
                  <c:v>1510</c:v>
                </c:pt>
                <c:pt idx="1170">
                  <c:v>1511</c:v>
                </c:pt>
                <c:pt idx="1171">
                  <c:v>1512</c:v>
                </c:pt>
                <c:pt idx="1172">
                  <c:v>1513</c:v>
                </c:pt>
                <c:pt idx="1173">
                  <c:v>1514</c:v>
                </c:pt>
                <c:pt idx="1174">
                  <c:v>1515</c:v>
                </c:pt>
                <c:pt idx="1175">
                  <c:v>1516</c:v>
                </c:pt>
                <c:pt idx="1176">
                  <c:v>1517</c:v>
                </c:pt>
                <c:pt idx="1177">
                  <c:v>1518</c:v>
                </c:pt>
                <c:pt idx="1178">
                  <c:v>1519</c:v>
                </c:pt>
                <c:pt idx="1179">
                  <c:v>1520</c:v>
                </c:pt>
                <c:pt idx="1180">
                  <c:v>1521</c:v>
                </c:pt>
                <c:pt idx="1181">
                  <c:v>1522</c:v>
                </c:pt>
                <c:pt idx="1182">
                  <c:v>1523</c:v>
                </c:pt>
                <c:pt idx="1183">
                  <c:v>1524</c:v>
                </c:pt>
                <c:pt idx="1184">
                  <c:v>1525</c:v>
                </c:pt>
                <c:pt idx="1185">
                  <c:v>1526</c:v>
                </c:pt>
                <c:pt idx="1186">
                  <c:v>1527</c:v>
                </c:pt>
                <c:pt idx="1187">
                  <c:v>1528</c:v>
                </c:pt>
                <c:pt idx="1188">
                  <c:v>1529</c:v>
                </c:pt>
                <c:pt idx="1189">
                  <c:v>1530</c:v>
                </c:pt>
                <c:pt idx="1190">
                  <c:v>1531</c:v>
                </c:pt>
                <c:pt idx="1191">
                  <c:v>1532</c:v>
                </c:pt>
                <c:pt idx="1192">
                  <c:v>1533</c:v>
                </c:pt>
                <c:pt idx="1193">
                  <c:v>1534</c:v>
                </c:pt>
                <c:pt idx="1194">
                  <c:v>1535</c:v>
                </c:pt>
                <c:pt idx="1195">
                  <c:v>1536</c:v>
                </c:pt>
                <c:pt idx="1196">
                  <c:v>1537</c:v>
                </c:pt>
                <c:pt idx="1197">
                  <c:v>1538</c:v>
                </c:pt>
                <c:pt idx="1198">
                  <c:v>1539</c:v>
                </c:pt>
                <c:pt idx="1199">
                  <c:v>1540</c:v>
                </c:pt>
                <c:pt idx="1200">
                  <c:v>1541</c:v>
                </c:pt>
                <c:pt idx="1201">
                  <c:v>1542</c:v>
                </c:pt>
                <c:pt idx="1202">
                  <c:v>1543</c:v>
                </c:pt>
                <c:pt idx="1203">
                  <c:v>1544</c:v>
                </c:pt>
                <c:pt idx="1204">
                  <c:v>1545</c:v>
                </c:pt>
                <c:pt idx="1205">
                  <c:v>1546</c:v>
                </c:pt>
                <c:pt idx="1206">
                  <c:v>1547</c:v>
                </c:pt>
                <c:pt idx="1207">
                  <c:v>1548</c:v>
                </c:pt>
                <c:pt idx="1208">
                  <c:v>1549</c:v>
                </c:pt>
                <c:pt idx="1209">
                  <c:v>1550</c:v>
                </c:pt>
                <c:pt idx="1210">
                  <c:v>1551</c:v>
                </c:pt>
                <c:pt idx="1211">
                  <c:v>1552</c:v>
                </c:pt>
                <c:pt idx="1212">
                  <c:v>1553</c:v>
                </c:pt>
                <c:pt idx="1213">
                  <c:v>1554</c:v>
                </c:pt>
                <c:pt idx="1214">
                  <c:v>1555</c:v>
                </c:pt>
                <c:pt idx="1215">
                  <c:v>1556</c:v>
                </c:pt>
                <c:pt idx="1216">
                  <c:v>1557</c:v>
                </c:pt>
                <c:pt idx="1217">
                  <c:v>1558</c:v>
                </c:pt>
                <c:pt idx="1218">
                  <c:v>1559</c:v>
                </c:pt>
                <c:pt idx="1219">
                  <c:v>1560</c:v>
                </c:pt>
                <c:pt idx="1220">
                  <c:v>1561</c:v>
                </c:pt>
                <c:pt idx="1221">
                  <c:v>1562</c:v>
                </c:pt>
                <c:pt idx="1222">
                  <c:v>1563</c:v>
                </c:pt>
                <c:pt idx="1223">
                  <c:v>1564</c:v>
                </c:pt>
                <c:pt idx="1224">
                  <c:v>1565</c:v>
                </c:pt>
                <c:pt idx="1225">
                  <c:v>1566</c:v>
                </c:pt>
                <c:pt idx="1226">
                  <c:v>1567</c:v>
                </c:pt>
                <c:pt idx="1227">
                  <c:v>1568</c:v>
                </c:pt>
                <c:pt idx="1228">
                  <c:v>1569</c:v>
                </c:pt>
                <c:pt idx="1229">
                  <c:v>1570</c:v>
                </c:pt>
                <c:pt idx="1230">
                  <c:v>1571</c:v>
                </c:pt>
                <c:pt idx="1231">
                  <c:v>1572</c:v>
                </c:pt>
                <c:pt idx="1232">
                  <c:v>1573</c:v>
                </c:pt>
                <c:pt idx="1233">
                  <c:v>1574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1578</c:v>
                </c:pt>
                <c:pt idx="1238">
                  <c:v>1579</c:v>
                </c:pt>
                <c:pt idx="1239">
                  <c:v>1580</c:v>
                </c:pt>
                <c:pt idx="1240">
                  <c:v>1581</c:v>
                </c:pt>
                <c:pt idx="1241">
                  <c:v>1582</c:v>
                </c:pt>
                <c:pt idx="1242">
                  <c:v>1583</c:v>
                </c:pt>
                <c:pt idx="1243">
                  <c:v>1584</c:v>
                </c:pt>
                <c:pt idx="1244">
                  <c:v>1585</c:v>
                </c:pt>
                <c:pt idx="1245">
                  <c:v>1586</c:v>
                </c:pt>
                <c:pt idx="1246">
                  <c:v>1587</c:v>
                </c:pt>
                <c:pt idx="1247">
                  <c:v>1588</c:v>
                </c:pt>
                <c:pt idx="1248">
                  <c:v>1589</c:v>
                </c:pt>
                <c:pt idx="1249">
                  <c:v>1590</c:v>
                </c:pt>
                <c:pt idx="1250">
                  <c:v>1591</c:v>
                </c:pt>
                <c:pt idx="1251">
                  <c:v>1592</c:v>
                </c:pt>
                <c:pt idx="1252">
                  <c:v>1593</c:v>
                </c:pt>
                <c:pt idx="1253">
                  <c:v>1594</c:v>
                </c:pt>
                <c:pt idx="1254">
                  <c:v>1595</c:v>
                </c:pt>
                <c:pt idx="1255">
                  <c:v>1596</c:v>
                </c:pt>
                <c:pt idx="1256">
                  <c:v>1597</c:v>
                </c:pt>
                <c:pt idx="1257">
                  <c:v>1598</c:v>
                </c:pt>
                <c:pt idx="1258">
                  <c:v>1599</c:v>
                </c:pt>
                <c:pt idx="1259">
                  <c:v>1600</c:v>
                </c:pt>
                <c:pt idx="1260">
                  <c:v>1601</c:v>
                </c:pt>
                <c:pt idx="1261">
                  <c:v>1602</c:v>
                </c:pt>
                <c:pt idx="1262">
                  <c:v>1603</c:v>
                </c:pt>
                <c:pt idx="1263">
                  <c:v>1604</c:v>
                </c:pt>
                <c:pt idx="1264">
                  <c:v>1605</c:v>
                </c:pt>
                <c:pt idx="1265">
                  <c:v>1606</c:v>
                </c:pt>
                <c:pt idx="1266">
                  <c:v>1607</c:v>
                </c:pt>
                <c:pt idx="1267">
                  <c:v>1608</c:v>
                </c:pt>
                <c:pt idx="1268">
                  <c:v>1609</c:v>
                </c:pt>
                <c:pt idx="1269">
                  <c:v>1610</c:v>
                </c:pt>
                <c:pt idx="1270">
                  <c:v>1611</c:v>
                </c:pt>
                <c:pt idx="1271">
                  <c:v>1612</c:v>
                </c:pt>
                <c:pt idx="1272">
                  <c:v>1613</c:v>
                </c:pt>
                <c:pt idx="1273">
                  <c:v>1614</c:v>
                </c:pt>
                <c:pt idx="1274">
                  <c:v>1615</c:v>
                </c:pt>
                <c:pt idx="1275">
                  <c:v>1616</c:v>
                </c:pt>
                <c:pt idx="1276">
                  <c:v>1617</c:v>
                </c:pt>
                <c:pt idx="1277">
                  <c:v>1618</c:v>
                </c:pt>
                <c:pt idx="1278">
                  <c:v>1619</c:v>
                </c:pt>
                <c:pt idx="1279">
                  <c:v>1620</c:v>
                </c:pt>
                <c:pt idx="1280">
                  <c:v>1621</c:v>
                </c:pt>
                <c:pt idx="1281">
                  <c:v>1622</c:v>
                </c:pt>
                <c:pt idx="1282">
                  <c:v>1623</c:v>
                </c:pt>
                <c:pt idx="1283">
                  <c:v>1624</c:v>
                </c:pt>
                <c:pt idx="1284">
                  <c:v>1625</c:v>
                </c:pt>
                <c:pt idx="1285">
                  <c:v>1626</c:v>
                </c:pt>
                <c:pt idx="1286">
                  <c:v>1627</c:v>
                </c:pt>
                <c:pt idx="1287">
                  <c:v>1628</c:v>
                </c:pt>
                <c:pt idx="1288">
                  <c:v>1629</c:v>
                </c:pt>
                <c:pt idx="1289">
                  <c:v>1630</c:v>
                </c:pt>
                <c:pt idx="1290">
                  <c:v>1631</c:v>
                </c:pt>
                <c:pt idx="1291">
                  <c:v>1632</c:v>
                </c:pt>
                <c:pt idx="1292">
                  <c:v>1633</c:v>
                </c:pt>
                <c:pt idx="1293">
                  <c:v>1634</c:v>
                </c:pt>
                <c:pt idx="1294">
                  <c:v>1635</c:v>
                </c:pt>
                <c:pt idx="1295">
                  <c:v>1636</c:v>
                </c:pt>
                <c:pt idx="1296">
                  <c:v>1637</c:v>
                </c:pt>
                <c:pt idx="1297">
                  <c:v>1638</c:v>
                </c:pt>
                <c:pt idx="1298">
                  <c:v>1639</c:v>
                </c:pt>
                <c:pt idx="1299">
                  <c:v>1640</c:v>
                </c:pt>
                <c:pt idx="1300">
                  <c:v>1641</c:v>
                </c:pt>
                <c:pt idx="1301">
                  <c:v>1642</c:v>
                </c:pt>
                <c:pt idx="1302">
                  <c:v>1643</c:v>
                </c:pt>
                <c:pt idx="1303">
                  <c:v>1644</c:v>
                </c:pt>
                <c:pt idx="1304">
                  <c:v>1645</c:v>
                </c:pt>
                <c:pt idx="1305">
                  <c:v>1646</c:v>
                </c:pt>
                <c:pt idx="1306">
                  <c:v>1647</c:v>
                </c:pt>
                <c:pt idx="1307">
                  <c:v>1648</c:v>
                </c:pt>
                <c:pt idx="1308">
                  <c:v>1649</c:v>
                </c:pt>
                <c:pt idx="1309">
                  <c:v>1650</c:v>
                </c:pt>
                <c:pt idx="1310">
                  <c:v>1651</c:v>
                </c:pt>
                <c:pt idx="1311">
                  <c:v>1652</c:v>
                </c:pt>
                <c:pt idx="1312">
                  <c:v>1653</c:v>
                </c:pt>
                <c:pt idx="1313">
                  <c:v>1654</c:v>
                </c:pt>
                <c:pt idx="1314">
                  <c:v>1655</c:v>
                </c:pt>
                <c:pt idx="1315">
                  <c:v>1656</c:v>
                </c:pt>
                <c:pt idx="1316">
                  <c:v>1657</c:v>
                </c:pt>
                <c:pt idx="1317">
                  <c:v>1658</c:v>
                </c:pt>
                <c:pt idx="1318">
                  <c:v>1659</c:v>
                </c:pt>
                <c:pt idx="1319">
                  <c:v>1660</c:v>
                </c:pt>
                <c:pt idx="1320">
                  <c:v>1661</c:v>
                </c:pt>
                <c:pt idx="1321">
                  <c:v>1662</c:v>
                </c:pt>
                <c:pt idx="1322">
                  <c:v>1663</c:v>
                </c:pt>
                <c:pt idx="1323">
                  <c:v>1664</c:v>
                </c:pt>
                <c:pt idx="1324">
                  <c:v>1665</c:v>
                </c:pt>
                <c:pt idx="1325">
                  <c:v>1666</c:v>
                </c:pt>
                <c:pt idx="1326">
                  <c:v>1667</c:v>
                </c:pt>
                <c:pt idx="1327">
                  <c:v>1668</c:v>
                </c:pt>
                <c:pt idx="1328">
                  <c:v>1669</c:v>
                </c:pt>
                <c:pt idx="1329">
                  <c:v>1670</c:v>
                </c:pt>
                <c:pt idx="1330">
                  <c:v>1671</c:v>
                </c:pt>
                <c:pt idx="1331">
                  <c:v>1672</c:v>
                </c:pt>
                <c:pt idx="1332">
                  <c:v>1673</c:v>
                </c:pt>
                <c:pt idx="1333">
                  <c:v>1674</c:v>
                </c:pt>
                <c:pt idx="1334">
                  <c:v>1675</c:v>
                </c:pt>
                <c:pt idx="1335">
                  <c:v>1676</c:v>
                </c:pt>
                <c:pt idx="1336">
                  <c:v>1677</c:v>
                </c:pt>
                <c:pt idx="1337">
                  <c:v>1678</c:v>
                </c:pt>
                <c:pt idx="1338">
                  <c:v>1679</c:v>
                </c:pt>
                <c:pt idx="1339">
                  <c:v>1680</c:v>
                </c:pt>
                <c:pt idx="1340">
                  <c:v>1681</c:v>
                </c:pt>
                <c:pt idx="1341">
                  <c:v>1682</c:v>
                </c:pt>
                <c:pt idx="1342">
                  <c:v>1683</c:v>
                </c:pt>
                <c:pt idx="1343">
                  <c:v>1684</c:v>
                </c:pt>
                <c:pt idx="1344">
                  <c:v>1685</c:v>
                </c:pt>
                <c:pt idx="1345">
                  <c:v>1686</c:v>
                </c:pt>
                <c:pt idx="1346">
                  <c:v>1687</c:v>
                </c:pt>
                <c:pt idx="1347">
                  <c:v>1688</c:v>
                </c:pt>
                <c:pt idx="1348">
                  <c:v>1689</c:v>
                </c:pt>
                <c:pt idx="1349">
                  <c:v>1690</c:v>
                </c:pt>
                <c:pt idx="1350">
                  <c:v>1691</c:v>
                </c:pt>
                <c:pt idx="1351">
                  <c:v>1692</c:v>
                </c:pt>
                <c:pt idx="1352">
                  <c:v>1693</c:v>
                </c:pt>
                <c:pt idx="1353">
                  <c:v>1694</c:v>
                </c:pt>
                <c:pt idx="1354">
                  <c:v>1695</c:v>
                </c:pt>
                <c:pt idx="1355">
                  <c:v>1696</c:v>
                </c:pt>
                <c:pt idx="1356">
                  <c:v>1697</c:v>
                </c:pt>
                <c:pt idx="1357">
                  <c:v>1698</c:v>
                </c:pt>
                <c:pt idx="1358">
                  <c:v>1699</c:v>
                </c:pt>
                <c:pt idx="1359">
                  <c:v>1700</c:v>
                </c:pt>
                <c:pt idx="1360">
                  <c:v>1701</c:v>
                </c:pt>
                <c:pt idx="1361">
                  <c:v>1702</c:v>
                </c:pt>
                <c:pt idx="1362">
                  <c:v>1703</c:v>
                </c:pt>
                <c:pt idx="1363">
                  <c:v>1704</c:v>
                </c:pt>
                <c:pt idx="1364">
                  <c:v>1705</c:v>
                </c:pt>
                <c:pt idx="1365">
                  <c:v>1706</c:v>
                </c:pt>
                <c:pt idx="1366">
                  <c:v>1707</c:v>
                </c:pt>
                <c:pt idx="1367">
                  <c:v>1708</c:v>
                </c:pt>
                <c:pt idx="1368">
                  <c:v>1709</c:v>
                </c:pt>
                <c:pt idx="1369">
                  <c:v>1710</c:v>
                </c:pt>
                <c:pt idx="1370">
                  <c:v>1711</c:v>
                </c:pt>
                <c:pt idx="1371">
                  <c:v>1712</c:v>
                </c:pt>
                <c:pt idx="1372">
                  <c:v>1713</c:v>
                </c:pt>
                <c:pt idx="1373">
                  <c:v>1714</c:v>
                </c:pt>
                <c:pt idx="1374">
                  <c:v>1715</c:v>
                </c:pt>
                <c:pt idx="1375">
                  <c:v>1716</c:v>
                </c:pt>
                <c:pt idx="1376">
                  <c:v>1717</c:v>
                </c:pt>
                <c:pt idx="1377">
                  <c:v>1718</c:v>
                </c:pt>
                <c:pt idx="1378">
                  <c:v>1719</c:v>
                </c:pt>
                <c:pt idx="1379">
                  <c:v>1720</c:v>
                </c:pt>
                <c:pt idx="1380">
                  <c:v>1721</c:v>
                </c:pt>
                <c:pt idx="1381">
                  <c:v>1722</c:v>
                </c:pt>
                <c:pt idx="1382">
                  <c:v>1723</c:v>
                </c:pt>
                <c:pt idx="1383">
                  <c:v>1724</c:v>
                </c:pt>
                <c:pt idx="1384">
                  <c:v>1725</c:v>
                </c:pt>
                <c:pt idx="1385">
                  <c:v>1726</c:v>
                </c:pt>
                <c:pt idx="1386">
                  <c:v>1727</c:v>
                </c:pt>
                <c:pt idx="1387">
                  <c:v>1728</c:v>
                </c:pt>
                <c:pt idx="1388">
                  <c:v>1729</c:v>
                </c:pt>
                <c:pt idx="1389">
                  <c:v>1730</c:v>
                </c:pt>
                <c:pt idx="1390">
                  <c:v>1731</c:v>
                </c:pt>
                <c:pt idx="1391">
                  <c:v>1732</c:v>
                </c:pt>
                <c:pt idx="1392">
                  <c:v>1733</c:v>
                </c:pt>
                <c:pt idx="1393">
                  <c:v>1734</c:v>
                </c:pt>
                <c:pt idx="1394">
                  <c:v>1735</c:v>
                </c:pt>
                <c:pt idx="1395">
                  <c:v>1736</c:v>
                </c:pt>
                <c:pt idx="1396">
                  <c:v>1737</c:v>
                </c:pt>
                <c:pt idx="1397">
                  <c:v>1738</c:v>
                </c:pt>
                <c:pt idx="1398">
                  <c:v>1739</c:v>
                </c:pt>
                <c:pt idx="1399">
                  <c:v>1740</c:v>
                </c:pt>
                <c:pt idx="1400">
                  <c:v>1741</c:v>
                </c:pt>
                <c:pt idx="1401">
                  <c:v>1742</c:v>
                </c:pt>
                <c:pt idx="1402">
                  <c:v>1743</c:v>
                </c:pt>
                <c:pt idx="1403">
                  <c:v>1744</c:v>
                </c:pt>
                <c:pt idx="1404">
                  <c:v>1745</c:v>
                </c:pt>
                <c:pt idx="1405">
                  <c:v>1746</c:v>
                </c:pt>
                <c:pt idx="1406">
                  <c:v>1747</c:v>
                </c:pt>
                <c:pt idx="1407">
                  <c:v>1748</c:v>
                </c:pt>
                <c:pt idx="1408">
                  <c:v>1749</c:v>
                </c:pt>
                <c:pt idx="1409">
                  <c:v>1750</c:v>
                </c:pt>
                <c:pt idx="1410">
                  <c:v>1751</c:v>
                </c:pt>
                <c:pt idx="1411">
                  <c:v>1752</c:v>
                </c:pt>
                <c:pt idx="1412">
                  <c:v>1753</c:v>
                </c:pt>
                <c:pt idx="1413">
                  <c:v>1754</c:v>
                </c:pt>
                <c:pt idx="1414">
                  <c:v>1755</c:v>
                </c:pt>
                <c:pt idx="1415">
                  <c:v>1756</c:v>
                </c:pt>
                <c:pt idx="1416">
                  <c:v>1757</c:v>
                </c:pt>
                <c:pt idx="1417">
                  <c:v>1758</c:v>
                </c:pt>
                <c:pt idx="1418">
                  <c:v>1759</c:v>
                </c:pt>
                <c:pt idx="1419">
                  <c:v>1760</c:v>
                </c:pt>
                <c:pt idx="1420">
                  <c:v>1761</c:v>
                </c:pt>
                <c:pt idx="1421">
                  <c:v>1762</c:v>
                </c:pt>
                <c:pt idx="1422">
                  <c:v>1763</c:v>
                </c:pt>
                <c:pt idx="1423">
                  <c:v>1764</c:v>
                </c:pt>
                <c:pt idx="1424">
                  <c:v>1765</c:v>
                </c:pt>
                <c:pt idx="1425">
                  <c:v>1766</c:v>
                </c:pt>
                <c:pt idx="1426">
                  <c:v>1767</c:v>
                </c:pt>
                <c:pt idx="1427">
                  <c:v>1768</c:v>
                </c:pt>
                <c:pt idx="1428">
                  <c:v>1769</c:v>
                </c:pt>
                <c:pt idx="1429">
                  <c:v>1770</c:v>
                </c:pt>
                <c:pt idx="1430">
                  <c:v>1771</c:v>
                </c:pt>
                <c:pt idx="1431">
                  <c:v>1772</c:v>
                </c:pt>
                <c:pt idx="1432">
                  <c:v>1773</c:v>
                </c:pt>
                <c:pt idx="1433">
                  <c:v>1774</c:v>
                </c:pt>
                <c:pt idx="1434">
                  <c:v>1775</c:v>
                </c:pt>
                <c:pt idx="1435">
                  <c:v>1776</c:v>
                </c:pt>
                <c:pt idx="1436">
                  <c:v>1777</c:v>
                </c:pt>
                <c:pt idx="1437">
                  <c:v>1778</c:v>
                </c:pt>
                <c:pt idx="1438">
                  <c:v>1779</c:v>
                </c:pt>
                <c:pt idx="1439">
                  <c:v>1780</c:v>
                </c:pt>
                <c:pt idx="1440">
                  <c:v>1781</c:v>
                </c:pt>
                <c:pt idx="1441">
                  <c:v>1782</c:v>
                </c:pt>
                <c:pt idx="1442">
                  <c:v>1783</c:v>
                </c:pt>
                <c:pt idx="1443">
                  <c:v>1784</c:v>
                </c:pt>
                <c:pt idx="1444">
                  <c:v>1785</c:v>
                </c:pt>
                <c:pt idx="1445">
                  <c:v>1786</c:v>
                </c:pt>
                <c:pt idx="1446">
                  <c:v>1787</c:v>
                </c:pt>
                <c:pt idx="1447">
                  <c:v>1788</c:v>
                </c:pt>
                <c:pt idx="1448">
                  <c:v>1789</c:v>
                </c:pt>
                <c:pt idx="1449">
                  <c:v>1790</c:v>
                </c:pt>
                <c:pt idx="1450">
                  <c:v>1791</c:v>
                </c:pt>
                <c:pt idx="1451">
                  <c:v>1792</c:v>
                </c:pt>
                <c:pt idx="1452">
                  <c:v>1793</c:v>
                </c:pt>
                <c:pt idx="1453">
                  <c:v>1794</c:v>
                </c:pt>
                <c:pt idx="1454">
                  <c:v>1795</c:v>
                </c:pt>
                <c:pt idx="1455">
                  <c:v>1796</c:v>
                </c:pt>
                <c:pt idx="1456">
                  <c:v>1797</c:v>
                </c:pt>
                <c:pt idx="1457">
                  <c:v>1798</c:v>
                </c:pt>
                <c:pt idx="1458">
                  <c:v>1799</c:v>
                </c:pt>
                <c:pt idx="1459">
                  <c:v>1800</c:v>
                </c:pt>
                <c:pt idx="1460">
                  <c:v>1801</c:v>
                </c:pt>
                <c:pt idx="1461">
                  <c:v>1802</c:v>
                </c:pt>
                <c:pt idx="1462">
                  <c:v>1803</c:v>
                </c:pt>
                <c:pt idx="1463">
                  <c:v>1804</c:v>
                </c:pt>
                <c:pt idx="1464">
                  <c:v>1805</c:v>
                </c:pt>
                <c:pt idx="1465">
                  <c:v>1806</c:v>
                </c:pt>
                <c:pt idx="1466">
                  <c:v>1807</c:v>
                </c:pt>
                <c:pt idx="1467">
                  <c:v>1808</c:v>
                </c:pt>
                <c:pt idx="1468">
                  <c:v>1809</c:v>
                </c:pt>
                <c:pt idx="1469">
                  <c:v>1810</c:v>
                </c:pt>
                <c:pt idx="1470">
                  <c:v>1811</c:v>
                </c:pt>
                <c:pt idx="1471">
                  <c:v>1812</c:v>
                </c:pt>
                <c:pt idx="1472">
                  <c:v>1813</c:v>
                </c:pt>
                <c:pt idx="1473">
                  <c:v>1814</c:v>
                </c:pt>
                <c:pt idx="1474">
                  <c:v>1815</c:v>
                </c:pt>
                <c:pt idx="1475">
                  <c:v>1816</c:v>
                </c:pt>
                <c:pt idx="1476">
                  <c:v>1817</c:v>
                </c:pt>
                <c:pt idx="1477">
                  <c:v>1818</c:v>
                </c:pt>
                <c:pt idx="1478">
                  <c:v>1819</c:v>
                </c:pt>
                <c:pt idx="1479">
                  <c:v>1820</c:v>
                </c:pt>
                <c:pt idx="1480">
                  <c:v>1821</c:v>
                </c:pt>
                <c:pt idx="1481">
                  <c:v>1822</c:v>
                </c:pt>
                <c:pt idx="1482">
                  <c:v>1823</c:v>
                </c:pt>
                <c:pt idx="1483">
                  <c:v>1824</c:v>
                </c:pt>
                <c:pt idx="1484">
                  <c:v>1825</c:v>
                </c:pt>
                <c:pt idx="1485">
                  <c:v>1826</c:v>
                </c:pt>
                <c:pt idx="1486">
                  <c:v>1827</c:v>
                </c:pt>
                <c:pt idx="1487">
                  <c:v>1828</c:v>
                </c:pt>
                <c:pt idx="1488">
                  <c:v>1829</c:v>
                </c:pt>
                <c:pt idx="1489">
                  <c:v>1830</c:v>
                </c:pt>
                <c:pt idx="1490">
                  <c:v>1831</c:v>
                </c:pt>
                <c:pt idx="1491">
                  <c:v>1832</c:v>
                </c:pt>
                <c:pt idx="1492">
                  <c:v>1833</c:v>
                </c:pt>
                <c:pt idx="1493">
                  <c:v>1834</c:v>
                </c:pt>
                <c:pt idx="1494">
                  <c:v>1835</c:v>
                </c:pt>
                <c:pt idx="1495">
                  <c:v>1836</c:v>
                </c:pt>
                <c:pt idx="1496">
                  <c:v>1837</c:v>
                </c:pt>
                <c:pt idx="1497">
                  <c:v>1838</c:v>
                </c:pt>
                <c:pt idx="1498">
                  <c:v>1839</c:v>
                </c:pt>
                <c:pt idx="1499">
                  <c:v>1840</c:v>
                </c:pt>
                <c:pt idx="1500">
                  <c:v>1841</c:v>
                </c:pt>
                <c:pt idx="1501">
                  <c:v>1842</c:v>
                </c:pt>
                <c:pt idx="1502">
                  <c:v>1843</c:v>
                </c:pt>
                <c:pt idx="1503">
                  <c:v>1844</c:v>
                </c:pt>
                <c:pt idx="1504">
                  <c:v>1845</c:v>
                </c:pt>
                <c:pt idx="1505">
                  <c:v>1846</c:v>
                </c:pt>
                <c:pt idx="1506">
                  <c:v>1847</c:v>
                </c:pt>
                <c:pt idx="1507">
                  <c:v>1848</c:v>
                </c:pt>
                <c:pt idx="1508">
                  <c:v>1849</c:v>
                </c:pt>
                <c:pt idx="1509">
                  <c:v>1850</c:v>
                </c:pt>
                <c:pt idx="1510">
                  <c:v>1851</c:v>
                </c:pt>
                <c:pt idx="1511">
                  <c:v>1852</c:v>
                </c:pt>
                <c:pt idx="1512">
                  <c:v>1853</c:v>
                </c:pt>
                <c:pt idx="1513">
                  <c:v>1854</c:v>
                </c:pt>
                <c:pt idx="1514">
                  <c:v>1855</c:v>
                </c:pt>
                <c:pt idx="1515">
                  <c:v>1856</c:v>
                </c:pt>
                <c:pt idx="1516">
                  <c:v>1857</c:v>
                </c:pt>
                <c:pt idx="1517">
                  <c:v>1858</c:v>
                </c:pt>
                <c:pt idx="1518">
                  <c:v>1859</c:v>
                </c:pt>
                <c:pt idx="1519">
                  <c:v>1860</c:v>
                </c:pt>
                <c:pt idx="1520">
                  <c:v>1861</c:v>
                </c:pt>
                <c:pt idx="1521">
                  <c:v>1862</c:v>
                </c:pt>
                <c:pt idx="1522">
                  <c:v>1863</c:v>
                </c:pt>
                <c:pt idx="1523">
                  <c:v>1864</c:v>
                </c:pt>
                <c:pt idx="1524">
                  <c:v>1865</c:v>
                </c:pt>
                <c:pt idx="1525">
                  <c:v>1866</c:v>
                </c:pt>
                <c:pt idx="1526">
                  <c:v>1867</c:v>
                </c:pt>
                <c:pt idx="1527">
                  <c:v>1868</c:v>
                </c:pt>
                <c:pt idx="1528">
                  <c:v>1869</c:v>
                </c:pt>
                <c:pt idx="1529">
                  <c:v>1870</c:v>
                </c:pt>
                <c:pt idx="1530">
                  <c:v>1871</c:v>
                </c:pt>
                <c:pt idx="1531">
                  <c:v>1872</c:v>
                </c:pt>
                <c:pt idx="1532">
                  <c:v>1873</c:v>
                </c:pt>
                <c:pt idx="1533">
                  <c:v>1874</c:v>
                </c:pt>
                <c:pt idx="1534">
                  <c:v>1875</c:v>
                </c:pt>
                <c:pt idx="1535">
                  <c:v>1876</c:v>
                </c:pt>
                <c:pt idx="1536">
                  <c:v>1877</c:v>
                </c:pt>
                <c:pt idx="1537">
                  <c:v>1878</c:v>
                </c:pt>
                <c:pt idx="1538">
                  <c:v>1879</c:v>
                </c:pt>
                <c:pt idx="1539">
                  <c:v>1880</c:v>
                </c:pt>
                <c:pt idx="1540">
                  <c:v>1881</c:v>
                </c:pt>
                <c:pt idx="1541">
                  <c:v>1882</c:v>
                </c:pt>
                <c:pt idx="1542">
                  <c:v>1883</c:v>
                </c:pt>
                <c:pt idx="1543">
                  <c:v>1884</c:v>
                </c:pt>
                <c:pt idx="1544">
                  <c:v>1885</c:v>
                </c:pt>
                <c:pt idx="1545">
                  <c:v>1886</c:v>
                </c:pt>
                <c:pt idx="1546">
                  <c:v>1887</c:v>
                </c:pt>
                <c:pt idx="1547">
                  <c:v>1888</c:v>
                </c:pt>
                <c:pt idx="1548">
                  <c:v>1889</c:v>
                </c:pt>
                <c:pt idx="1549">
                  <c:v>1890</c:v>
                </c:pt>
                <c:pt idx="1550">
                  <c:v>1891</c:v>
                </c:pt>
                <c:pt idx="1551">
                  <c:v>1892</c:v>
                </c:pt>
                <c:pt idx="1552">
                  <c:v>1893</c:v>
                </c:pt>
                <c:pt idx="1553">
                  <c:v>1894</c:v>
                </c:pt>
                <c:pt idx="1554">
                  <c:v>1895</c:v>
                </c:pt>
                <c:pt idx="1555">
                  <c:v>1896</c:v>
                </c:pt>
                <c:pt idx="1556">
                  <c:v>1897</c:v>
                </c:pt>
                <c:pt idx="1557">
                  <c:v>1898</c:v>
                </c:pt>
                <c:pt idx="1558">
                  <c:v>1899</c:v>
                </c:pt>
                <c:pt idx="1559">
                  <c:v>1900</c:v>
                </c:pt>
                <c:pt idx="1560">
                  <c:v>1901</c:v>
                </c:pt>
                <c:pt idx="1561">
                  <c:v>1902</c:v>
                </c:pt>
                <c:pt idx="1562">
                  <c:v>1903</c:v>
                </c:pt>
                <c:pt idx="1563">
                  <c:v>1904</c:v>
                </c:pt>
                <c:pt idx="1564">
                  <c:v>1905</c:v>
                </c:pt>
                <c:pt idx="1565">
                  <c:v>1906</c:v>
                </c:pt>
                <c:pt idx="1566">
                  <c:v>1907</c:v>
                </c:pt>
                <c:pt idx="1567">
                  <c:v>1908</c:v>
                </c:pt>
                <c:pt idx="1568">
                  <c:v>1909</c:v>
                </c:pt>
                <c:pt idx="1569">
                  <c:v>1910</c:v>
                </c:pt>
                <c:pt idx="1570">
                  <c:v>1911</c:v>
                </c:pt>
                <c:pt idx="1571">
                  <c:v>1912</c:v>
                </c:pt>
                <c:pt idx="1572">
                  <c:v>1913</c:v>
                </c:pt>
                <c:pt idx="1573">
                  <c:v>1914</c:v>
                </c:pt>
                <c:pt idx="1574">
                  <c:v>1915</c:v>
                </c:pt>
                <c:pt idx="1575">
                  <c:v>1916</c:v>
                </c:pt>
                <c:pt idx="1576">
                  <c:v>1917</c:v>
                </c:pt>
                <c:pt idx="1577">
                  <c:v>1918</c:v>
                </c:pt>
                <c:pt idx="1578">
                  <c:v>1919</c:v>
                </c:pt>
                <c:pt idx="1579">
                  <c:v>1920</c:v>
                </c:pt>
                <c:pt idx="1580">
                  <c:v>1921</c:v>
                </c:pt>
                <c:pt idx="1581">
                  <c:v>1922</c:v>
                </c:pt>
                <c:pt idx="1582">
                  <c:v>1923</c:v>
                </c:pt>
                <c:pt idx="1583">
                  <c:v>1924</c:v>
                </c:pt>
                <c:pt idx="1584">
                  <c:v>1925</c:v>
                </c:pt>
                <c:pt idx="1585">
                  <c:v>1926</c:v>
                </c:pt>
                <c:pt idx="1586">
                  <c:v>1927</c:v>
                </c:pt>
                <c:pt idx="1587">
                  <c:v>1928</c:v>
                </c:pt>
                <c:pt idx="1588">
                  <c:v>1929</c:v>
                </c:pt>
                <c:pt idx="1589">
                  <c:v>1930</c:v>
                </c:pt>
                <c:pt idx="1590">
                  <c:v>1931</c:v>
                </c:pt>
                <c:pt idx="1591">
                  <c:v>1932</c:v>
                </c:pt>
                <c:pt idx="1592">
                  <c:v>1933</c:v>
                </c:pt>
                <c:pt idx="1593">
                  <c:v>1934</c:v>
                </c:pt>
                <c:pt idx="1594">
                  <c:v>1935</c:v>
                </c:pt>
                <c:pt idx="1595">
                  <c:v>1936</c:v>
                </c:pt>
                <c:pt idx="1596">
                  <c:v>1937</c:v>
                </c:pt>
                <c:pt idx="1597">
                  <c:v>1938</c:v>
                </c:pt>
                <c:pt idx="1598">
                  <c:v>1939</c:v>
                </c:pt>
                <c:pt idx="1599">
                  <c:v>1940</c:v>
                </c:pt>
                <c:pt idx="1600">
                  <c:v>1941</c:v>
                </c:pt>
                <c:pt idx="1601">
                  <c:v>1942</c:v>
                </c:pt>
                <c:pt idx="1602">
                  <c:v>1943</c:v>
                </c:pt>
                <c:pt idx="1603">
                  <c:v>1944</c:v>
                </c:pt>
                <c:pt idx="1604">
                  <c:v>1945</c:v>
                </c:pt>
                <c:pt idx="1605">
                  <c:v>1946</c:v>
                </c:pt>
                <c:pt idx="1606">
                  <c:v>1947</c:v>
                </c:pt>
                <c:pt idx="1607">
                  <c:v>1948</c:v>
                </c:pt>
                <c:pt idx="1608">
                  <c:v>1949</c:v>
                </c:pt>
                <c:pt idx="1609">
                  <c:v>1950</c:v>
                </c:pt>
                <c:pt idx="1610">
                  <c:v>1951</c:v>
                </c:pt>
                <c:pt idx="1611">
                  <c:v>1952</c:v>
                </c:pt>
                <c:pt idx="1612">
                  <c:v>1953</c:v>
                </c:pt>
                <c:pt idx="1613">
                  <c:v>1954</c:v>
                </c:pt>
                <c:pt idx="1614">
                  <c:v>1955</c:v>
                </c:pt>
                <c:pt idx="1615">
                  <c:v>1956</c:v>
                </c:pt>
                <c:pt idx="1616">
                  <c:v>1957</c:v>
                </c:pt>
                <c:pt idx="1617">
                  <c:v>1958</c:v>
                </c:pt>
                <c:pt idx="1618">
                  <c:v>1959</c:v>
                </c:pt>
                <c:pt idx="1619">
                  <c:v>1960</c:v>
                </c:pt>
                <c:pt idx="1620">
                  <c:v>1961</c:v>
                </c:pt>
                <c:pt idx="1621">
                  <c:v>1962</c:v>
                </c:pt>
                <c:pt idx="1622">
                  <c:v>1963</c:v>
                </c:pt>
                <c:pt idx="1623">
                  <c:v>1964</c:v>
                </c:pt>
                <c:pt idx="1624">
                  <c:v>1965</c:v>
                </c:pt>
                <c:pt idx="1625">
                  <c:v>1966</c:v>
                </c:pt>
                <c:pt idx="1626">
                  <c:v>1967</c:v>
                </c:pt>
                <c:pt idx="1627">
                  <c:v>1968</c:v>
                </c:pt>
                <c:pt idx="1628">
                  <c:v>1969</c:v>
                </c:pt>
                <c:pt idx="1629">
                  <c:v>1970</c:v>
                </c:pt>
                <c:pt idx="1630">
                  <c:v>1971</c:v>
                </c:pt>
                <c:pt idx="1631">
                  <c:v>1972</c:v>
                </c:pt>
                <c:pt idx="1632">
                  <c:v>1973</c:v>
                </c:pt>
                <c:pt idx="1633">
                  <c:v>1974</c:v>
                </c:pt>
                <c:pt idx="1634">
                  <c:v>1975</c:v>
                </c:pt>
                <c:pt idx="1635">
                  <c:v>1976</c:v>
                </c:pt>
                <c:pt idx="1636">
                  <c:v>1977</c:v>
                </c:pt>
                <c:pt idx="1637">
                  <c:v>1978</c:v>
                </c:pt>
                <c:pt idx="1638">
                  <c:v>1979</c:v>
                </c:pt>
                <c:pt idx="1639">
                  <c:v>1980</c:v>
                </c:pt>
                <c:pt idx="1640">
                  <c:v>1981</c:v>
                </c:pt>
                <c:pt idx="1641">
                  <c:v>1982</c:v>
                </c:pt>
                <c:pt idx="1642">
                  <c:v>1983</c:v>
                </c:pt>
                <c:pt idx="1643">
                  <c:v>1984</c:v>
                </c:pt>
                <c:pt idx="1644">
                  <c:v>1985</c:v>
                </c:pt>
                <c:pt idx="1645">
                  <c:v>1986</c:v>
                </c:pt>
                <c:pt idx="1646">
                  <c:v>1987</c:v>
                </c:pt>
                <c:pt idx="1647">
                  <c:v>1988</c:v>
                </c:pt>
                <c:pt idx="1648">
                  <c:v>1989</c:v>
                </c:pt>
                <c:pt idx="1649">
                  <c:v>1990</c:v>
                </c:pt>
                <c:pt idx="1650">
                  <c:v>1991</c:v>
                </c:pt>
                <c:pt idx="1651">
                  <c:v>1992</c:v>
                </c:pt>
                <c:pt idx="1652">
                  <c:v>1993</c:v>
                </c:pt>
                <c:pt idx="1653">
                  <c:v>1994</c:v>
                </c:pt>
                <c:pt idx="1654">
                  <c:v>1995</c:v>
                </c:pt>
                <c:pt idx="1655">
                  <c:v>1996</c:v>
                </c:pt>
                <c:pt idx="1656">
                  <c:v>1997</c:v>
                </c:pt>
                <c:pt idx="1657">
                  <c:v>1998</c:v>
                </c:pt>
                <c:pt idx="1658">
                  <c:v>1999</c:v>
                </c:pt>
                <c:pt idx="1659">
                  <c:v>2000</c:v>
                </c:pt>
                <c:pt idx="1660">
                  <c:v>2001</c:v>
                </c:pt>
                <c:pt idx="1661">
                  <c:v>2002</c:v>
                </c:pt>
                <c:pt idx="1662">
                  <c:v>2003</c:v>
                </c:pt>
                <c:pt idx="1663">
                  <c:v>2004</c:v>
                </c:pt>
                <c:pt idx="1664">
                  <c:v>2005</c:v>
                </c:pt>
                <c:pt idx="1665">
                  <c:v>2006</c:v>
                </c:pt>
                <c:pt idx="1666">
                  <c:v>2007</c:v>
                </c:pt>
                <c:pt idx="1667">
                  <c:v>2008</c:v>
                </c:pt>
                <c:pt idx="1668">
                  <c:v>2009</c:v>
                </c:pt>
                <c:pt idx="1669">
                  <c:v>2010</c:v>
                </c:pt>
                <c:pt idx="1670">
                  <c:v>2011</c:v>
                </c:pt>
                <c:pt idx="1671">
                  <c:v>2012</c:v>
                </c:pt>
                <c:pt idx="1672">
                  <c:v>2013</c:v>
                </c:pt>
                <c:pt idx="1673">
                  <c:v>2014</c:v>
                </c:pt>
                <c:pt idx="1674">
                  <c:v>2015</c:v>
                </c:pt>
                <c:pt idx="1675">
                  <c:v>2016</c:v>
                </c:pt>
                <c:pt idx="1676">
                  <c:v>2017</c:v>
                </c:pt>
                <c:pt idx="1677">
                  <c:v>2018</c:v>
                </c:pt>
                <c:pt idx="1678">
                  <c:v>2019</c:v>
                </c:pt>
                <c:pt idx="1679">
                  <c:v>2020</c:v>
                </c:pt>
                <c:pt idx="1680">
                  <c:v>2021</c:v>
                </c:pt>
                <c:pt idx="1681">
                  <c:v>2022</c:v>
                </c:pt>
                <c:pt idx="1682">
                  <c:v>2023</c:v>
                </c:pt>
                <c:pt idx="1683">
                  <c:v>2024</c:v>
                </c:pt>
                <c:pt idx="1684">
                  <c:v>2025</c:v>
                </c:pt>
                <c:pt idx="1685">
                  <c:v>2026</c:v>
                </c:pt>
                <c:pt idx="1686">
                  <c:v>2027</c:v>
                </c:pt>
                <c:pt idx="1687">
                  <c:v>2028</c:v>
                </c:pt>
                <c:pt idx="1688">
                  <c:v>2029</c:v>
                </c:pt>
                <c:pt idx="1689">
                  <c:v>2030</c:v>
                </c:pt>
                <c:pt idx="1690">
                  <c:v>2031</c:v>
                </c:pt>
                <c:pt idx="1691">
                  <c:v>2032</c:v>
                </c:pt>
                <c:pt idx="1692">
                  <c:v>2033</c:v>
                </c:pt>
                <c:pt idx="1693">
                  <c:v>2034</c:v>
                </c:pt>
                <c:pt idx="1694">
                  <c:v>2035</c:v>
                </c:pt>
                <c:pt idx="1695">
                  <c:v>2036</c:v>
                </c:pt>
                <c:pt idx="1696">
                  <c:v>2037</c:v>
                </c:pt>
                <c:pt idx="1697">
                  <c:v>2038</c:v>
                </c:pt>
                <c:pt idx="1698">
                  <c:v>2039</c:v>
                </c:pt>
                <c:pt idx="1699">
                  <c:v>2040</c:v>
                </c:pt>
                <c:pt idx="1700">
                  <c:v>2041</c:v>
                </c:pt>
                <c:pt idx="1701">
                  <c:v>2042</c:v>
                </c:pt>
                <c:pt idx="1702">
                  <c:v>2043</c:v>
                </c:pt>
              </c:numCache>
            </c:numRef>
          </c:xVal>
          <c:yVal>
            <c:numRef>
              <c:f>'计算Cycle_0_0.8DC_25@1'!$I$2:$I$1704</c:f>
              <c:numCache>
                <c:formatCode>General</c:formatCode>
                <c:ptCount val="1703"/>
                <c:pt idx="0">
                  <c:v>0.96847700000000003</c:v>
                </c:pt>
                <c:pt idx="1">
                  <c:v>0.968418</c:v>
                </c:pt>
                <c:pt idx="2">
                  <c:v>0.96835800000000005</c:v>
                </c:pt>
                <c:pt idx="3">
                  <c:v>0.96829900000000002</c:v>
                </c:pt>
                <c:pt idx="4">
                  <c:v>0.96823999999999999</c:v>
                </c:pt>
                <c:pt idx="5">
                  <c:v>0.96818099999999996</c:v>
                </c:pt>
                <c:pt idx="6">
                  <c:v>0.96812100000000001</c:v>
                </c:pt>
                <c:pt idx="7">
                  <c:v>0.96806199999999998</c:v>
                </c:pt>
                <c:pt idx="8">
                  <c:v>0.96800299999999995</c:v>
                </c:pt>
                <c:pt idx="9">
                  <c:v>0.96794400000000003</c:v>
                </c:pt>
                <c:pt idx="10">
                  <c:v>0.967885</c:v>
                </c:pt>
                <c:pt idx="11">
                  <c:v>0.96782699999999999</c:v>
                </c:pt>
                <c:pt idx="12">
                  <c:v>0.96776799999999996</c:v>
                </c:pt>
                <c:pt idx="13">
                  <c:v>0.96770900000000004</c:v>
                </c:pt>
                <c:pt idx="14">
                  <c:v>0.96765000000000001</c:v>
                </c:pt>
                <c:pt idx="15">
                  <c:v>0.96759200000000001</c:v>
                </c:pt>
                <c:pt idx="16">
                  <c:v>0.96753299999999998</c:v>
                </c:pt>
                <c:pt idx="17">
                  <c:v>0.96747499999999997</c:v>
                </c:pt>
                <c:pt idx="18">
                  <c:v>0.96741600000000005</c:v>
                </c:pt>
                <c:pt idx="19">
                  <c:v>0.96735800000000005</c:v>
                </c:pt>
                <c:pt idx="20">
                  <c:v>0.96730000000000005</c:v>
                </c:pt>
                <c:pt idx="21">
                  <c:v>0.96724100000000002</c:v>
                </c:pt>
                <c:pt idx="22">
                  <c:v>0.96718300000000001</c:v>
                </c:pt>
                <c:pt idx="23">
                  <c:v>0.96712500000000001</c:v>
                </c:pt>
                <c:pt idx="24">
                  <c:v>0.96706700000000001</c:v>
                </c:pt>
                <c:pt idx="25">
                  <c:v>0.96700900000000001</c:v>
                </c:pt>
                <c:pt idx="26">
                  <c:v>0.966951</c:v>
                </c:pt>
                <c:pt idx="27">
                  <c:v>0.966893</c:v>
                </c:pt>
                <c:pt idx="28">
                  <c:v>0.966835</c:v>
                </c:pt>
                <c:pt idx="29">
                  <c:v>0.966777</c:v>
                </c:pt>
                <c:pt idx="30">
                  <c:v>0.96672000000000002</c:v>
                </c:pt>
                <c:pt idx="31">
                  <c:v>0.96666200000000002</c:v>
                </c:pt>
                <c:pt idx="32">
                  <c:v>0.96660400000000002</c:v>
                </c:pt>
                <c:pt idx="33">
                  <c:v>0.96654700000000005</c:v>
                </c:pt>
                <c:pt idx="34">
                  <c:v>0.96648900000000004</c:v>
                </c:pt>
                <c:pt idx="35">
                  <c:v>0.96643199999999996</c:v>
                </c:pt>
                <c:pt idx="36">
                  <c:v>0.96637499999999998</c:v>
                </c:pt>
                <c:pt idx="37">
                  <c:v>0.96631699999999998</c:v>
                </c:pt>
                <c:pt idx="38">
                  <c:v>0.96626000000000001</c:v>
                </c:pt>
                <c:pt idx="39">
                  <c:v>0.96620300000000003</c:v>
                </c:pt>
                <c:pt idx="40">
                  <c:v>0.96614599999999995</c:v>
                </c:pt>
                <c:pt idx="41">
                  <c:v>0.96608799999999995</c:v>
                </c:pt>
                <c:pt idx="42">
                  <c:v>0.96603099999999997</c:v>
                </c:pt>
                <c:pt idx="43">
                  <c:v>0.965974</c:v>
                </c:pt>
                <c:pt idx="44">
                  <c:v>0.96591700000000003</c:v>
                </c:pt>
                <c:pt idx="45">
                  <c:v>0.96586099999999997</c:v>
                </c:pt>
                <c:pt idx="46">
                  <c:v>0.965804</c:v>
                </c:pt>
                <c:pt idx="47">
                  <c:v>0.96574700000000002</c:v>
                </c:pt>
                <c:pt idx="48">
                  <c:v>0.96569000000000005</c:v>
                </c:pt>
                <c:pt idx="49">
                  <c:v>0.96563299999999996</c:v>
                </c:pt>
                <c:pt idx="50">
                  <c:v>0.96557700000000002</c:v>
                </c:pt>
                <c:pt idx="51">
                  <c:v>0.96552000000000004</c:v>
                </c:pt>
                <c:pt idx="52">
                  <c:v>0.96546399999999999</c:v>
                </c:pt>
                <c:pt idx="53">
                  <c:v>0.96540700000000002</c:v>
                </c:pt>
                <c:pt idx="54">
                  <c:v>0.96535099999999996</c:v>
                </c:pt>
                <c:pt idx="55">
                  <c:v>0.96529500000000001</c:v>
                </c:pt>
                <c:pt idx="56">
                  <c:v>0.96523800000000004</c:v>
                </c:pt>
                <c:pt idx="57">
                  <c:v>0.96518199999999998</c:v>
                </c:pt>
                <c:pt idx="58">
                  <c:v>0.96512600000000004</c:v>
                </c:pt>
                <c:pt idx="59">
                  <c:v>0.96506999999999998</c:v>
                </c:pt>
                <c:pt idx="60">
                  <c:v>0.96501300000000001</c:v>
                </c:pt>
                <c:pt idx="61">
                  <c:v>0.96495699999999995</c:v>
                </c:pt>
                <c:pt idx="62">
                  <c:v>0.96490100000000001</c:v>
                </c:pt>
                <c:pt idx="63">
                  <c:v>0.96484499999999995</c:v>
                </c:pt>
                <c:pt idx="64">
                  <c:v>0.96479000000000004</c:v>
                </c:pt>
                <c:pt idx="65">
                  <c:v>0.96473399999999998</c:v>
                </c:pt>
                <c:pt idx="66">
                  <c:v>0.96467800000000004</c:v>
                </c:pt>
                <c:pt idx="67">
                  <c:v>0.96462199999999998</c:v>
                </c:pt>
                <c:pt idx="68">
                  <c:v>0.96456699999999995</c:v>
                </c:pt>
                <c:pt idx="69">
                  <c:v>0.96451100000000001</c:v>
                </c:pt>
                <c:pt idx="70">
                  <c:v>0.96445499999999995</c:v>
                </c:pt>
                <c:pt idx="71">
                  <c:v>0.96440000000000003</c:v>
                </c:pt>
                <c:pt idx="72">
                  <c:v>0.96434399999999998</c:v>
                </c:pt>
                <c:pt idx="73">
                  <c:v>0.96428899999999995</c:v>
                </c:pt>
                <c:pt idx="74">
                  <c:v>0.96423300000000001</c:v>
                </c:pt>
                <c:pt idx="75">
                  <c:v>0.96417799999999998</c:v>
                </c:pt>
                <c:pt idx="76">
                  <c:v>0.96412299999999995</c:v>
                </c:pt>
                <c:pt idx="77">
                  <c:v>0.96406700000000001</c:v>
                </c:pt>
                <c:pt idx="78">
                  <c:v>0.96401199999999998</c:v>
                </c:pt>
                <c:pt idx="79">
                  <c:v>0.96395699999999995</c:v>
                </c:pt>
                <c:pt idx="80">
                  <c:v>0.96390200000000004</c:v>
                </c:pt>
                <c:pt idx="81">
                  <c:v>0.96384700000000001</c:v>
                </c:pt>
                <c:pt idx="82">
                  <c:v>0.96379199999999998</c:v>
                </c:pt>
                <c:pt idx="83">
                  <c:v>0.96373699999999995</c:v>
                </c:pt>
                <c:pt idx="84">
                  <c:v>0.96368200000000004</c:v>
                </c:pt>
                <c:pt idx="85">
                  <c:v>0.96362700000000001</c:v>
                </c:pt>
                <c:pt idx="86">
                  <c:v>0.96357199999999998</c:v>
                </c:pt>
                <c:pt idx="87">
                  <c:v>0.96351799999999999</c:v>
                </c:pt>
                <c:pt idx="88">
                  <c:v>0.96346299999999996</c:v>
                </c:pt>
                <c:pt idx="89">
                  <c:v>0.96340800000000004</c:v>
                </c:pt>
                <c:pt idx="90">
                  <c:v>0.96335400000000004</c:v>
                </c:pt>
                <c:pt idx="91">
                  <c:v>0.96329900000000002</c:v>
                </c:pt>
                <c:pt idx="92">
                  <c:v>0.96324399999999999</c:v>
                </c:pt>
                <c:pt idx="93">
                  <c:v>0.96318999999999999</c:v>
                </c:pt>
                <c:pt idx="94">
                  <c:v>0.96313599999999999</c:v>
                </c:pt>
                <c:pt idx="95">
                  <c:v>0.96308099999999996</c:v>
                </c:pt>
                <c:pt idx="96">
                  <c:v>0.96302699999999997</c:v>
                </c:pt>
                <c:pt idx="97">
                  <c:v>0.96297200000000005</c:v>
                </c:pt>
                <c:pt idx="98">
                  <c:v>0.96291800000000005</c:v>
                </c:pt>
                <c:pt idx="99">
                  <c:v>0.96286400000000005</c:v>
                </c:pt>
                <c:pt idx="100">
                  <c:v>0.96281000000000005</c:v>
                </c:pt>
                <c:pt idx="101">
                  <c:v>0.96275599999999995</c:v>
                </c:pt>
                <c:pt idx="102">
                  <c:v>0.96270199999999995</c:v>
                </c:pt>
                <c:pt idx="103">
                  <c:v>0.96264799999999995</c:v>
                </c:pt>
                <c:pt idx="104">
                  <c:v>0.96259399999999995</c:v>
                </c:pt>
                <c:pt idx="105">
                  <c:v>0.96253999999999995</c:v>
                </c:pt>
                <c:pt idx="106">
                  <c:v>0.96248599999999995</c:v>
                </c:pt>
                <c:pt idx="107">
                  <c:v>0.96243199999999995</c:v>
                </c:pt>
                <c:pt idx="108">
                  <c:v>0.96237799999999996</c:v>
                </c:pt>
                <c:pt idx="109">
                  <c:v>0.96232399999999996</c:v>
                </c:pt>
                <c:pt idx="110">
                  <c:v>0.96227099999999999</c:v>
                </c:pt>
                <c:pt idx="111">
                  <c:v>0.96221699999999999</c:v>
                </c:pt>
                <c:pt idx="112">
                  <c:v>0.96216299999999999</c:v>
                </c:pt>
                <c:pt idx="113">
                  <c:v>0.96211000000000002</c:v>
                </c:pt>
                <c:pt idx="114">
                  <c:v>0.96205600000000002</c:v>
                </c:pt>
                <c:pt idx="115">
                  <c:v>0.96200300000000005</c:v>
                </c:pt>
                <c:pt idx="116">
                  <c:v>0.96194900000000005</c:v>
                </c:pt>
                <c:pt idx="117">
                  <c:v>0.96189599999999997</c:v>
                </c:pt>
                <c:pt idx="118">
                  <c:v>0.96184199999999997</c:v>
                </c:pt>
                <c:pt idx="119">
                  <c:v>0.96178900000000001</c:v>
                </c:pt>
                <c:pt idx="120">
                  <c:v>0.96173600000000004</c:v>
                </c:pt>
                <c:pt idx="121">
                  <c:v>0.96168200000000004</c:v>
                </c:pt>
                <c:pt idx="122">
                  <c:v>0.96162899999999996</c:v>
                </c:pt>
                <c:pt idx="123">
                  <c:v>0.96157599999999999</c:v>
                </c:pt>
                <c:pt idx="124">
                  <c:v>0.96152300000000002</c:v>
                </c:pt>
                <c:pt idx="125">
                  <c:v>0.96147000000000005</c:v>
                </c:pt>
                <c:pt idx="126">
                  <c:v>0.96141699999999997</c:v>
                </c:pt>
                <c:pt idx="127">
                  <c:v>0.961364</c:v>
                </c:pt>
                <c:pt idx="128">
                  <c:v>0.96131100000000003</c:v>
                </c:pt>
                <c:pt idx="129">
                  <c:v>0.96125799999999995</c:v>
                </c:pt>
                <c:pt idx="130">
                  <c:v>0.96120499999999998</c:v>
                </c:pt>
                <c:pt idx="131">
                  <c:v>0.96115200000000001</c:v>
                </c:pt>
                <c:pt idx="132">
                  <c:v>0.96109999999999995</c:v>
                </c:pt>
                <c:pt idx="133">
                  <c:v>0.96104699999999998</c:v>
                </c:pt>
                <c:pt idx="134">
                  <c:v>0.96099400000000001</c:v>
                </c:pt>
                <c:pt idx="135">
                  <c:v>0.96094100000000005</c:v>
                </c:pt>
                <c:pt idx="136">
                  <c:v>0.96088899999999999</c:v>
                </c:pt>
                <c:pt idx="137">
                  <c:v>0.96083600000000002</c:v>
                </c:pt>
                <c:pt idx="138">
                  <c:v>0.96078399999999997</c:v>
                </c:pt>
                <c:pt idx="139">
                  <c:v>0.960731</c:v>
                </c:pt>
                <c:pt idx="140">
                  <c:v>0.96067899999999995</c:v>
                </c:pt>
                <c:pt idx="141">
                  <c:v>0.96062599999999998</c:v>
                </c:pt>
                <c:pt idx="142">
                  <c:v>0.96057400000000004</c:v>
                </c:pt>
                <c:pt idx="143">
                  <c:v>0.96052199999999999</c:v>
                </c:pt>
                <c:pt idx="144">
                  <c:v>0.96046900000000002</c:v>
                </c:pt>
                <c:pt idx="145">
                  <c:v>0.96041699999999997</c:v>
                </c:pt>
                <c:pt idx="146">
                  <c:v>0.96036500000000002</c:v>
                </c:pt>
                <c:pt idx="147">
                  <c:v>0.96031299999999997</c:v>
                </c:pt>
                <c:pt idx="148">
                  <c:v>0.96026100000000003</c:v>
                </c:pt>
                <c:pt idx="149">
                  <c:v>0.96020799999999995</c:v>
                </c:pt>
                <c:pt idx="150">
                  <c:v>0.96015600000000001</c:v>
                </c:pt>
                <c:pt idx="151">
                  <c:v>0.96010399999999996</c:v>
                </c:pt>
                <c:pt idx="152">
                  <c:v>0.96005200000000002</c:v>
                </c:pt>
                <c:pt idx="153">
                  <c:v>0.96</c:v>
                </c:pt>
                <c:pt idx="154">
                  <c:v>0.95994900000000005</c:v>
                </c:pt>
                <c:pt idx="155">
                  <c:v>0.959897</c:v>
                </c:pt>
                <c:pt idx="156">
                  <c:v>0.95984499999999995</c:v>
                </c:pt>
                <c:pt idx="157">
                  <c:v>0.95979300000000001</c:v>
                </c:pt>
                <c:pt idx="158">
                  <c:v>0.95974099999999996</c:v>
                </c:pt>
                <c:pt idx="159">
                  <c:v>0.95969000000000004</c:v>
                </c:pt>
                <c:pt idx="160">
                  <c:v>0.95963799999999999</c:v>
                </c:pt>
                <c:pt idx="161">
                  <c:v>0.95958600000000005</c:v>
                </c:pt>
                <c:pt idx="162">
                  <c:v>0.95953500000000003</c:v>
                </c:pt>
                <c:pt idx="163">
                  <c:v>0.95948299999999997</c:v>
                </c:pt>
                <c:pt idx="164">
                  <c:v>0.95943199999999995</c:v>
                </c:pt>
                <c:pt idx="165">
                  <c:v>0.95938000000000001</c:v>
                </c:pt>
                <c:pt idx="166">
                  <c:v>0.95932899999999999</c:v>
                </c:pt>
                <c:pt idx="167">
                  <c:v>0.95927700000000005</c:v>
                </c:pt>
                <c:pt idx="168">
                  <c:v>0.95922600000000002</c:v>
                </c:pt>
                <c:pt idx="169">
                  <c:v>0.959175</c:v>
                </c:pt>
                <c:pt idx="170">
                  <c:v>0.95912299999999995</c:v>
                </c:pt>
                <c:pt idx="171">
                  <c:v>0.95907200000000004</c:v>
                </c:pt>
                <c:pt idx="172">
                  <c:v>0.95902100000000001</c:v>
                </c:pt>
                <c:pt idx="173">
                  <c:v>0.95896999999999999</c:v>
                </c:pt>
                <c:pt idx="174">
                  <c:v>0.95891899999999997</c:v>
                </c:pt>
                <c:pt idx="175">
                  <c:v>0.95886700000000002</c:v>
                </c:pt>
                <c:pt idx="176">
                  <c:v>0.958816</c:v>
                </c:pt>
                <c:pt idx="177">
                  <c:v>0.95876499999999998</c:v>
                </c:pt>
                <c:pt idx="178">
                  <c:v>0.95871399999999996</c:v>
                </c:pt>
                <c:pt idx="179">
                  <c:v>0.95866300000000004</c:v>
                </c:pt>
                <c:pt idx="180">
                  <c:v>0.95861200000000002</c:v>
                </c:pt>
                <c:pt idx="181">
                  <c:v>0.95856200000000003</c:v>
                </c:pt>
                <c:pt idx="182">
                  <c:v>0.958511</c:v>
                </c:pt>
                <c:pt idx="183">
                  <c:v>0.95845999999999998</c:v>
                </c:pt>
                <c:pt idx="184">
                  <c:v>0.95840899999999996</c:v>
                </c:pt>
                <c:pt idx="185">
                  <c:v>0.95835800000000004</c:v>
                </c:pt>
                <c:pt idx="186">
                  <c:v>0.95830800000000005</c:v>
                </c:pt>
                <c:pt idx="187">
                  <c:v>0.95825700000000003</c:v>
                </c:pt>
                <c:pt idx="188">
                  <c:v>0.958206</c:v>
                </c:pt>
                <c:pt idx="189">
                  <c:v>0.95815600000000001</c:v>
                </c:pt>
                <c:pt idx="190">
                  <c:v>0.95810499999999998</c:v>
                </c:pt>
                <c:pt idx="191">
                  <c:v>0.95805499999999999</c:v>
                </c:pt>
                <c:pt idx="192">
                  <c:v>0.95800399999999997</c:v>
                </c:pt>
                <c:pt idx="193">
                  <c:v>0.95795399999999997</c:v>
                </c:pt>
                <c:pt idx="194">
                  <c:v>0.95790299999999995</c:v>
                </c:pt>
                <c:pt idx="195">
                  <c:v>0.95785299999999995</c:v>
                </c:pt>
                <c:pt idx="196">
                  <c:v>0.95780299999999996</c:v>
                </c:pt>
                <c:pt idx="197">
                  <c:v>0.95775200000000005</c:v>
                </c:pt>
                <c:pt idx="198">
                  <c:v>0.95770200000000005</c:v>
                </c:pt>
                <c:pt idx="199">
                  <c:v>0.95765199999999995</c:v>
                </c:pt>
                <c:pt idx="200">
                  <c:v>0.95760100000000004</c:v>
                </c:pt>
                <c:pt idx="201">
                  <c:v>0.95755100000000004</c:v>
                </c:pt>
                <c:pt idx="202">
                  <c:v>0.95750100000000005</c:v>
                </c:pt>
                <c:pt idx="203">
                  <c:v>0.95745100000000005</c:v>
                </c:pt>
                <c:pt idx="204">
                  <c:v>0.95740099999999995</c:v>
                </c:pt>
                <c:pt idx="205">
                  <c:v>0.95735099999999995</c:v>
                </c:pt>
                <c:pt idx="206">
                  <c:v>0.95730099999999996</c:v>
                </c:pt>
                <c:pt idx="207">
                  <c:v>0.95725099999999996</c:v>
                </c:pt>
                <c:pt idx="208">
                  <c:v>0.95720099999999997</c:v>
                </c:pt>
                <c:pt idx="209">
                  <c:v>0.95715099999999997</c:v>
                </c:pt>
                <c:pt idx="210">
                  <c:v>0.95710099999999998</c:v>
                </c:pt>
                <c:pt idx="211">
                  <c:v>0.95705099999999999</c:v>
                </c:pt>
                <c:pt idx="212">
                  <c:v>0.95700200000000002</c:v>
                </c:pt>
                <c:pt idx="213">
                  <c:v>0.95695200000000002</c:v>
                </c:pt>
                <c:pt idx="214">
                  <c:v>0.95690200000000003</c:v>
                </c:pt>
                <c:pt idx="215">
                  <c:v>0.95685200000000004</c:v>
                </c:pt>
                <c:pt idx="216">
                  <c:v>0.95680299999999996</c:v>
                </c:pt>
                <c:pt idx="217">
                  <c:v>0.95675299999999996</c:v>
                </c:pt>
                <c:pt idx="218">
                  <c:v>0.95670299999999997</c:v>
                </c:pt>
                <c:pt idx="219">
                  <c:v>0.956654</c:v>
                </c:pt>
                <c:pt idx="220">
                  <c:v>0.95660400000000001</c:v>
                </c:pt>
                <c:pt idx="221">
                  <c:v>0.95655500000000004</c:v>
                </c:pt>
                <c:pt idx="222">
                  <c:v>0.95650500000000005</c:v>
                </c:pt>
                <c:pt idx="223">
                  <c:v>0.95645599999999997</c:v>
                </c:pt>
                <c:pt idx="224">
                  <c:v>0.95640700000000001</c:v>
                </c:pt>
                <c:pt idx="225">
                  <c:v>0.95635700000000001</c:v>
                </c:pt>
                <c:pt idx="226">
                  <c:v>0.95630800000000005</c:v>
                </c:pt>
                <c:pt idx="227">
                  <c:v>0.95625800000000005</c:v>
                </c:pt>
                <c:pt idx="228">
                  <c:v>0.95620899999999998</c:v>
                </c:pt>
                <c:pt idx="229">
                  <c:v>0.95616000000000001</c:v>
                </c:pt>
                <c:pt idx="230">
                  <c:v>0.95611100000000004</c:v>
                </c:pt>
                <c:pt idx="231">
                  <c:v>0.95606199999999997</c:v>
                </c:pt>
                <c:pt idx="232">
                  <c:v>0.95601199999999997</c:v>
                </c:pt>
                <c:pt idx="233">
                  <c:v>0.95596300000000001</c:v>
                </c:pt>
                <c:pt idx="234">
                  <c:v>0.95591400000000004</c:v>
                </c:pt>
                <c:pt idx="235">
                  <c:v>0.95586499999999996</c:v>
                </c:pt>
                <c:pt idx="236">
                  <c:v>0.955816</c:v>
                </c:pt>
                <c:pt idx="237">
                  <c:v>0.95576700000000003</c:v>
                </c:pt>
                <c:pt idx="238">
                  <c:v>0.95571799999999996</c:v>
                </c:pt>
                <c:pt idx="239">
                  <c:v>0.95566899999999999</c:v>
                </c:pt>
                <c:pt idx="240">
                  <c:v>0.95562000000000002</c:v>
                </c:pt>
                <c:pt idx="241">
                  <c:v>0.95557199999999998</c:v>
                </c:pt>
                <c:pt idx="242">
                  <c:v>0.95552300000000001</c:v>
                </c:pt>
                <c:pt idx="243">
                  <c:v>0.95547400000000005</c:v>
                </c:pt>
                <c:pt idx="244">
                  <c:v>0.95542499999999997</c:v>
                </c:pt>
                <c:pt idx="245">
                  <c:v>0.955376</c:v>
                </c:pt>
                <c:pt idx="246">
                  <c:v>0.95532799999999995</c:v>
                </c:pt>
                <c:pt idx="247">
                  <c:v>0.95527899999999999</c:v>
                </c:pt>
                <c:pt idx="248">
                  <c:v>0.95523000000000002</c:v>
                </c:pt>
                <c:pt idx="249">
                  <c:v>0.95518199999999998</c:v>
                </c:pt>
                <c:pt idx="250">
                  <c:v>0.95513300000000001</c:v>
                </c:pt>
                <c:pt idx="251">
                  <c:v>0.95508499999999996</c:v>
                </c:pt>
                <c:pt idx="252">
                  <c:v>0.955036</c:v>
                </c:pt>
                <c:pt idx="253">
                  <c:v>0.95498799999999995</c:v>
                </c:pt>
                <c:pt idx="254">
                  <c:v>0.95493899999999998</c:v>
                </c:pt>
                <c:pt idx="255">
                  <c:v>0.95489100000000005</c:v>
                </c:pt>
                <c:pt idx="256">
                  <c:v>0.95484199999999997</c:v>
                </c:pt>
                <c:pt idx="257">
                  <c:v>0.95479400000000003</c:v>
                </c:pt>
                <c:pt idx="258">
                  <c:v>0.95474599999999998</c:v>
                </c:pt>
                <c:pt idx="259">
                  <c:v>0.95469700000000002</c:v>
                </c:pt>
                <c:pt idx="260">
                  <c:v>0.95464899999999997</c:v>
                </c:pt>
                <c:pt idx="261">
                  <c:v>0.95460100000000003</c:v>
                </c:pt>
                <c:pt idx="262">
                  <c:v>0.95455299999999998</c:v>
                </c:pt>
                <c:pt idx="263">
                  <c:v>0.95450400000000002</c:v>
                </c:pt>
                <c:pt idx="264">
                  <c:v>0.95445599999999997</c:v>
                </c:pt>
                <c:pt idx="265">
                  <c:v>0.95440800000000003</c:v>
                </c:pt>
                <c:pt idx="266">
                  <c:v>0.95435999999999999</c:v>
                </c:pt>
                <c:pt idx="267">
                  <c:v>0.95431200000000005</c:v>
                </c:pt>
                <c:pt idx="268">
                  <c:v>0.954264</c:v>
                </c:pt>
                <c:pt idx="269">
                  <c:v>0.95421599999999995</c:v>
                </c:pt>
                <c:pt idx="270">
                  <c:v>0.95416800000000002</c:v>
                </c:pt>
                <c:pt idx="271">
                  <c:v>0.95411999999999997</c:v>
                </c:pt>
                <c:pt idx="272">
                  <c:v>0.95407200000000003</c:v>
                </c:pt>
                <c:pt idx="273">
                  <c:v>0.95402399999999998</c:v>
                </c:pt>
                <c:pt idx="274">
                  <c:v>0.95397600000000005</c:v>
                </c:pt>
                <c:pt idx="275">
                  <c:v>0.953928</c:v>
                </c:pt>
                <c:pt idx="276">
                  <c:v>0.95388099999999998</c:v>
                </c:pt>
                <c:pt idx="277">
                  <c:v>0.95383300000000004</c:v>
                </c:pt>
                <c:pt idx="278">
                  <c:v>0.95378499999999999</c:v>
                </c:pt>
                <c:pt idx="279">
                  <c:v>0.95373699999999995</c:v>
                </c:pt>
                <c:pt idx="280">
                  <c:v>0.95369000000000004</c:v>
                </c:pt>
                <c:pt idx="281">
                  <c:v>0.95364199999999999</c:v>
                </c:pt>
                <c:pt idx="282">
                  <c:v>0.95359400000000005</c:v>
                </c:pt>
                <c:pt idx="283">
                  <c:v>0.95354700000000003</c:v>
                </c:pt>
                <c:pt idx="284">
                  <c:v>0.95349899999999999</c:v>
                </c:pt>
                <c:pt idx="285">
                  <c:v>0.95345199999999997</c:v>
                </c:pt>
                <c:pt idx="286">
                  <c:v>0.95340400000000003</c:v>
                </c:pt>
                <c:pt idx="287">
                  <c:v>0.95335700000000001</c:v>
                </c:pt>
                <c:pt idx="288">
                  <c:v>0.95330899999999996</c:v>
                </c:pt>
                <c:pt idx="289">
                  <c:v>0.95326200000000005</c:v>
                </c:pt>
                <c:pt idx="290">
                  <c:v>0.95321400000000001</c:v>
                </c:pt>
                <c:pt idx="291">
                  <c:v>0.95316699999999999</c:v>
                </c:pt>
                <c:pt idx="292">
                  <c:v>0.95311999999999997</c:v>
                </c:pt>
                <c:pt idx="293">
                  <c:v>0.95307200000000003</c:v>
                </c:pt>
                <c:pt idx="294">
                  <c:v>0.95302500000000001</c:v>
                </c:pt>
                <c:pt idx="295">
                  <c:v>0.95297799999999999</c:v>
                </c:pt>
                <c:pt idx="296">
                  <c:v>0.95293000000000005</c:v>
                </c:pt>
                <c:pt idx="297">
                  <c:v>0.95288300000000004</c:v>
                </c:pt>
                <c:pt idx="298">
                  <c:v>0.95283600000000002</c:v>
                </c:pt>
                <c:pt idx="299">
                  <c:v>0.952789</c:v>
                </c:pt>
                <c:pt idx="300">
                  <c:v>0.95274199999999998</c:v>
                </c:pt>
                <c:pt idx="301">
                  <c:v>0.95269499999999996</c:v>
                </c:pt>
                <c:pt idx="302">
                  <c:v>0.95264800000000005</c:v>
                </c:pt>
                <c:pt idx="303">
                  <c:v>0.95260100000000003</c:v>
                </c:pt>
                <c:pt idx="304">
                  <c:v>0.95255400000000001</c:v>
                </c:pt>
                <c:pt idx="305">
                  <c:v>0.95250699999999999</c:v>
                </c:pt>
                <c:pt idx="306">
                  <c:v>0.95245999999999997</c:v>
                </c:pt>
                <c:pt idx="307">
                  <c:v>0.95241299999999995</c:v>
                </c:pt>
                <c:pt idx="308">
                  <c:v>0.95236600000000005</c:v>
                </c:pt>
                <c:pt idx="309">
                  <c:v>0.95231900000000003</c:v>
                </c:pt>
                <c:pt idx="310">
                  <c:v>0.95227200000000001</c:v>
                </c:pt>
                <c:pt idx="311">
                  <c:v>0.95222499999999999</c:v>
                </c:pt>
                <c:pt idx="312">
                  <c:v>0.95217799999999997</c:v>
                </c:pt>
                <c:pt idx="313">
                  <c:v>0.95213199999999998</c:v>
                </c:pt>
                <c:pt idx="314">
                  <c:v>0.95208499999999996</c:v>
                </c:pt>
                <c:pt idx="315">
                  <c:v>0.95203800000000005</c:v>
                </c:pt>
                <c:pt idx="316">
                  <c:v>0.95199100000000003</c:v>
                </c:pt>
                <c:pt idx="317">
                  <c:v>0.95194500000000004</c:v>
                </c:pt>
                <c:pt idx="318">
                  <c:v>0.95189800000000002</c:v>
                </c:pt>
                <c:pt idx="319">
                  <c:v>0.95185200000000003</c:v>
                </c:pt>
                <c:pt idx="320">
                  <c:v>0.95180500000000001</c:v>
                </c:pt>
                <c:pt idx="321">
                  <c:v>0.95175799999999999</c:v>
                </c:pt>
                <c:pt idx="322">
                  <c:v>0.951712</c:v>
                </c:pt>
                <c:pt idx="323">
                  <c:v>0.95166499999999998</c:v>
                </c:pt>
                <c:pt idx="324">
                  <c:v>0.95161899999999999</c:v>
                </c:pt>
                <c:pt idx="325">
                  <c:v>0.95157199999999997</c:v>
                </c:pt>
                <c:pt idx="326">
                  <c:v>0.95152599999999998</c:v>
                </c:pt>
                <c:pt idx="327">
                  <c:v>0.95147999999999999</c:v>
                </c:pt>
                <c:pt idx="328">
                  <c:v>0.95143299999999997</c:v>
                </c:pt>
                <c:pt idx="329">
                  <c:v>0.95138699999999998</c:v>
                </c:pt>
                <c:pt idx="330">
                  <c:v>0.95134099999999999</c:v>
                </c:pt>
                <c:pt idx="331">
                  <c:v>0.95129399999999997</c:v>
                </c:pt>
                <c:pt idx="332">
                  <c:v>0.95124799999999998</c:v>
                </c:pt>
                <c:pt idx="333">
                  <c:v>0.95120199999999999</c:v>
                </c:pt>
                <c:pt idx="334">
                  <c:v>0.951156</c:v>
                </c:pt>
                <c:pt idx="335">
                  <c:v>0.95110899999999998</c:v>
                </c:pt>
                <c:pt idx="336">
                  <c:v>0.95106299999999999</c:v>
                </c:pt>
                <c:pt idx="337">
                  <c:v>0.951017</c:v>
                </c:pt>
                <c:pt idx="338">
                  <c:v>0.95097100000000001</c:v>
                </c:pt>
                <c:pt idx="339">
                  <c:v>0.95092500000000002</c:v>
                </c:pt>
                <c:pt idx="340">
                  <c:v>0.95087900000000003</c:v>
                </c:pt>
                <c:pt idx="341">
                  <c:v>0.95083300000000004</c:v>
                </c:pt>
                <c:pt idx="342">
                  <c:v>0.95078700000000005</c:v>
                </c:pt>
                <c:pt idx="343">
                  <c:v>0.95074099999999995</c:v>
                </c:pt>
                <c:pt idx="344">
                  <c:v>0.95069499999999996</c:v>
                </c:pt>
                <c:pt idx="345">
                  <c:v>0.95064899999999997</c:v>
                </c:pt>
                <c:pt idx="346">
                  <c:v>0.95060299999999998</c:v>
                </c:pt>
                <c:pt idx="347">
                  <c:v>0.95055699999999999</c:v>
                </c:pt>
                <c:pt idx="348">
                  <c:v>0.95051099999999999</c:v>
                </c:pt>
                <c:pt idx="349">
                  <c:v>0.950465</c:v>
                </c:pt>
                <c:pt idx="350">
                  <c:v>0.95042000000000004</c:v>
                </c:pt>
                <c:pt idx="351">
                  <c:v>0.95037400000000005</c:v>
                </c:pt>
                <c:pt idx="352">
                  <c:v>0.95032799999999995</c:v>
                </c:pt>
                <c:pt idx="353">
                  <c:v>0.95028199999999996</c:v>
                </c:pt>
                <c:pt idx="354">
                  <c:v>0.950237</c:v>
                </c:pt>
                <c:pt idx="355">
                  <c:v>0.95019100000000001</c:v>
                </c:pt>
                <c:pt idx="356">
                  <c:v>0.95014500000000002</c:v>
                </c:pt>
                <c:pt idx="357">
                  <c:v>0.95009999999999994</c:v>
                </c:pt>
                <c:pt idx="358">
                  <c:v>0.95005399999999995</c:v>
                </c:pt>
                <c:pt idx="359">
                  <c:v>0.95000799999999996</c:v>
                </c:pt>
                <c:pt idx="360">
                  <c:v>0.949963</c:v>
                </c:pt>
                <c:pt idx="361">
                  <c:v>0.94991700000000001</c:v>
                </c:pt>
                <c:pt idx="362">
                  <c:v>0.94987200000000005</c:v>
                </c:pt>
                <c:pt idx="363">
                  <c:v>0.94982599999999995</c:v>
                </c:pt>
                <c:pt idx="364">
                  <c:v>0.94978099999999999</c:v>
                </c:pt>
                <c:pt idx="365">
                  <c:v>0.949735</c:v>
                </c:pt>
                <c:pt idx="366">
                  <c:v>0.94969000000000003</c:v>
                </c:pt>
                <c:pt idx="367">
                  <c:v>0.94964499999999996</c:v>
                </c:pt>
                <c:pt idx="368">
                  <c:v>0.94959899999999997</c:v>
                </c:pt>
                <c:pt idx="369">
                  <c:v>0.94955400000000001</c:v>
                </c:pt>
                <c:pt idx="370">
                  <c:v>0.94950800000000002</c:v>
                </c:pt>
                <c:pt idx="371">
                  <c:v>0.94946299999999995</c:v>
                </c:pt>
                <c:pt idx="372">
                  <c:v>0.94941799999999998</c:v>
                </c:pt>
                <c:pt idx="373">
                  <c:v>0.94937300000000002</c:v>
                </c:pt>
                <c:pt idx="374">
                  <c:v>0.94932700000000003</c:v>
                </c:pt>
                <c:pt idx="375">
                  <c:v>0.94928199999999996</c:v>
                </c:pt>
                <c:pt idx="376">
                  <c:v>0.949237</c:v>
                </c:pt>
                <c:pt idx="377">
                  <c:v>0.94919200000000004</c:v>
                </c:pt>
                <c:pt idx="378">
                  <c:v>0.94914699999999996</c:v>
                </c:pt>
                <c:pt idx="379">
                  <c:v>0.949102</c:v>
                </c:pt>
                <c:pt idx="380">
                  <c:v>0.94905700000000004</c:v>
                </c:pt>
                <c:pt idx="381">
                  <c:v>0.94901199999999997</c:v>
                </c:pt>
                <c:pt idx="382">
                  <c:v>0.948967</c:v>
                </c:pt>
                <c:pt idx="383">
                  <c:v>0.94892100000000001</c:v>
                </c:pt>
                <c:pt idx="384">
                  <c:v>0.94887699999999997</c:v>
                </c:pt>
                <c:pt idx="385">
                  <c:v>0.94883200000000001</c:v>
                </c:pt>
                <c:pt idx="386">
                  <c:v>0.94878700000000005</c:v>
                </c:pt>
                <c:pt idx="387">
                  <c:v>0.94874199999999997</c:v>
                </c:pt>
                <c:pt idx="388">
                  <c:v>0.94869700000000001</c:v>
                </c:pt>
                <c:pt idx="389">
                  <c:v>0.94865200000000005</c:v>
                </c:pt>
                <c:pt idx="390">
                  <c:v>0.94860699999999998</c:v>
                </c:pt>
                <c:pt idx="391">
                  <c:v>0.94856200000000002</c:v>
                </c:pt>
                <c:pt idx="392">
                  <c:v>0.94851700000000005</c:v>
                </c:pt>
                <c:pt idx="393">
                  <c:v>0.94847300000000001</c:v>
                </c:pt>
                <c:pt idx="394">
                  <c:v>0.94842800000000005</c:v>
                </c:pt>
                <c:pt idx="395">
                  <c:v>0.94838299999999998</c:v>
                </c:pt>
                <c:pt idx="396">
                  <c:v>0.94833800000000001</c:v>
                </c:pt>
                <c:pt idx="397">
                  <c:v>0.94829399999999997</c:v>
                </c:pt>
                <c:pt idx="398">
                  <c:v>0.94824900000000001</c:v>
                </c:pt>
                <c:pt idx="399">
                  <c:v>0.94820400000000005</c:v>
                </c:pt>
                <c:pt idx="400">
                  <c:v>0.94816</c:v>
                </c:pt>
                <c:pt idx="401">
                  <c:v>0.94811500000000004</c:v>
                </c:pt>
                <c:pt idx="402">
                  <c:v>0.948071</c:v>
                </c:pt>
                <c:pt idx="403">
                  <c:v>0.94802600000000004</c:v>
                </c:pt>
                <c:pt idx="404">
                  <c:v>0.94798199999999999</c:v>
                </c:pt>
                <c:pt idx="405">
                  <c:v>0.94793700000000003</c:v>
                </c:pt>
                <c:pt idx="406">
                  <c:v>0.94789299999999999</c:v>
                </c:pt>
                <c:pt idx="407">
                  <c:v>0.94784800000000002</c:v>
                </c:pt>
                <c:pt idx="408">
                  <c:v>0.94780399999999998</c:v>
                </c:pt>
                <c:pt idx="409">
                  <c:v>0.94775900000000002</c:v>
                </c:pt>
                <c:pt idx="410">
                  <c:v>0.94771499999999997</c:v>
                </c:pt>
                <c:pt idx="411">
                  <c:v>0.94767100000000004</c:v>
                </c:pt>
                <c:pt idx="412">
                  <c:v>0.94762599999999997</c:v>
                </c:pt>
                <c:pt idx="413">
                  <c:v>0.94758200000000004</c:v>
                </c:pt>
                <c:pt idx="414">
                  <c:v>0.94753799999999999</c:v>
                </c:pt>
                <c:pt idx="415">
                  <c:v>0.94749300000000003</c:v>
                </c:pt>
                <c:pt idx="416">
                  <c:v>0.94744899999999999</c:v>
                </c:pt>
                <c:pt idx="417">
                  <c:v>0.94740500000000005</c:v>
                </c:pt>
                <c:pt idx="418">
                  <c:v>0.94736100000000001</c:v>
                </c:pt>
                <c:pt idx="419">
                  <c:v>0.94731600000000005</c:v>
                </c:pt>
                <c:pt idx="420">
                  <c:v>0.947272</c:v>
                </c:pt>
                <c:pt idx="421">
                  <c:v>0.94722799999999996</c:v>
                </c:pt>
                <c:pt idx="422">
                  <c:v>0.94718400000000003</c:v>
                </c:pt>
                <c:pt idx="423">
                  <c:v>0.94713999999999998</c:v>
                </c:pt>
                <c:pt idx="424">
                  <c:v>0.94709600000000005</c:v>
                </c:pt>
                <c:pt idx="425">
                  <c:v>0.947052</c:v>
                </c:pt>
                <c:pt idx="426">
                  <c:v>0.94700799999999996</c:v>
                </c:pt>
                <c:pt idx="427">
                  <c:v>0.94696400000000003</c:v>
                </c:pt>
                <c:pt idx="428">
                  <c:v>0.94691999999999998</c:v>
                </c:pt>
                <c:pt idx="429">
                  <c:v>0.94687600000000005</c:v>
                </c:pt>
                <c:pt idx="430">
                  <c:v>0.94683200000000001</c:v>
                </c:pt>
                <c:pt idx="431">
                  <c:v>0.94678799999999996</c:v>
                </c:pt>
                <c:pt idx="432">
                  <c:v>0.94674400000000003</c:v>
                </c:pt>
                <c:pt idx="433">
                  <c:v>0.94669999999999999</c:v>
                </c:pt>
                <c:pt idx="434">
                  <c:v>0.94665600000000005</c:v>
                </c:pt>
                <c:pt idx="435">
                  <c:v>0.94661200000000001</c:v>
                </c:pt>
                <c:pt idx="436">
                  <c:v>0.94656899999999999</c:v>
                </c:pt>
                <c:pt idx="437">
                  <c:v>0.94652499999999995</c:v>
                </c:pt>
                <c:pt idx="438">
                  <c:v>0.94648100000000002</c:v>
                </c:pt>
                <c:pt idx="439">
                  <c:v>0.94643699999999997</c:v>
                </c:pt>
                <c:pt idx="440">
                  <c:v>0.94639300000000004</c:v>
                </c:pt>
                <c:pt idx="441">
                  <c:v>0.94635000000000002</c:v>
                </c:pt>
                <c:pt idx="442">
                  <c:v>0.94630599999999998</c:v>
                </c:pt>
                <c:pt idx="443">
                  <c:v>0.94626200000000005</c:v>
                </c:pt>
                <c:pt idx="444">
                  <c:v>0.94621900000000003</c:v>
                </c:pt>
                <c:pt idx="445">
                  <c:v>0.94617499999999999</c:v>
                </c:pt>
                <c:pt idx="446">
                  <c:v>0.94613100000000006</c:v>
                </c:pt>
                <c:pt idx="447">
                  <c:v>0.94608800000000004</c:v>
                </c:pt>
                <c:pt idx="448">
                  <c:v>0.946044</c:v>
                </c:pt>
                <c:pt idx="449">
                  <c:v>0.94600099999999998</c:v>
                </c:pt>
                <c:pt idx="450">
                  <c:v>0.94595700000000005</c:v>
                </c:pt>
                <c:pt idx="451">
                  <c:v>0.94591400000000003</c:v>
                </c:pt>
                <c:pt idx="452">
                  <c:v>0.94586999999999999</c:v>
                </c:pt>
                <c:pt idx="453">
                  <c:v>0.94582699999999997</c:v>
                </c:pt>
                <c:pt idx="454">
                  <c:v>0.94578300000000004</c:v>
                </c:pt>
                <c:pt idx="455">
                  <c:v>0.94574000000000003</c:v>
                </c:pt>
                <c:pt idx="456">
                  <c:v>0.94569700000000001</c:v>
                </c:pt>
                <c:pt idx="457">
                  <c:v>0.94565299999999997</c:v>
                </c:pt>
                <c:pt idx="458">
                  <c:v>0.94560999999999995</c:v>
                </c:pt>
                <c:pt idx="459">
                  <c:v>0.94556600000000002</c:v>
                </c:pt>
                <c:pt idx="460">
                  <c:v>0.945523</c:v>
                </c:pt>
                <c:pt idx="461">
                  <c:v>0.94547999999999999</c:v>
                </c:pt>
                <c:pt idx="462">
                  <c:v>0.94543699999999997</c:v>
                </c:pt>
                <c:pt idx="463">
                  <c:v>0.94539300000000004</c:v>
                </c:pt>
                <c:pt idx="464">
                  <c:v>0.94535000000000002</c:v>
                </c:pt>
                <c:pt idx="465">
                  <c:v>0.94530700000000001</c:v>
                </c:pt>
                <c:pt idx="466">
                  <c:v>0.94526399999999999</c:v>
                </c:pt>
                <c:pt idx="467">
                  <c:v>0.94521999999999995</c:v>
                </c:pt>
                <c:pt idx="468">
                  <c:v>0.94517700000000004</c:v>
                </c:pt>
                <c:pt idx="469">
                  <c:v>0.94513400000000003</c:v>
                </c:pt>
                <c:pt idx="470">
                  <c:v>0.94509100000000001</c:v>
                </c:pt>
                <c:pt idx="471">
                  <c:v>0.945048</c:v>
                </c:pt>
                <c:pt idx="472">
                  <c:v>0.94500499999999998</c:v>
                </c:pt>
                <c:pt idx="473">
                  <c:v>0.94496199999999997</c:v>
                </c:pt>
                <c:pt idx="474">
                  <c:v>0.94491899999999995</c:v>
                </c:pt>
                <c:pt idx="475">
                  <c:v>0.94487600000000005</c:v>
                </c:pt>
                <c:pt idx="476">
                  <c:v>0.94483300000000003</c:v>
                </c:pt>
                <c:pt idx="477">
                  <c:v>0.94479000000000002</c:v>
                </c:pt>
                <c:pt idx="478">
                  <c:v>0.944747</c:v>
                </c:pt>
                <c:pt idx="479">
                  <c:v>0.94470399999999999</c:v>
                </c:pt>
                <c:pt idx="480">
                  <c:v>0.94466099999999997</c:v>
                </c:pt>
                <c:pt idx="481">
                  <c:v>0.94461799999999996</c:v>
                </c:pt>
                <c:pt idx="482">
                  <c:v>0.94457500000000005</c:v>
                </c:pt>
                <c:pt idx="483">
                  <c:v>0.94453200000000004</c:v>
                </c:pt>
                <c:pt idx="484">
                  <c:v>0.94449000000000005</c:v>
                </c:pt>
                <c:pt idx="485">
                  <c:v>0.94444700000000004</c:v>
                </c:pt>
                <c:pt idx="486">
                  <c:v>0.94440400000000002</c:v>
                </c:pt>
                <c:pt idx="487">
                  <c:v>0.94436100000000001</c:v>
                </c:pt>
                <c:pt idx="488">
                  <c:v>0.94431799999999999</c:v>
                </c:pt>
                <c:pt idx="489">
                  <c:v>0.944276</c:v>
                </c:pt>
                <c:pt idx="490">
                  <c:v>0.94423299999999999</c:v>
                </c:pt>
                <c:pt idx="491">
                  <c:v>0.94418999999999997</c:v>
                </c:pt>
                <c:pt idx="492">
                  <c:v>0.94414799999999999</c:v>
                </c:pt>
                <c:pt idx="493">
                  <c:v>0.94410499999999997</c:v>
                </c:pt>
                <c:pt idx="494">
                  <c:v>0.94406199999999996</c:v>
                </c:pt>
                <c:pt idx="495">
                  <c:v>0.94401999999999997</c:v>
                </c:pt>
                <c:pt idx="496">
                  <c:v>0.94397699999999996</c:v>
                </c:pt>
                <c:pt idx="497">
                  <c:v>0.94393499999999997</c:v>
                </c:pt>
                <c:pt idx="498">
                  <c:v>0.94389199999999995</c:v>
                </c:pt>
                <c:pt idx="499">
                  <c:v>0.94384900000000005</c:v>
                </c:pt>
                <c:pt idx="500">
                  <c:v>0.94380699999999995</c:v>
                </c:pt>
                <c:pt idx="501">
                  <c:v>0.94376400000000005</c:v>
                </c:pt>
                <c:pt idx="502">
                  <c:v>0.94372199999999995</c:v>
                </c:pt>
                <c:pt idx="503">
                  <c:v>0.94367900000000005</c:v>
                </c:pt>
                <c:pt idx="504">
                  <c:v>0.94363699999999995</c:v>
                </c:pt>
                <c:pt idx="505">
                  <c:v>0.94359499999999996</c:v>
                </c:pt>
                <c:pt idx="506">
                  <c:v>0.94355199999999995</c:v>
                </c:pt>
                <c:pt idx="507">
                  <c:v>0.94350999999999996</c:v>
                </c:pt>
                <c:pt idx="508">
                  <c:v>0.94346699999999994</c:v>
                </c:pt>
                <c:pt idx="509">
                  <c:v>0.94342499999999996</c:v>
                </c:pt>
                <c:pt idx="510">
                  <c:v>0.94338299999999997</c:v>
                </c:pt>
                <c:pt idx="511">
                  <c:v>0.94333999999999996</c:v>
                </c:pt>
                <c:pt idx="512">
                  <c:v>0.94329799999999997</c:v>
                </c:pt>
                <c:pt idx="513">
                  <c:v>0.94325599999999998</c:v>
                </c:pt>
                <c:pt idx="514">
                  <c:v>0.943214</c:v>
                </c:pt>
                <c:pt idx="515">
                  <c:v>0.94317099999999998</c:v>
                </c:pt>
                <c:pt idx="516">
                  <c:v>0.943129</c:v>
                </c:pt>
                <c:pt idx="517">
                  <c:v>0.94308700000000001</c:v>
                </c:pt>
                <c:pt idx="518">
                  <c:v>0.94304500000000002</c:v>
                </c:pt>
                <c:pt idx="519">
                  <c:v>0.94300300000000004</c:v>
                </c:pt>
                <c:pt idx="520">
                  <c:v>0.94296100000000005</c:v>
                </c:pt>
                <c:pt idx="521">
                  <c:v>0.94291800000000003</c:v>
                </c:pt>
                <c:pt idx="522">
                  <c:v>0.94287600000000005</c:v>
                </c:pt>
                <c:pt idx="523">
                  <c:v>0.94283399999999995</c:v>
                </c:pt>
                <c:pt idx="524">
                  <c:v>0.94279199999999996</c:v>
                </c:pt>
                <c:pt idx="525">
                  <c:v>0.94274999999999998</c:v>
                </c:pt>
                <c:pt idx="526">
                  <c:v>0.94270799999999999</c:v>
                </c:pt>
                <c:pt idx="527">
                  <c:v>0.942666</c:v>
                </c:pt>
                <c:pt idx="528">
                  <c:v>0.94262400000000002</c:v>
                </c:pt>
                <c:pt idx="529">
                  <c:v>0.94258200000000003</c:v>
                </c:pt>
                <c:pt idx="530">
                  <c:v>0.94254000000000004</c:v>
                </c:pt>
                <c:pt idx="531">
                  <c:v>0.94249799999999995</c:v>
                </c:pt>
                <c:pt idx="532">
                  <c:v>0.94245599999999996</c:v>
                </c:pt>
                <c:pt idx="533">
                  <c:v>0.94241399999999997</c:v>
                </c:pt>
                <c:pt idx="534">
                  <c:v>0.94237199999999999</c:v>
                </c:pt>
                <c:pt idx="535">
                  <c:v>0.94233100000000003</c:v>
                </c:pt>
                <c:pt idx="536">
                  <c:v>0.94228900000000004</c:v>
                </c:pt>
                <c:pt idx="537">
                  <c:v>0.94224699999999995</c:v>
                </c:pt>
                <c:pt idx="538">
                  <c:v>0.94220499999999996</c:v>
                </c:pt>
                <c:pt idx="539">
                  <c:v>0.94216299999999997</c:v>
                </c:pt>
                <c:pt idx="540">
                  <c:v>0.94212200000000001</c:v>
                </c:pt>
                <c:pt idx="541">
                  <c:v>0.94208000000000003</c:v>
                </c:pt>
                <c:pt idx="542">
                  <c:v>0.94203800000000004</c:v>
                </c:pt>
                <c:pt idx="543">
                  <c:v>0.94199600000000006</c:v>
                </c:pt>
                <c:pt idx="544">
                  <c:v>0.94195499999999999</c:v>
                </c:pt>
                <c:pt idx="545">
                  <c:v>0.941913</c:v>
                </c:pt>
                <c:pt idx="546">
                  <c:v>0.94187100000000001</c:v>
                </c:pt>
                <c:pt idx="547">
                  <c:v>0.94182999999999995</c:v>
                </c:pt>
                <c:pt idx="548">
                  <c:v>0.94178799999999996</c:v>
                </c:pt>
                <c:pt idx="549">
                  <c:v>0.94174599999999997</c:v>
                </c:pt>
                <c:pt idx="550">
                  <c:v>0.94170500000000001</c:v>
                </c:pt>
                <c:pt idx="551">
                  <c:v>0.94166300000000003</c:v>
                </c:pt>
                <c:pt idx="552">
                  <c:v>0.94162199999999996</c:v>
                </c:pt>
                <c:pt idx="553">
                  <c:v>0.94157999999999997</c:v>
                </c:pt>
                <c:pt idx="554">
                  <c:v>0.94153900000000001</c:v>
                </c:pt>
                <c:pt idx="555">
                  <c:v>0.94149700000000003</c:v>
                </c:pt>
                <c:pt idx="556">
                  <c:v>0.94145599999999996</c:v>
                </c:pt>
                <c:pt idx="557">
                  <c:v>0.94141399999999997</c:v>
                </c:pt>
                <c:pt idx="558">
                  <c:v>0.94137300000000002</c:v>
                </c:pt>
                <c:pt idx="559">
                  <c:v>0.94133100000000003</c:v>
                </c:pt>
                <c:pt idx="560">
                  <c:v>0.94128999999999996</c:v>
                </c:pt>
                <c:pt idx="561">
                  <c:v>0.941249</c:v>
                </c:pt>
                <c:pt idx="562">
                  <c:v>0.94120700000000002</c:v>
                </c:pt>
                <c:pt idx="563">
                  <c:v>0.94116599999999995</c:v>
                </c:pt>
                <c:pt idx="564">
                  <c:v>0.94112399999999996</c:v>
                </c:pt>
                <c:pt idx="565">
                  <c:v>0.941083</c:v>
                </c:pt>
                <c:pt idx="566">
                  <c:v>0.94104200000000005</c:v>
                </c:pt>
                <c:pt idx="567">
                  <c:v>0.94100099999999998</c:v>
                </c:pt>
                <c:pt idx="568">
                  <c:v>0.94095899999999999</c:v>
                </c:pt>
                <c:pt idx="569">
                  <c:v>0.94091800000000003</c:v>
                </c:pt>
                <c:pt idx="570">
                  <c:v>0.94087699999999996</c:v>
                </c:pt>
                <c:pt idx="571">
                  <c:v>0.94083600000000001</c:v>
                </c:pt>
                <c:pt idx="572">
                  <c:v>0.94079400000000002</c:v>
                </c:pt>
                <c:pt idx="573">
                  <c:v>0.94075299999999995</c:v>
                </c:pt>
                <c:pt idx="574">
                  <c:v>0.94071199999999999</c:v>
                </c:pt>
                <c:pt idx="575">
                  <c:v>0.94067100000000003</c:v>
                </c:pt>
                <c:pt idx="576">
                  <c:v>0.94062999999999997</c:v>
                </c:pt>
                <c:pt idx="577">
                  <c:v>0.94058900000000001</c:v>
                </c:pt>
                <c:pt idx="578">
                  <c:v>0.94054700000000002</c:v>
                </c:pt>
                <c:pt idx="579">
                  <c:v>0.94050599999999995</c:v>
                </c:pt>
                <c:pt idx="580">
                  <c:v>0.940465</c:v>
                </c:pt>
                <c:pt idx="581">
                  <c:v>0.94042400000000004</c:v>
                </c:pt>
                <c:pt idx="582">
                  <c:v>0.94038299999999997</c:v>
                </c:pt>
                <c:pt idx="583">
                  <c:v>0.94034200000000001</c:v>
                </c:pt>
                <c:pt idx="584">
                  <c:v>0.94030100000000005</c:v>
                </c:pt>
                <c:pt idx="585">
                  <c:v>0.94025999999999998</c:v>
                </c:pt>
                <c:pt idx="586">
                  <c:v>0.94021900000000003</c:v>
                </c:pt>
                <c:pt idx="587">
                  <c:v>0.94017799999999996</c:v>
                </c:pt>
                <c:pt idx="588">
                  <c:v>0.940137</c:v>
                </c:pt>
                <c:pt idx="589">
                  <c:v>0.94009600000000004</c:v>
                </c:pt>
                <c:pt idx="590">
                  <c:v>0.940056</c:v>
                </c:pt>
                <c:pt idx="591">
                  <c:v>0.94001500000000004</c:v>
                </c:pt>
                <c:pt idx="592">
                  <c:v>0.93997399999999998</c:v>
                </c:pt>
                <c:pt idx="593">
                  <c:v>0.93993300000000002</c:v>
                </c:pt>
                <c:pt idx="594">
                  <c:v>0.93989199999999995</c:v>
                </c:pt>
                <c:pt idx="595">
                  <c:v>0.93985099999999999</c:v>
                </c:pt>
                <c:pt idx="596">
                  <c:v>0.93981099999999995</c:v>
                </c:pt>
                <c:pt idx="597">
                  <c:v>0.93976999999999999</c:v>
                </c:pt>
                <c:pt idx="598">
                  <c:v>0.93972900000000004</c:v>
                </c:pt>
                <c:pt idx="599">
                  <c:v>0.93968799999999997</c:v>
                </c:pt>
                <c:pt idx="600">
                  <c:v>0.93964800000000004</c:v>
                </c:pt>
                <c:pt idx="601">
                  <c:v>0.93960699999999997</c:v>
                </c:pt>
                <c:pt idx="602">
                  <c:v>0.93956600000000001</c:v>
                </c:pt>
                <c:pt idx="603">
                  <c:v>0.93952500000000005</c:v>
                </c:pt>
                <c:pt idx="604">
                  <c:v>0.93948500000000001</c:v>
                </c:pt>
                <c:pt idx="605">
                  <c:v>0.93944399999999995</c:v>
                </c:pt>
                <c:pt idx="606">
                  <c:v>0.93940299999999999</c:v>
                </c:pt>
                <c:pt idx="607">
                  <c:v>0.93936299999999995</c:v>
                </c:pt>
                <c:pt idx="608">
                  <c:v>0.93932199999999999</c:v>
                </c:pt>
                <c:pt idx="609">
                  <c:v>0.93928199999999995</c:v>
                </c:pt>
                <c:pt idx="610">
                  <c:v>0.93924099999999999</c:v>
                </c:pt>
                <c:pt idx="611">
                  <c:v>0.93920099999999995</c:v>
                </c:pt>
                <c:pt idx="612">
                  <c:v>0.93915999999999999</c:v>
                </c:pt>
                <c:pt idx="613">
                  <c:v>0.93911999999999995</c:v>
                </c:pt>
                <c:pt idx="614">
                  <c:v>0.939079</c:v>
                </c:pt>
                <c:pt idx="615">
                  <c:v>0.93903899999999996</c:v>
                </c:pt>
                <c:pt idx="616">
                  <c:v>0.938998</c:v>
                </c:pt>
                <c:pt idx="617">
                  <c:v>0.93895799999999996</c:v>
                </c:pt>
                <c:pt idx="618">
                  <c:v>0.938917</c:v>
                </c:pt>
                <c:pt idx="619">
                  <c:v>0.93887699999999996</c:v>
                </c:pt>
                <c:pt idx="620">
                  <c:v>0.938836</c:v>
                </c:pt>
                <c:pt idx="621">
                  <c:v>0.93879599999999996</c:v>
                </c:pt>
                <c:pt idx="622">
                  <c:v>0.93875600000000003</c:v>
                </c:pt>
                <c:pt idx="623">
                  <c:v>0.93871499999999997</c:v>
                </c:pt>
                <c:pt idx="624">
                  <c:v>0.93867500000000004</c:v>
                </c:pt>
                <c:pt idx="625">
                  <c:v>0.938635</c:v>
                </c:pt>
                <c:pt idx="626">
                  <c:v>0.93859400000000004</c:v>
                </c:pt>
                <c:pt idx="627">
                  <c:v>0.938554</c:v>
                </c:pt>
                <c:pt idx="628">
                  <c:v>0.93851399999999996</c:v>
                </c:pt>
                <c:pt idx="629">
                  <c:v>0.938473</c:v>
                </c:pt>
                <c:pt idx="630">
                  <c:v>0.93843299999999996</c:v>
                </c:pt>
                <c:pt idx="631">
                  <c:v>0.93839300000000003</c:v>
                </c:pt>
                <c:pt idx="632">
                  <c:v>0.93835299999999999</c:v>
                </c:pt>
                <c:pt idx="633">
                  <c:v>0.93831299999999995</c:v>
                </c:pt>
                <c:pt idx="634">
                  <c:v>0.93827199999999999</c:v>
                </c:pt>
                <c:pt idx="635">
                  <c:v>0.93823199999999995</c:v>
                </c:pt>
                <c:pt idx="636">
                  <c:v>0.93819200000000003</c:v>
                </c:pt>
                <c:pt idx="637">
                  <c:v>0.93815199999999999</c:v>
                </c:pt>
                <c:pt idx="638">
                  <c:v>0.93811199999999995</c:v>
                </c:pt>
                <c:pt idx="639">
                  <c:v>0.93807200000000002</c:v>
                </c:pt>
                <c:pt idx="640">
                  <c:v>0.93803199999999998</c:v>
                </c:pt>
                <c:pt idx="641">
                  <c:v>0.93799200000000005</c:v>
                </c:pt>
                <c:pt idx="642">
                  <c:v>0.93795200000000001</c:v>
                </c:pt>
                <c:pt idx="643">
                  <c:v>0.93791199999999997</c:v>
                </c:pt>
                <c:pt idx="644">
                  <c:v>0.93787200000000004</c:v>
                </c:pt>
                <c:pt idx="645">
                  <c:v>0.937832</c:v>
                </c:pt>
                <c:pt idx="646">
                  <c:v>0.93779199999999996</c:v>
                </c:pt>
                <c:pt idx="647">
                  <c:v>0.93775200000000003</c:v>
                </c:pt>
                <c:pt idx="648">
                  <c:v>0.93771199999999999</c:v>
                </c:pt>
                <c:pt idx="649">
                  <c:v>0.93767199999999995</c:v>
                </c:pt>
                <c:pt idx="650">
                  <c:v>0.93763200000000002</c:v>
                </c:pt>
                <c:pt idx="651">
                  <c:v>0.93759199999999998</c:v>
                </c:pt>
                <c:pt idx="652">
                  <c:v>0.93755200000000005</c:v>
                </c:pt>
                <c:pt idx="653">
                  <c:v>0.93751200000000001</c:v>
                </c:pt>
                <c:pt idx="654">
                  <c:v>0.93747199999999997</c:v>
                </c:pt>
                <c:pt idx="655">
                  <c:v>0.93743200000000004</c:v>
                </c:pt>
                <c:pt idx="656">
                  <c:v>0.93739300000000003</c:v>
                </c:pt>
                <c:pt idx="657">
                  <c:v>0.93735299999999999</c:v>
                </c:pt>
                <c:pt idx="658">
                  <c:v>0.93731299999999995</c:v>
                </c:pt>
                <c:pt idx="659">
                  <c:v>0.93727300000000002</c:v>
                </c:pt>
                <c:pt idx="660">
                  <c:v>0.93723299999999998</c:v>
                </c:pt>
                <c:pt idx="661">
                  <c:v>0.93719399999999997</c:v>
                </c:pt>
                <c:pt idx="662">
                  <c:v>0.93715400000000004</c:v>
                </c:pt>
                <c:pt idx="663">
                  <c:v>0.937114</c:v>
                </c:pt>
                <c:pt idx="664">
                  <c:v>0.93707399999999996</c:v>
                </c:pt>
                <c:pt idx="665">
                  <c:v>0.93703499999999995</c:v>
                </c:pt>
                <c:pt idx="666">
                  <c:v>0.93699500000000002</c:v>
                </c:pt>
                <c:pt idx="667">
                  <c:v>0.93695499999999998</c:v>
                </c:pt>
                <c:pt idx="668">
                  <c:v>0.93691599999999997</c:v>
                </c:pt>
                <c:pt idx="669">
                  <c:v>0.93687600000000004</c:v>
                </c:pt>
                <c:pt idx="670">
                  <c:v>0.936836</c:v>
                </c:pt>
                <c:pt idx="671">
                  <c:v>0.93679699999999999</c:v>
                </c:pt>
                <c:pt idx="672">
                  <c:v>0.93675699999999995</c:v>
                </c:pt>
                <c:pt idx="673">
                  <c:v>0.93671800000000005</c:v>
                </c:pt>
                <c:pt idx="674">
                  <c:v>0.93667800000000001</c:v>
                </c:pt>
                <c:pt idx="675">
                  <c:v>0.936639</c:v>
                </c:pt>
                <c:pt idx="676">
                  <c:v>0.93659899999999996</c:v>
                </c:pt>
                <c:pt idx="677">
                  <c:v>0.93655999999999995</c:v>
                </c:pt>
                <c:pt idx="678">
                  <c:v>0.93652000000000002</c:v>
                </c:pt>
                <c:pt idx="679">
                  <c:v>0.93648100000000001</c:v>
                </c:pt>
                <c:pt idx="680">
                  <c:v>0.93644099999999997</c:v>
                </c:pt>
                <c:pt idx="681">
                  <c:v>0.93640199999999996</c:v>
                </c:pt>
                <c:pt idx="682">
                  <c:v>0.93636200000000003</c:v>
                </c:pt>
                <c:pt idx="683">
                  <c:v>0.93632300000000002</c:v>
                </c:pt>
                <c:pt idx="684">
                  <c:v>0.93628299999999998</c:v>
                </c:pt>
                <c:pt idx="685">
                  <c:v>0.93624399999999997</c:v>
                </c:pt>
                <c:pt idx="686">
                  <c:v>0.93620499999999995</c:v>
                </c:pt>
                <c:pt idx="687">
                  <c:v>0.93616500000000002</c:v>
                </c:pt>
                <c:pt idx="688">
                  <c:v>0.93612600000000001</c:v>
                </c:pt>
                <c:pt idx="689">
                  <c:v>0.936087</c:v>
                </c:pt>
                <c:pt idx="690">
                  <c:v>0.93604699999999996</c:v>
                </c:pt>
                <c:pt idx="691">
                  <c:v>0.93600799999999995</c:v>
                </c:pt>
                <c:pt idx="692">
                  <c:v>0.93596900000000005</c:v>
                </c:pt>
                <c:pt idx="693">
                  <c:v>0.93592900000000001</c:v>
                </c:pt>
                <c:pt idx="694">
                  <c:v>0.93589</c:v>
                </c:pt>
                <c:pt idx="695">
                  <c:v>0.93585099999999999</c:v>
                </c:pt>
                <c:pt idx="696">
                  <c:v>0.93581199999999998</c:v>
                </c:pt>
                <c:pt idx="697">
                  <c:v>0.93577200000000005</c:v>
                </c:pt>
                <c:pt idx="698">
                  <c:v>0.93573300000000004</c:v>
                </c:pt>
                <c:pt idx="699">
                  <c:v>0.93569400000000003</c:v>
                </c:pt>
                <c:pt idx="700">
                  <c:v>0.93565500000000001</c:v>
                </c:pt>
                <c:pt idx="701">
                  <c:v>0.935616</c:v>
                </c:pt>
                <c:pt idx="702">
                  <c:v>0.93557699999999999</c:v>
                </c:pt>
                <c:pt idx="703">
                  <c:v>0.93553699999999995</c:v>
                </c:pt>
                <c:pt idx="704">
                  <c:v>0.93549800000000005</c:v>
                </c:pt>
                <c:pt idx="705">
                  <c:v>0.93545900000000004</c:v>
                </c:pt>
                <c:pt idx="706">
                  <c:v>0.93542000000000003</c:v>
                </c:pt>
                <c:pt idx="707">
                  <c:v>0.93538100000000002</c:v>
                </c:pt>
                <c:pt idx="708">
                  <c:v>0.93534200000000001</c:v>
                </c:pt>
                <c:pt idx="709">
                  <c:v>0.935303</c:v>
                </c:pt>
                <c:pt idx="710">
                  <c:v>0.93526399999999998</c:v>
                </c:pt>
                <c:pt idx="711">
                  <c:v>0.93522499999999997</c:v>
                </c:pt>
                <c:pt idx="712">
                  <c:v>0.93518599999999996</c:v>
                </c:pt>
                <c:pt idx="713">
                  <c:v>0.93514699999999995</c:v>
                </c:pt>
                <c:pt idx="714">
                  <c:v>0.93510800000000005</c:v>
                </c:pt>
                <c:pt idx="715">
                  <c:v>0.93506900000000004</c:v>
                </c:pt>
                <c:pt idx="716">
                  <c:v>0.93503000000000003</c:v>
                </c:pt>
                <c:pt idx="717">
                  <c:v>0.93499100000000002</c:v>
                </c:pt>
                <c:pt idx="718">
                  <c:v>0.93495200000000001</c:v>
                </c:pt>
                <c:pt idx="719">
                  <c:v>0.93491299999999999</c:v>
                </c:pt>
                <c:pt idx="720">
                  <c:v>0.93487399999999998</c:v>
                </c:pt>
                <c:pt idx="721">
                  <c:v>0.934836</c:v>
                </c:pt>
                <c:pt idx="722">
                  <c:v>0.93479699999999999</c:v>
                </c:pt>
                <c:pt idx="723">
                  <c:v>0.93475799999999998</c:v>
                </c:pt>
                <c:pt idx="724">
                  <c:v>0.93471899999999997</c:v>
                </c:pt>
                <c:pt idx="725">
                  <c:v>0.93467999999999996</c:v>
                </c:pt>
                <c:pt idx="726">
                  <c:v>0.93464100000000006</c:v>
                </c:pt>
                <c:pt idx="727">
                  <c:v>0.93460299999999996</c:v>
                </c:pt>
                <c:pt idx="728">
                  <c:v>0.93456399999999995</c:v>
                </c:pt>
                <c:pt idx="729">
                  <c:v>0.93452500000000005</c:v>
                </c:pt>
                <c:pt idx="730">
                  <c:v>0.93448600000000004</c:v>
                </c:pt>
                <c:pt idx="731">
                  <c:v>0.93444799999999995</c:v>
                </c:pt>
                <c:pt idx="732">
                  <c:v>0.93440900000000005</c:v>
                </c:pt>
                <c:pt idx="733">
                  <c:v>0.93437000000000003</c:v>
                </c:pt>
                <c:pt idx="734">
                  <c:v>0.93433200000000005</c:v>
                </c:pt>
                <c:pt idx="735">
                  <c:v>0.93429300000000004</c:v>
                </c:pt>
                <c:pt idx="736">
                  <c:v>0.93425400000000003</c:v>
                </c:pt>
                <c:pt idx="737">
                  <c:v>0.93421600000000005</c:v>
                </c:pt>
                <c:pt idx="738">
                  <c:v>0.93417700000000004</c:v>
                </c:pt>
                <c:pt idx="739">
                  <c:v>0.93413800000000002</c:v>
                </c:pt>
                <c:pt idx="740">
                  <c:v>0.93410000000000004</c:v>
                </c:pt>
                <c:pt idx="741">
                  <c:v>0.93406100000000003</c:v>
                </c:pt>
                <c:pt idx="742">
                  <c:v>0.93402300000000005</c:v>
                </c:pt>
                <c:pt idx="743">
                  <c:v>0.93398400000000004</c:v>
                </c:pt>
                <c:pt idx="744">
                  <c:v>0.93394500000000003</c:v>
                </c:pt>
                <c:pt idx="745">
                  <c:v>0.93390700000000004</c:v>
                </c:pt>
                <c:pt idx="746">
                  <c:v>0.93386800000000003</c:v>
                </c:pt>
                <c:pt idx="747">
                  <c:v>0.93383000000000005</c:v>
                </c:pt>
                <c:pt idx="748">
                  <c:v>0.93379100000000004</c:v>
                </c:pt>
                <c:pt idx="749">
                  <c:v>0.93375300000000006</c:v>
                </c:pt>
                <c:pt idx="750">
                  <c:v>0.93371400000000004</c:v>
                </c:pt>
                <c:pt idx="751">
                  <c:v>0.93367599999999995</c:v>
                </c:pt>
                <c:pt idx="752">
                  <c:v>0.93363799999999997</c:v>
                </c:pt>
                <c:pt idx="753">
                  <c:v>0.93359899999999996</c:v>
                </c:pt>
                <c:pt idx="754">
                  <c:v>0.93356099999999997</c:v>
                </c:pt>
                <c:pt idx="755">
                  <c:v>0.93352199999999996</c:v>
                </c:pt>
                <c:pt idx="756">
                  <c:v>0.93348399999999998</c:v>
                </c:pt>
                <c:pt idx="757">
                  <c:v>0.933446</c:v>
                </c:pt>
                <c:pt idx="758">
                  <c:v>0.93340699999999999</c:v>
                </c:pt>
                <c:pt idx="759">
                  <c:v>0.933369</c:v>
                </c:pt>
                <c:pt idx="760">
                  <c:v>0.93333100000000002</c:v>
                </c:pt>
                <c:pt idx="761">
                  <c:v>0.93329200000000001</c:v>
                </c:pt>
                <c:pt idx="762">
                  <c:v>0.93325400000000003</c:v>
                </c:pt>
                <c:pt idx="763">
                  <c:v>0.93321600000000005</c:v>
                </c:pt>
                <c:pt idx="764">
                  <c:v>0.93317700000000003</c:v>
                </c:pt>
                <c:pt idx="765">
                  <c:v>0.93313900000000005</c:v>
                </c:pt>
                <c:pt idx="766">
                  <c:v>0.93310099999999996</c:v>
                </c:pt>
                <c:pt idx="767">
                  <c:v>0.93306299999999998</c:v>
                </c:pt>
                <c:pt idx="768">
                  <c:v>0.93302399999999996</c:v>
                </c:pt>
                <c:pt idx="769">
                  <c:v>0.93298599999999998</c:v>
                </c:pt>
                <c:pt idx="770">
                  <c:v>0.932948</c:v>
                </c:pt>
                <c:pt idx="771">
                  <c:v>0.93291000000000002</c:v>
                </c:pt>
                <c:pt idx="772">
                  <c:v>0.93287200000000003</c:v>
                </c:pt>
                <c:pt idx="773">
                  <c:v>0.93283300000000002</c:v>
                </c:pt>
                <c:pt idx="774">
                  <c:v>0.93279500000000004</c:v>
                </c:pt>
                <c:pt idx="775">
                  <c:v>0.93275699999999995</c:v>
                </c:pt>
                <c:pt idx="776">
                  <c:v>0.93271899999999996</c:v>
                </c:pt>
                <c:pt idx="777">
                  <c:v>0.93268099999999998</c:v>
                </c:pt>
                <c:pt idx="778">
                  <c:v>0.932643</c:v>
                </c:pt>
                <c:pt idx="779">
                  <c:v>0.93260500000000002</c:v>
                </c:pt>
                <c:pt idx="780">
                  <c:v>0.93256700000000003</c:v>
                </c:pt>
                <c:pt idx="781">
                  <c:v>0.93252900000000005</c:v>
                </c:pt>
                <c:pt idx="782">
                  <c:v>0.93249099999999996</c:v>
                </c:pt>
                <c:pt idx="783">
                  <c:v>0.93245299999999998</c:v>
                </c:pt>
                <c:pt idx="784">
                  <c:v>0.93241499999999999</c:v>
                </c:pt>
                <c:pt idx="785">
                  <c:v>0.93237700000000001</c:v>
                </c:pt>
                <c:pt idx="786">
                  <c:v>0.93233900000000003</c:v>
                </c:pt>
                <c:pt idx="787">
                  <c:v>0.93230100000000005</c:v>
                </c:pt>
                <c:pt idx="788">
                  <c:v>0.93226299999999995</c:v>
                </c:pt>
                <c:pt idx="789">
                  <c:v>0.93222499999999997</c:v>
                </c:pt>
                <c:pt idx="790">
                  <c:v>0.93218699999999999</c:v>
                </c:pt>
                <c:pt idx="791">
                  <c:v>0.93214900000000001</c:v>
                </c:pt>
                <c:pt idx="792">
                  <c:v>0.93211100000000002</c:v>
                </c:pt>
                <c:pt idx="793">
                  <c:v>0.93207300000000004</c:v>
                </c:pt>
                <c:pt idx="794">
                  <c:v>0.93203499999999995</c:v>
                </c:pt>
                <c:pt idx="795">
                  <c:v>0.93199699999999996</c:v>
                </c:pt>
                <c:pt idx="796">
                  <c:v>0.93196000000000001</c:v>
                </c:pt>
                <c:pt idx="797">
                  <c:v>0.93192200000000003</c:v>
                </c:pt>
                <c:pt idx="798">
                  <c:v>0.93188400000000005</c:v>
                </c:pt>
                <c:pt idx="799">
                  <c:v>0.93184599999999995</c:v>
                </c:pt>
                <c:pt idx="800">
                  <c:v>0.93180799999999997</c:v>
                </c:pt>
                <c:pt idx="801">
                  <c:v>0.93176999999999999</c:v>
                </c:pt>
                <c:pt idx="802">
                  <c:v>0.93173300000000003</c:v>
                </c:pt>
                <c:pt idx="803">
                  <c:v>0.93169500000000005</c:v>
                </c:pt>
                <c:pt idx="804">
                  <c:v>0.93165699999999996</c:v>
                </c:pt>
                <c:pt idx="805">
                  <c:v>0.93161899999999997</c:v>
                </c:pt>
                <c:pt idx="806">
                  <c:v>0.93158200000000002</c:v>
                </c:pt>
                <c:pt idx="807">
                  <c:v>0.93154400000000004</c:v>
                </c:pt>
                <c:pt idx="808">
                  <c:v>0.93150599999999995</c:v>
                </c:pt>
                <c:pt idx="809">
                  <c:v>0.93146899999999999</c:v>
                </c:pt>
                <c:pt idx="810">
                  <c:v>0.93143100000000001</c:v>
                </c:pt>
                <c:pt idx="811">
                  <c:v>0.93139300000000003</c:v>
                </c:pt>
                <c:pt idx="812">
                  <c:v>0.93135599999999996</c:v>
                </c:pt>
                <c:pt idx="813">
                  <c:v>0.93131799999999998</c:v>
                </c:pt>
                <c:pt idx="814">
                  <c:v>0.93128</c:v>
                </c:pt>
                <c:pt idx="815">
                  <c:v>0.93124300000000004</c:v>
                </c:pt>
                <c:pt idx="816">
                  <c:v>0.93120499999999995</c:v>
                </c:pt>
                <c:pt idx="817">
                  <c:v>0.931168</c:v>
                </c:pt>
                <c:pt idx="818">
                  <c:v>0.93113000000000001</c:v>
                </c:pt>
                <c:pt idx="819">
                  <c:v>0.93109200000000003</c:v>
                </c:pt>
                <c:pt idx="820">
                  <c:v>0.93105499999999997</c:v>
                </c:pt>
                <c:pt idx="821">
                  <c:v>0.93101699999999998</c:v>
                </c:pt>
                <c:pt idx="822">
                  <c:v>0.93098000000000003</c:v>
                </c:pt>
                <c:pt idx="823">
                  <c:v>0.93094200000000005</c:v>
                </c:pt>
                <c:pt idx="824">
                  <c:v>0.93090499999999998</c:v>
                </c:pt>
                <c:pt idx="825">
                  <c:v>0.930867</c:v>
                </c:pt>
                <c:pt idx="826">
                  <c:v>0.93083000000000005</c:v>
                </c:pt>
                <c:pt idx="827">
                  <c:v>0.93079199999999995</c:v>
                </c:pt>
                <c:pt idx="828">
                  <c:v>0.930755</c:v>
                </c:pt>
                <c:pt idx="829">
                  <c:v>0.93071800000000005</c:v>
                </c:pt>
                <c:pt idx="830">
                  <c:v>0.93067999999999995</c:v>
                </c:pt>
                <c:pt idx="831">
                  <c:v>0.930643</c:v>
                </c:pt>
                <c:pt idx="832">
                  <c:v>0.93060500000000002</c:v>
                </c:pt>
                <c:pt idx="833">
                  <c:v>0.93056799999999995</c:v>
                </c:pt>
                <c:pt idx="834">
                  <c:v>0.930531</c:v>
                </c:pt>
                <c:pt idx="835">
                  <c:v>0.93049300000000001</c:v>
                </c:pt>
                <c:pt idx="836">
                  <c:v>0.93045599999999995</c:v>
                </c:pt>
                <c:pt idx="837">
                  <c:v>0.930419</c:v>
                </c:pt>
                <c:pt idx="838">
                  <c:v>0.93038100000000001</c:v>
                </c:pt>
                <c:pt idx="839">
                  <c:v>0.93034399999999995</c:v>
                </c:pt>
                <c:pt idx="840">
                  <c:v>0.930307</c:v>
                </c:pt>
                <c:pt idx="841">
                  <c:v>0.93026900000000001</c:v>
                </c:pt>
                <c:pt idx="842">
                  <c:v>0.93023199999999995</c:v>
                </c:pt>
                <c:pt idx="843">
                  <c:v>0.93019499999999999</c:v>
                </c:pt>
                <c:pt idx="844">
                  <c:v>0.93015800000000004</c:v>
                </c:pt>
                <c:pt idx="845">
                  <c:v>0.93011999999999995</c:v>
                </c:pt>
                <c:pt idx="846">
                  <c:v>0.93008299999999999</c:v>
                </c:pt>
                <c:pt idx="847">
                  <c:v>0.93004600000000004</c:v>
                </c:pt>
                <c:pt idx="848">
                  <c:v>0.93000899999999997</c:v>
                </c:pt>
                <c:pt idx="849">
                  <c:v>0.92997099999999999</c:v>
                </c:pt>
                <c:pt idx="850">
                  <c:v>0.92993400000000004</c:v>
                </c:pt>
                <c:pt idx="851">
                  <c:v>0.92989699999999997</c:v>
                </c:pt>
                <c:pt idx="852">
                  <c:v>0.92986000000000002</c:v>
                </c:pt>
                <c:pt idx="853">
                  <c:v>0.92982299999999996</c:v>
                </c:pt>
                <c:pt idx="854">
                  <c:v>0.929786</c:v>
                </c:pt>
                <c:pt idx="855">
                  <c:v>0.92974900000000005</c:v>
                </c:pt>
                <c:pt idx="856">
                  <c:v>0.92971099999999995</c:v>
                </c:pt>
                <c:pt idx="857">
                  <c:v>0.929674</c:v>
                </c:pt>
                <c:pt idx="858">
                  <c:v>0.92963700000000005</c:v>
                </c:pt>
                <c:pt idx="859">
                  <c:v>0.92959999999999998</c:v>
                </c:pt>
                <c:pt idx="860">
                  <c:v>0.92956300000000003</c:v>
                </c:pt>
                <c:pt idx="861">
                  <c:v>0.92952599999999996</c:v>
                </c:pt>
                <c:pt idx="862">
                  <c:v>0.92948900000000001</c:v>
                </c:pt>
                <c:pt idx="863">
                  <c:v>0.92945199999999994</c:v>
                </c:pt>
                <c:pt idx="864">
                  <c:v>0.92941499999999999</c:v>
                </c:pt>
                <c:pt idx="865">
                  <c:v>0.92937800000000004</c:v>
                </c:pt>
                <c:pt idx="866">
                  <c:v>0.92934099999999997</c:v>
                </c:pt>
                <c:pt idx="867">
                  <c:v>0.92930400000000002</c:v>
                </c:pt>
                <c:pt idx="868">
                  <c:v>0.92926699999999995</c:v>
                </c:pt>
                <c:pt idx="869">
                  <c:v>0.92923</c:v>
                </c:pt>
                <c:pt idx="870">
                  <c:v>0.92919300000000005</c:v>
                </c:pt>
                <c:pt idx="871">
                  <c:v>0.92915599999999998</c:v>
                </c:pt>
                <c:pt idx="872">
                  <c:v>0.92911999999999995</c:v>
                </c:pt>
                <c:pt idx="873">
                  <c:v>0.92908299999999999</c:v>
                </c:pt>
                <c:pt idx="874">
                  <c:v>0.92904600000000004</c:v>
                </c:pt>
                <c:pt idx="875">
                  <c:v>0.92900899999999997</c:v>
                </c:pt>
                <c:pt idx="876">
                  <c:v>0.92897200000000002</c:v>
                </c:pt>
                <c:pt idx="877">
                  <c:v>0.92893499999999996</c:v>
                </c:pt>
                <c:pt idx="878">
                  <c:v>0.928898</c:v>
                </c:pt>
                <c:pt idx="879">
                  <c:v>0.92886100000000005</c:v>
                </c:pt>
                <c:pt idx="880">
                  <c:v>0.92882500000000001</c:v>
                </c:pt>
                <c:pt idx="881">
                  <c:v>0.92878799999999995</c:v>
                </c:pt>
                <c:pt idx="882">
                  <c:v>0.92875099999999999</c:v>
                </c:pt>
                <c:pt idx="883">
                  <c:v>0.92871400000000004</c:v>
                </c:pt>
                <c:pt idx="884">
                  <c:v>0.928678</c:v>
                </c:pt>
                <c:pt idx="885">
                  <c:v>0.92864100000000005</c:v>
                </c:pt>
                <c:pt idx="886">
                  <c:v>0.92860399999999998</c:v>
                </c:pt>
                <c:pt idx="887">
                  <c:v>0.92856700000000003</c:v>
                </c:pt>
                <c:pt idx="888">
                  <c:v>0.928531</c:v>
                </c:pt>
                <c:pt idx="889">
                  <c:v>0.92849400000000004</c:v>
                </c:pt>
                <c:pt idx="890">
                  <c:v>0.92845699999999998</c:v>
                </c:pt>
                <c:pt idx="891">
                  <c:v>0.92842100000000005</c:v>
                </c:pt>
                <c:pt idx="892">
                  <c:v>0.92838399999999999</c:v>
                </c:pt>
                <c:pt idx="893">
                  <c:v>0.92834700000000003</c:v>
                </c:pt>
                <c:pt idx="894">
                  <c:v>0.928311</c:v>
                </c:pt>
                <c:pt idx="895">
                  <c:v>0.92827400000000004</c:v>
                </c:pt>
                <c:pt idx="896">
                  <c:v>0.92823699999999998</c:v>
                </c:pt>
                <c:pt idx="897">
                  <c:v>0.92820100000000005</c:v>
                </c:pt>
                <c:pt idx="898">
                  <c:v>0.92816399999999999</c:v>
                </c:pt>
                <c:pt idx="899">
                  <c:v>0.92812700000000004</c:v>
                </c:pt>
                <c:pt idx="900">
                  <c:v>0.928091</c:v>
                </c:pt>
                <c:pt idx="901">
                  <c:v>0.92805400000000005</c:v>
                </c:pt>
                <c:pt idx="902">
                  <c:v>0.92801800000000001</c:v>
                </c:pt>
                <c:pt idx="903">
                  <c:v>0.92798099999999994</c:v>
                </c:pt>
                <c:pt idx="904">
                  <c:v>0.92794500000000002</c:v>
                </c:pt>
                <c:pt idx="905">
                  <c:v>0.92790799999999996</c:v>
                </c:pt>
                <c:pt idx="906">
                  <c:v>0.92787200000000003</c:v>
                </c:pt>
                <c:pt idx="907">
                  <c:v>0.92783499999999997</c:v>
                </c:pt>
                <c:pt idx="908">
                  <c:v>0.92779900000000004</c:v>
                </c:pt>
                <c:pt idx="909">
                  <c:v>0.92776199999999998</c:v>
                </c:pt>
                <c:pt idx="910">
                  <c:v>0.92772600000000005</c:v>
                </c:pt>
                <c:pt idx="911">
                  <c:v>0.92768899999999999</c:v>
                </c:pt>
                <c:pt idx="912">
                  <c:v>0.92765299999999995</c:v>
                </c:pt>
                <c:pt idx="913">
                  <c:v>0.927616</c:v>
                </c:pt>
                <c:pt idx="914">
                  <c:v>0.92757999999999996</c:v>
                </c:pt>
                <c:pt idx="915">
                  <c:v>0.92754400000000004</c:v>
                </c:pt>
                <c:pt idx="916">
                  <c:v>0.92750699999999997</c:v>
                </c:pt>
                <c:pt idx="917">
                  <c:v>0.92747100000000005</c:v>
                </c:pt>
                <c:pt idx="918">
                  <c:v>0.92743399999999998</c:v>
                </c:pt>
                <c:pt idx="919">
                  <c:v>0.92739799999999994</c:v>
                </c:pt>
                <c:pt idx="920">
                  <c:v>0.92736200000000002</c:v>
                </c:pt>
                <c:pt idx="921">
                  <c:v>0.92732499999999995</c:v>
                </c:pt>
                <c:pt idx="922">
                  <c:v>0.92728900000000003</c:v>
                </c:pt>
                <c:pt idx="923">
                  <c:v>0.92725299999999999</c:v>
                </c:pt>
                <c:pt idx="924">
                  <c:v>0.92721600000000004</c:v>
                </c:pt>
                <c:pt idx="925">
                  <c:v>0.92718</c:v>
                </c:pt>
                <c:pt idx="926">
                  <c:v>0.92714399999999997</c:v>
                </c:pt>
                <c:pt idx="927">
                  <c:v>0.92710800000000004</c:v>
                </c:pt>
                <c:pt idx="928">
                  <c:v>0.92707099999999998</c:v>
                </c:pt>
                <c:pt idx="929">
                  <c:v>0.92703500000000005</c:v>
                </c:pt>
                <c:pt idx="930">
                  <c:v>0.92699900000000002</c:v>
                </c:pt>
                <c:pt idx="931">
                  <c:v>0.92696299999999998</c:v>
                </c:pt>
                <c:pt idx="932">
                  <c:v>0.92692600000000003</c:v>
                </c:pt>
                <c:pt idx="933">
                  <c:v>0.92688999999999999</c:v>
                </c:pt>
                <c:pt idx="934">
                  <c:v>0.92685399999999996</c:v>
                </c:pt>
                <c:pt idx="935">
                  <c:v>0.92681800000000003</c:v>
                </c:pt>
                <c:pt idx="936">
                  <c:v>0.92678199999999999</c:v>
                </c:pt>
                <c:pt idx="937">
                  <c:v>0.92674500000000004</c:v>
                </c:pt>
                <c:pt idx="938">
                  <c:v>0.926709</c:v>
                </c:pt>
                <c:pt idx="939">
                  <c:v>0.92667299999999997</c:v>
                </c:pt>
                <c:pt idx="940">
                  <c:v>0.92663700000000004</c:v>
                </c:pt>
                <c:pt idx="941">
                  <c:v>0.92660100000000001</c:v>
                </c:pt>
                <c:pt idx="942">
                  <c:v>0.92656499999999997</c:v>
                </c:pt>
                <c:pt idx="943">
                  <c:v>0.92652900000000005</c:v>
                </c:pt>
                <c:pt idx="944">
                  <c:v>0.92649300000000001</c:v>
                </c:pt>
                <c:pt idx="945">
                  <c:v>0.92645699999999997</c:v>
                </c:pt>
                <c:pt idx="946">
                  <c:v>0.92642000000000002</c:v>
                </c:pt>
                <c:pt idx="947">
                  <c:v>0.92638399999999999</c:v>
                </c:pt>
                <c:pt idx="948">
                  <c:v>0.92634799999999995</c:v>
                </c:pt>
                <c:pt idx="949">
                  <c:v>0.92631200000000002</c:v>
                </c:pt>
                <c:pt idx="950">
                  <c:v>0.92627599999999999</c:v>
                </c:pt>
                <c:pt idx="951">
                  <c:v>0.92623999999999995</c:v>
                </c:pt>
                <c:pt idx="952">
                  <c:v>0.92620400000000003</c:v>
                </c:pt>
                <c:pt idx="953">
                  <c:v>0.92616799999999999</c:v>
                </c:pt>
                <c:pt idx="954">
                  <c:v>0.92613199999999996</c:v>
                </c:pt>
                <c:pt idx="955">
                  <c:v>0.92609600000000003</c:v>
                </c:pt>
                <c:pt idx="956">
                  <c:v>0.92605999999999999</c:v>
                </c:pt>
                <c:pt idx="957">
                  <c:v>0.92602499999999999</c:v>
                </c:pt>
                <c:pt idx="958">
                  <c:v>0.92598899999999995</c:v>
                </c:pt>
                <c:pt idx="959">
                  <c:v>0.92595300000000003</c:v>
                </c:pt>
                <c:pt idx="960">
                  <c:v>0.92591699999999999</c:v>
                </c:pt>
                <c:pt idx="961">
                  <c:v>0.92588099999999995</c:v>
                </c:pt>
                <c:pt idx="962">
                  <c:v>0.92584500000000003</c:v>
                </c:pt>
                <c:pt idx="963">
                  <c:v>0.92580899999999999</c:v>
                </c:pt>
                <c:pt idx="964">
                  <c:v>0.92577299999999996</c:v>
                </c:pt>
                <c:pt idx="965">
                  <c:v>0.92573700000000003</c:v>
                </c:pt>
                <c:pt idx="966">
                  <c:v>0.92570200000000002</c:v>
                </c:pt>
                <c:pt idx="967">
                  <c:v>0.92566599999999999</c:v>
                </c:pt>
                <c:pt idx="968">
                  <c:v>0.92562999999999995</c:v>
                </c:pt>
                <c:pt idx="969">
                  <c:v>0.92559400000000003</c:v>
                </c:pt>
                <c:pt idx="970">
                  <c:v>0.92555799999999999</c:v>
                </c:pt>
                <c:pt idx="971">
                  <c:v>0.92552299999999998</c:v>
                </c:pt>
                <c:pt idx="972">
                  <c:v>0.92548699999999995</c:v>
                </c:pt>
                <c:pt idx="973">
                  <c:v>0.92545100000000002</c:v>
                </c:pt>
                <c:pt idx="974">
                  <c:v>0.92541499999999999</c:v>
                </c:pt>
                <c:pt idx="975">
                  <c:v>0.92537899999999995</c:v>
                </c:pt>
                <c:pt idx="976">
                  <c:v>0.92534400000000006</c:v>
                </c:pt>
                <c:pt idx="977">
                  <c:v>0.92530800000000002</c:v>
                </c:pt>
                <c:pt idx="978">
                  <c:v>0.92527199999999998</c:v>
                </c:pt>
                <c:pt idx="979">
                  <c:v>0.92523699999999998</c:v>
                </c:pt>
                <c:pt idx="980">
                  <c:v>0.92520100000000005</c:v>
                </c:pt>
                <c:pt idx="981">
                  <c:v>0.92516500000000002</c:v>
                </c:pt>
                <c:pt idx="982">
                  <c:v>0.92513000000000001</c:v>
                </c:pt>
                <c:pt idx="983">
                  <c:v>0.92509399999999997</c:v>
                </c:pt>
                <c:pt idx="984">
                  <c:v>0.92505800000000005</c:v>
                </c:pt>
                <c:pt idx="985">
                  <c:v>0.92502300000000004</c:v>
                </c:pt>
                <c:pt idx="986">
                  <c:v>0.924987</c:v>
                </c:pt>
                <c:pt idx="987">
                  <c:v>0.92495099999999997</c:v>
                </c:pt>
                <c:pt idx="988">
                  <c:v>0.92491599999999996</c:v>
                </c:pt>
                <c:pt idx="989">
                  <c:v>0.92488000000000004</c:v>
                </c:pt>
                <c:pt idx="990">
                  <c:v>0.92484500000000003</c:v>
                </c:pt>
                <c:pt idx="991">
                  <c:v>0.92480899999999999</c:v>
                </c:pt>
                <c:pt idx="992">
                  <c:v>0.92477299999999996</c:v>
                </c:pt>
                <c:pt idx="993">
                  <c:v>0.92473799999999995</c:v>
                </c:pt>
                <c:pt idx="994">
                  <c:v>0.92470200000000002</c:v>
                </c:pt>
                <c:pt idx="995">
                  <c:v>0.92466700000000002</c:v>
                </c:pt>
                <c:pt idx="996">
                  <c:v>0.92463099999999998</c:v>
                </c:pt>
                <c:pt idx="997">
                  <c:v>0.92459599999999997</c:v>
                </c:pt>
                <c:pt idx="998">
                  <c:v>0.92456000000000005</c:v>
                </c:pt>
                <c:pt idx="999">
                  <c:v>0.92452500000000004</c:v>
                </c:pt>
                <c:pt idx="1000">
                  <c:v>0.92448900000000001</c:v>
                </c:pt>
                <c:pt idx="1001">
                  <c:v>0.924454</c:v>
                </c:pt>
                <c:pt idx="1002">
                  <c:v>0.92441799999999996</c:v>
                </c:pt>
                <c:pt idx="1003">
                  <c:v>0.92438299999999995</c:v>
                </c:pt>
                <c:pt idx="1004">
                  <c:v>0.92434700000000003</c:v>
                </c:pt>
                <c:pt idx="1005">
                  <c:v>0.92431200000000002</c:v>
                </c:pt>
                <c:pt idx="1006">
                  <c:v>0.92427700000000002</c:v>
                </c:pt>
                <c:pt idx="1007">
                  <c:v>0.92424099999999998</c:v>
                </c:pt>
                <c:pt idx="1008">
                  <c:v>0.92420599999999997</c:v>
                </c:pt>
                <c:pt idx="1009">
                  <c:v>0.92417000000000005</c:v>
                </c:pt>
                <c:pt idx="1010">
                  <c:v>0.92413500000000004</c:v>
                </c:pt>
                <c:pt idx="1011">
                  <c:v>0.92410000000000003</c:v>
                </c:pt>
                <c:pt idx="1012">
                  <c:v>0.924064</c:v>
                </c:pt>
                <c:pt idx="1013">
                  <c:v>0.92402899999999999</c:v>
                </c:pt>
                <c:pt idx="1014">
                  <c:v>0.92399399999999998</c:v>
                </c:pt>
                <c:pt idx="1015">
                  <c:v>0.92395799999999995</c:v>
                </c:pt>
                <c:pt idx="1016">
                  <c:v>0.92392300000000005</c:v>
                </c:pt>
                <c:pt idx="1017">
                  <c:v>0.92388800000000004</c:v>
                </c:pt>
                <c:pt idx="1018">
                  <c:v>0.92385200000000001</c:v>
                </c:pt>
                <c:pt idx="1019">
                  <c:v>0.923817</c:v>
                </c:pt>
                <c:pt idx="1020">
                  <c:v>0.92378199999999999</c:v>
                </c:pt>
                <c:pt idx="1021">
                  <c:v>0.92374699999999998</c:v>
                </c:pt>
                <c:pt idx="1022">
                  <c:v>0.92371099999999995</c:v>
                </c:pt>
                <c:pt idx="1023">
                  <c:v>0.92367600000000005</c:v>
                </c:pt>
                <c:pt idx="1024">
                  <c:v>0.92364100000000005</c:v>
                </c:pt>
                <c:pt idx="1025">
                  <c:v>0.92360600000000004</c:v>
                </c:pt>
                <c:pt idx="1026">
                  <c:v>0.92357</c:v>
                </c:pt>
                <c:pt idx="1027">
                  <c:v>0.92353499999999999</c:v>
                </c:pt>
                <c:pt idx="1028">
                  <c:v>0.92349999999999999</c:v>
                </c:pt>
                <c:pt idx="1029">
                  <c:v>0.92346499999999998</c:v>
                </c:pt>
                <c:pt idx="1030">
                  <c:v>0.92342999999999997</c:v>
                </c:pt>
                <c:pt idx="1031">
                  <c:v>0.92339400000000005</c:v>
                </c:pt>
                <c:pt idx="1032">
                  <c:v>0.92335900000000004</c:v>
                </c:pt>
                <c:pt idx="1033">
                  <c:v>0.92332400000000003</c:v>
                </c:pt>
                <c:pt idx="1034">
                  <c:v>0.92328900000000003</c:v>
                </c:pt>
                <c:pt idx="1035">
                  <c:v>0.92325400000000002</c:v>
                </c:pt>
                <c:pt idx="1036">
                  <c:v>0.92321900000000001</c:v>
                </c:pt>
                <c:pt idx="1037">
                  <c:v>0.923184</c:v>
                </c:pt>
                <c:pt idx="1038">
                  <c:v>0.923149</c:v>
                </c:pt>
                <c:pt idx="1039">
                  <c:v>0.92311399999999999</c:v>
                </c:pt>
                <c:pt idx="1040">
                  <c:v>0.92307799999999995</c:v>
                </c:pt>
                <c:pt idx="1041">
                  <c:v>0.92304299999999995</c:v>
                </c:pt>
                <c:pt idx="1042">
                  <c:v>0.92300800000000005</c:v>
                </c:pt>
                <c:pt idx="1043">
                  <c:v>0.92297300000000004</c:v>
                </c:pt>
                <c:pt idx="1044">
                  <c:v>0.92293800000000004</c:v>
                </c:pt>
                <c:pt idx="1045">
                  <c:v>0.92290300000000003</c:v>
                </c:pt>
                <c:pt idx="1046">
                  <c:v>0.92286800000000002</c:v>
                </c:pt>
                <c:pt idx="1047">
                  <c:v>0.92283300000000001</c:v>
                </c:pt>
                <c:pt idx="1048">
                  <c:v>0.92279800000000001</c:v>
                </c:pt>
                <c:pt idx="1049">
                  <c:v>0.922763</c:v>
                </c:pt>
                <c:pt idx="1050">
                  <c:v>0.92272799999999999</c:v>
                </c:pt>
                <c:pt idx="1051">
                  <c:v>0.92269299999999999</c:v>
                </c:pt>
                <c:pt idx="1052">
                  <c:v>0.92265799999999998</c:v>
                </c:pt>
                <c:pt idx="1053">
                  <c:v>0.92262299999999997</c:v>
                </c:pt>
                <c:pt idx="1054">
                  <c:v>0.92258899999999999</c:v>
                </c:pt>
                <c:pt idx="1055">
                  <c:v>0.92255399999999999</c:v>
                </c:pt>
                <c:pt idx="1056">
                  <c:v>0.92251899999999998</c:v>
                </c:pt>
                <c:pt idx="1057">
                  <c:v>0.92248399999999997</c:v>
                </c:pt>
                <c:pt idx="1058">
                  <c:v>0.92244899999999996</c:v>
                </c:pt>
                <c:pt idx="1059">
                  <c:v>0.92241399999999996</c:v>
                </c:pt>
                <c:pt idx="1060">
                  <c:v>0.92237899999999995</c:v>
                </c:pt>
                <c:pt idx="1061">
                  <c:v>0.92234400000000005</c:v>
                </c:pt>
                <c:pt idx="1062">
                  <c:v>0.92230900000000005</c:v>
                </c:pt>
                <c:pt idx="1063">
                  <c:v>0.92227499999999996</c:v>
                </c:pt>
                <c:pt idx="1064">
                  <c:v>0.92223999999999995</c:v>
                </c:pt>
                <c:pt idx="1065">
                  <c:v>0.92220500000000005</c:v>
                </c:pt>
                <c:pt idx="1066">
                  <c:v>0.92217000000000005</c:v>
                </c:pt>
                <c:pt idx="1067">
                  <c:v>0.92213500000000004</c:v>
                </c:pt>
                <c:pt idx="1068">
                  <c:v>0.92210099999999995</c:v>
                </c:pt>
                <c:pt idx="1069">
                  <c:v>0.92206600000000005</c:v>
                </c:pt>
                <c:pt idx="1070">
                  <c:v>0.92203100000000004</c:v>
                </c:pt>
                <c:pt idx="1071">
                  <c:v>0.92199600000000004</c:v>
                </c:pt>
                <c:pt idx="1072">
                  <c:v>0.92196100000000003</c:v>
                </c:pt>
                <c:pt idx="1073">
                  <c:v>0.92192700000000005</c:v>
                </c:pt>
                <c:pt idx="1074">
                  <c:v>0.92189200000000004</c:v>
                </c:pt>
                <c:pt idx="1075">
                  <c:v>0.92185700000000004</c:v>
                </c:pt>
                <c:pt idx="1076">
                  <c:v>0.92182299999999995</c:v>
                </c:pt>
                <c:pt idx="1077">
                  <c:v>0.92178800000000005</c:v>
                </c:pt>
                <c:pt idx="1078">
                  <c:v>0.92175300000000004</c:v>
                </c:pt>
                <c:pt idx="1079">
                  <c:v>0.92171800000000004</c:v>
                </c:pt>
                <c:pt idx="1080">
                  <c:v>0.92168399999999995</c:v>
                </c:pt>
                <c:pt idx="1081">
                  <c:v>0.92164900000000005</c:v>
                </c:pt>
                <c:pt idx="1082">
                  <c:v>0.92161400000000004</c:v>
                </c:pt>
                <c:pt idx="1083">
                  <c:v>0.92157999999999995</c:v>
                </c:pt>
                <c:pt idx="1084">
                  <c:v>0.92154499999999995</c:v>
                </c:pt>
                <c:pt idx="1085">
                  <c:v>0.92151099999999997</c:v>
                </c:pt>
                <c:pt idx="1086">
                  <c:v>0.92147599999999996</c:v>
                </c:pt>
                <c:pt idx="1087">
                  <c:v>0.92144099999999995</c:v>
                </c:pt>
                <c:pt idx="1088">
                  <c:v>0.92140699999999998</c:v>
                </c:pt>
                <c:pt idx="1089">
                  <c:v>0.92137199999999997</c:v>
                </c:pt>
                <c:pt idx="1090">
                  <c:v>0.92133799999999999</c:v>
                </c:pt>
                <c:pt idx="1091">
                  <c:v>0.92130299999999998</c:v>
                </c:pt>
                <c:pt idx="1092">
                  <c:v>0.92126799999999998</c:v>
                </c:pt>
                <c:pt idx="1093">
                  <c:v>0.921234</c:v>
                </c:pt>
                <c:pt idx="1094">
                  <c:v>0.92119899999999999</c:v>
                </c:pt>
                <c:pt idx="1095">
                  <c:v>0.92116500000000001</c:v>
                </c:pt>
                <c:pt idx="1096">
                  <c:v>0.92113</c:v>
                </c:pt>
                <c:pt idx="1097">
                  <c:v>0.92109600000000003</c:v>
                </c:pt>
                <c:pt idx="1098">
                  <c:v>0.92106100000000002</c:v>
                </c:pt>
                <c:pt idx="1099">
                  <c:v>0.92102700000000004</c:v>
                </c:pt>
                <c:pt idx="1100">
                  <c:v>0.92099200000000003</c:v>
                </c:pt>
                <c:pt idx="1101">
                  <c:v>0.92095800000000005</c:v>
                </c:pt>
                <c:pt idx="1102">
                  <c:v>0.92092300000000005</c:v>
                </c:pt>
                <c:pt idx="1103">
                  <c:v>0.92088899999999996</c:v>
                </c:pt>
                <c:pt idx="1104">
                  <c:v>0.92085399999999995</c:v>
                </c:pt>
                <c:pt idx="1105">
                  <c:v>0.92081999999999997</c:v>
                </c:pt>
                <c:pt idx="1106">
                  <c:v>0.92078599999999999</c:v>
                </c:pt>
                <c:pt idx="1107">
                  <c:v>0.92075099999999999</c:v>
                </c:pt>
                <c:pt idx="1108">
                  <c:v>0.92071700000000001</c:v>
                </c:pt>
                <c:pt idx="1109">
                  <c:v>0.920682</c:v>
                </c:pt>
                <c:pt idx="1110">
                  <c:v>0.92064800000000002</c:v>
                </c:pt>
                <c:pt idx="1111">
                  <c:v>0.92061400000000004</c:v>
                </c:pt>
                <c:pt idx="1112">
                  <c:v>0.92057900000000004</c:v>
                </c:pt>
                <c:pt idx="1113">
                  <c:v>0.92054499999999995</c:v>
                </c:pt>
                <c:pt idx="1114">
                  <c:v>0.92051000000000005</c:v>
                </c:pt>
                <c:pt idx="1115">
                  <c:v>0.92047599999999996</c:v>
                </c:pt>
                <c:pt idx="1116">
                  <c:v>0.92044199999999998</c:v>
                </c:pt>
                <c:pt idx="1117">
                  <c:v>0.92040699999999998</c:v>
                </c:pt>
                <c:pt idx="1118">
                  <c:v>0.920373</c:v>
                </c:pt>
                <c:pt idx="1119">
                  <c:v>0.92033900000000002</c:v>
                </c:pt>
                <c:pt idx="1120">
                  <c:v>0.92030500000000004</c:v>
                </c:pt>
                <c:pt idx="1121">
                  <c:v>0.92027000000000003</c:v>
                </c:pt>
                <c:pt idx="1122">
                  <c:v>0.92023600000000005</c:v>
                </c:pt>
                <c:pt idx="1123">
                  <c:v>0.92020199999999996</c:v>
                </c:pt>
                <c:pt idx="1124">
                  <c:v>0.92016699999999996</c:v>
                </c:pt>
                <c:pt idx="1125">
                  <c:v>0.92013299999999998</c:v>
                </c:pt>
                <c:pt idx="1126">
                  <c:v>0.920099</c:v>
                </c:pt>
                <c:pt idx="1127">
                  <c:v>0.92006500000000002</c:v>
                </c:pt>
                <c:pt idx="1128">
                  <c:v>0.92003000000000001</c:v>
                </c:pt>
                <c:pt idx="1129">
                  <c:v>0.91999600000000004</c:v>
                </c:pt>
                <c:pt idx="1130">
                  <c:v>0.91996199999999995</c:v>
                </c:pt>
                <c:pt idx="1131">
                  <c:v>0.91992799999999997</c:v>
                </c:pt>
                <c:pt idx="1132">
                  <c:v>0.91989399999999999</c:v>
                </c:pt>
                <c:pt idx="1133">
                  <c:v>0.91986000000000001</c:v>
                </c:pt>
                <c:pt idx="1134">
                  <c:v>0.919825</c:v>
                </c:pt>
                <c:pt idx="1135">
                  <c:v>0.91979100000000003</c:v>
                </c:pt>
                <c:pt idx="1136">
                  <c:v>0.91975700000000005</c:v>
                </c:pt>
                <c:pt idx="1137">
                  <c:v>0.91972299999999996</c:v>
                </c:pt>
                <c:pt idx="1138">
                  <c:v>0.91968899999999998</c:v>
                </c:pt>
                <c:pt idx="1139">
                  <c:v>0.919655</c:v>
                </c:pt>
                <c:pt idx="1140">
                  <c:v>0.91962100000000002</c:v>
                </c:pt>
                <c:pt idx="1141">
                  <c:v>0.91958600000000001</c:v>
                </c:pt>
                <c:pt idx="1142">
                  <c:v>0.91955200000000004</c:v>
                </c:pt>
                <c:pt idx="1143">
                  <c:v>0.91951799999999995</c:v>
                </c:pt>
                <c:pt idx="1144">
                  <c:v>0.91948399999999997</c:v>
                </c:pt>
                <c:pt idx="1145">
                  <c:v>0.91944999999999999</c:v>
                </c:pt>
                <c:pt idx="1146">
                  <c:v>0.91941600000000001</c:v>
                </c:pt>
                <c:pt idx="1147">
                  <c:v>0.91938200000000003</c:v>
                </c:pt>
                <c:pt idx="1148">
                  <c:v>0.91934800000000005</c:v>
                </c:pt>
                <c:pt idx="1149">
                  <c:v>0.91931399999999996</c:v>
                </c:pt>
                <c:pt idx="1150">
                  <c:v>0.91927999999999999</c:v>
                </c:pt>
                <c:pt idx="1151">
                  <c:v>0.91924600000000001</c:v>
                </c:pt>
                <c:pt idx="1152">
                  <c:v>0.91921200000000003</c:v>
                </c:pt>
                <c:pt idx="1153">
                  <c:v>0.91917800000000005</c:v>
                </c:pt>
                <c:pt idx="1154">
                  <c:v>0.91914399999999996</c:v>
                </c:pt>
                <c:pt idx="1155">
                  <c:v>0.91910999999999998</c:v>
                </c:pt>
                <c:pt idx="1156">
                  <c:v>0.919076</c:v>
                </c:pt>
                <c:pt idx="1157">
                  <c:v>0.91904200000000003</c:v>
                </c:pt>
                <c:pt idx="1158">
                  <c:v>0.91900800000000005</c:v>
                </c:pt>
                <c:pt idx="1159">
                  <c:v>0.91897399999999996</c:v>
                </c:pt>
                <c:pt idx="1160">
                  <c:v>0.91893999999999998</c:v>
                </c:pt>
                <c:pt idx="1161">
                  <c:v>0.918906</c:v>
                </c:pt>
                <c:pt idx="1162">
                  <c:v>0.91887200000000002</c:v>
                </c:pt>
                <c:pt idx="1163">
                  <c:v>0.91883800000000004</c:v>
                </c:pt>
                <c:pt idx="1164">
                  <c:v>0.91880499999999998</c:v>
                </c:pt>
                <c:pt idx="1165">
                  <c:v>0.918771</c:v>
                </c:pt>
                <c:pt idx="1166">
                  <c:v>0.91873700000000003</c:v>
                </c:pt>
                <c:pt idx="1167">
                  <c:v>0.91870300000000005</c:v>
                </c:pt>
                <c:pt idx="1168">
                  <c:v>0.91866899999999996</c:v>
                </c:pt>
                <c:pt idx="1169">
                  <c:v>0.91863499999999998</c:v>
                </c:pt>
                <c:pt idx="1170">
                  <c:v>0.918601</c:v>
                </c:pt>
                <c:pt idx="1171">
                  <c:v>0.91856800000000005</c:v>
                </c:pt>
                <c:pt idx="1172">
                  <c:v>0.91853399999999996</c:v>
                </c:pt>
                <c:pt idx="1173">
                  <c:v>0.91849999999999998</c:v>
                </c:pt>
                <c:pt idx="1174">
                  <c:v>0.918466</c:v>
                </c:pt>
                <c:pt idx="1175">
                  <c:v>0.91843200000000003</c:v>
                </c:pt>
                <c:pt idx="1176">
                  <c:v>0.91839899999999997</c:v>
                </c:pt>
                <c:pt idx="1177">
                  <c:v>0.91836499999999999</c:v>
                </c:pt>
                <c:pt idx="1178">
                  <c:v>0.91833100000000001</c:v>
                </c:pt>
                <c:pt idx="1179">
                  <c:v>0.91829700000000003</c:v>
                </c:pt>
                <c:pt idx="1180">
                  <c:v>0.91826399999999997</c:v>
                </c:pt>
                <c:pt idx="1181">
                  <c:v>0.91822999999999999</c:v>
                </c:pt>
                <c:pt idx="1182">
                  <c:v>0.91819600000000001</c:v>
                </c:pt>
                <c:pt idx="1183">
                  <c:v>0.91816200000000003</c:v>
                </c:pt>
                <c:pt idx="1184">
                  <c:v>0.91812899999999997</c:v>
                </c:pt>
                <c:pt idx="1185">
                  <c:v>0.91809499999999999</c:v>
                </c:pt>
                <c:pt idx="1186">
                  <c:v>0.91806100000000002</c:v>
                </c:pt>
                <c:pt idx="1187">
                  <c:v>0.91802799999999996</c:v>
                </c:pt>
                <c:pt idx="1188">
                  <c:v>0.91799399999999998</c:v>
                </c:pt>
                <c:pt idx="1189">
                  <c:v>0.91796</c:v>
                </c:pt>
                <c:pt idx="1190">
                  <c:v>0.91792600000000002</c:v>
                </c:pt>
                <c:pt idx="1191">
                  <c:v>0.91789299999999996</c:v>
                </c:pt>
                <c:pt idx="1192">
                  <c:v>0.91785899999999998</c:v>
                </c:pt>
                <c:pt idx="1193">
                  <c:v>0.91782600000000003</c:v>
                </c:pt>
                <c:pt idx="1194">
                  <c:v>0.91779200000000005</c:v>
                </c:pt>
                <c:pt idx="1195">
                  <c:v>0.91775799999999996</c:v>
                </c:pt>
                <c:pt idx="1196">
                  <c:v>0.91772500000000001</c:v>
                </c:pt>
                <c:pt idx="1197">
                  <c:v>0.91769100000000003</c:v>
                </c:pt>
                <c:pt idx="1198">
                  <c:v>0.91765799999999997</c:v>
                </c:pt>
                <c:pt idx="1199">
                  <c:v>0.917624</c:v>
                </c:pt>
                <c:pt idx="1200">
                  <c:v>0.91759000000000002</c:v>
                </c:pt>
                <c:pt idx="1201">
                  <c:v>0.91755699999999996</c:v>
                </c:pt>
                <c:pt idx="1202">
                  <c:v>0.91752299999999998</c:v>
                </c:pt>
                <c:pt idx="1203">
                  <c:v>0.91749000000000003</c:v>
                </c:pt>
                <c:pt idx="1204">
                  <c:v>0.91745600000000005</c:v>
                </c:pt>
                <c:pt idx="1205">
                  <c:v>0.91742299999999999</c:v>
                </c:pt>
                <c:pt idx="1206">
                  <c:v>0.91738900000000001</c:v>
                </c:pt>
                <c:pt idx="1207">
                  <c:v>0.91735599999999995</c:v>
                </c:pt>
                <c:pt idx="1208">
                  <c:v>0.91732199999999997</c:v>
                </c:pt>
                <c:pt idx="1209">
                  <c:v>0.91728900000000002</c:v>
                </c:pt>
                <c:pt idx="1210">
                  <c:v>0.91725500000000004</c:v>
                </c:pt>
                <c:pt idx="1211">
                  <c:v>0.91722199999999998</c:v>
                </c:pt>
                <c:pt idx="1212">
                  <c:v>0.917188</c:v>
                </c:pt>
                <c:pt idx="1213">
                  <c:v>0.91715500000000005</c:v>
                </c:pt>
                <c:pt idx="1214">
                  <c:v>0.91712099999999996</c:v>
                </c:pt>
                <c:pt idx="1215">
                  <c:v>0.91708800000000001</c:v>
                </c:pt>
                <c:pt idx="1216">
                  <c:v>0.91705400000000004</c:v>
                </c:pt>
                <c:pt idx="1217">
                  <c:v>0.91702099999999998</c:v>
                </c:pt>
                <c:pt idx="1218">
                  <c:v>0.916987</c:v>
                </c:pt>
                <c:pt idx="1219">
                  <c:v>0.91695400000000005</c:v>
                </c:pt>
                <c:pt idx="1220">
                  <c:v>0.91692099999999999</c:v>
                </c:pt>
                <c:pt idx="1221">
                  <c:v>0.91688700000000001</c:v>
                </c:pt>
                <c:pt idx="1222">
                  <c:v>0.91685399999999995</c:v>
                </c:pt>
                <c:pt idx="1223">
                  <c:v>0.91681999999999997</c:v>
                </c:pt>
                <c:pt idx="1224">
                  <c:v>0.91678700000000002</c:v>
                </c:pt>
                <c:pt idx="1225">
                  <c:v>0.91675399999999996</c:v>
                </c:pt>
                <c:pt idx="1226">
                  <c:v>0.91671999999999998</c:v>
                </c:pt>
                <c:pt idx="1227">
                  <c:v>0.91668700000000003</c:v>
                </c:pt>
                <c:pt idx="1228">
                  <c:v>0.91665399999999997</c:v>
                </c:pt>
                <c:pt idx="1229">
                  <c:v>0.91661999999999999</c:v>
                </c:pt>
                <c:pt idx="1230">
                  <c:v>0.91658700000000004</c:v>
                </c:pt>
                <c:pt idx="1231">
                  <c:v>0.91655399999999998</c:v>
                </c:pt>
                <c:pt idx="1232">
                  <c:v>0.91652</c:v>
                </c:pt>
                <c:pt idx="1233">
                  <c:v>0.91648700000000005</c:v>
                </c:pt>
                <c:pt idx="1234">
                  <c:v>0.91645399999999999</c:v>
                </c:pt>
                <c:pt idx="1235">
                  <c:v>0.91642100000000004</c:v>
                </c:pt>
                <c:pt idx="1236">
                  <c:v>0.91638699999999995</c:v>
                </c:pt>
                <c:pt idx="1237">
                  <c:v>0.916354</c:v>
                </c:pt>
                <c:pt idx="1238">
                  <c:v>0.91632100000000005</c:v>
                </c:pt>
                <c:pt idx="1239">
                  <c:v>0.91628799999999999</c:v>
                </c:pt>
                <c:pt idx="1240">
                  <c:v>0.91625400000000001</c:v>
                </c:pt>
                <c:pt idx="1241">
                  <c:v>0.91622099999999995</c:v>
                </c:pt>
                <c:pt idx="1242">
                  <c:v>0.916188</c:v>
                </c:pt>
                <c:pt idx="1243">
                  <c:v>0.91615500000000005</c:v>
                </c:pt>
                <c:pt idx="1244">
                  <c:v>0.91612199999999999</c:v>
                </c:pt>
                <c:pt idx="1245">
                  <c:v>0.91608800000000001</c:v>
                </c:pt>
                <c:pt idx="1246">
                  <c:v>0.91605499999999995</c:v>
                </c:pt>
                <c:pt idx="1247">
                  <c:v>0.916022</c:v>
                </c:pt>
                <c:pt idx="1248">
                  <c:v>0.91598900000000005</c:v>
                </c:pt>
                <c:pt idx="1249">
                  <c:v>0.91595599999999999</c:v>
                </c:pt>
                <c:pt idx="1250">
                  <c:v>0.91592300000000004</c:v>
                </c:pt>
                <c:pt idx="1251">
                  <c:v>0.91588899999999995</c:v>
                </c:pt>
                <c:pt idx="1252">
                  <c:v>0.915856</c:v>
                </c:pt>
                <c:pt idx="1253">
                  <c:v>0.91582300000000005</c:v>
                </c:pt>
                <c:pt idx="1254">
                  <c:v>0.91578999999999999</c:v>
                </c:pt>
                <c:pt idx="1255">
                  <c:v>0.91575700000000004</c:v>
                </c:pt>
                <c:pt idx="1256">
                  <c:v>0.91572399999999998</c:v>
                </c:pt>
                <c:pt idx="1257">
                  <c:v>0.91569100000000003</c:v>
                </c:pt>
                <c:pt idx="1258">
                  <c:v>0.91565799999999997</c:v>
                </c:pt>
                <c:pt idx="1259">
                  <c:v>0.91562500000000002</c:v>
                </c:pt>
                <c:pt idx="1260">
                  <c:v>0.91559100000000004</c:v>
                </c:pt>
                <c:pt idx="1261">
                  <c:v>0.91555799999999998</c:v>
                </c:pt>
                <c:pt idx="1262">
                  <c:v>0.91552500000000003</c:v>
                </c:pt>
                <c:pt idx="1263">
                  <c:v>0.91549199999999997</c:v>
                </c:pt>
                <c:pt idx="1264">
                  <c:v>0.91545900000000002</c:v>
                </c:pt>
                <c:pt idx="1265">
                  <c:v>0.91542599999999996</c:v>
                </c:pt>
                <c:pt idx="1266">
                  <c:v>0.91539300000000001</c:v>
                </c:pt>
                <c:pt idx="1267">
                  <c:v>0.91535999999999995</c:v>
                </c:pt>
                <c:pt idx="1268">
                  <c:v>0.915327</c:v>
                </c:pt>
                <c:pt idx="1269">
                  <c:v>0.91529400000000005</c:v>
                </c:pt>
                <c:pt idx="1270">
                  <c:v>0.91526099999999999</c:v>
                </c:pt>
                <c:pt idx="1271">
                  <c:v>0.91522800000000004</c:v>
                </c:pt>
                <c:pt idx="1272">
                  <c:v>0.91519499999999998</c:v>
                </c:pt>
                <c:pt idx="1273">
                  <c:v>0.91516200000000003</c:v>
                </c:pt>
                <c:pt idx="1274">
                  <c:v>0.91512899999999997</c:v>
                </c:pt>
                <c:pt idx="1275">
                  <c:v>0.91509600000000002</c:v>
                </c:pt>
                <c:pt idx="1276">
                  <c:v>0.91506399999999999</c:v>
                </c:pt>
                <c:pt idx="1277">
                  <c:v>0.91503100000000004</c:v>
                </c:pt>
                <c:pt idx="1278">
                  <c:v>0.91499799999999998</c:v>
                </c:pt>
                <c:pt idx="1279">
                  <c:v>0.91496500000000003</c:v>
                </c:pt>
                <c:pt idx="1280">
                  <c:v>0.91493199999999997</c:v>
                </c:pt>
                <c:pt idx="1281">
                  <c:v>0.91489900000000002</c:v>
                </c:pt>
                <c:pt idx="1282">
                  <c:v>0.91486599999999996</c:v>
                </c:pt>
                <c:pt idx="1283">
                  <c:v>0.91483300000000001</c:v>
                </c:pt>
                <c:pt idx="1284">
                  <c:v>0.91479999999999995</c:v>
                </c:pt>
                <c:pt idx="1285">
                  <c:v>0.91476800000000003</c:v>
                </c:pt>
                <c:pt idx="1286">
                  <c:v>0.91473499999999996</c:v>
                </c:pt>
                <c:pt idx="1287">
                  <c:v>0.91470200000000002</c:v>
                </c:pt>
                <c:pt idx="1288">
                  <c:v>0.91466899999999995</c:v>
                </c:pt>
                <c:pt idx="1289">
                  <c:v>0.914636</c:v>
                </c:pt>
                <c:pt idx="1290">
                  <c:v>0.91460300000000005</c:v>
                </c:pt>
                <c:pt idx="1291">
                  <c:v>0.91457100000000002</c:v>
                </c:pt>
                <c:pt idx="1292">
                  <c:v>0.91453799999999996</c:v>
                </c:pt>
                <c:pt idx="1293">
                  <c:v>0.91450500000000001</c:v>
                </c:pt>
                <c:pt idx="1294">
                  <c:v>0.91447199999999995</c:v>
                </c:pt>
                <c:pt idx="1295">
                  <c:v>0.914439</c:v>
                </c:pt>
                <c:pt idx="1296">
                  <c:v>0.91440699999999997</c:v>
                </c:pt>
                <c:pt idx="1297">
                  <c:v>0.91437400000000002</c:v>
                </c:pt>
                <c:pt idx="1298">
                  <c:v>0.91434099999999996</c:v>
                </c:pt>
                <c:pt idx="1299">
                  <c:v>0.91430800000000001</c:v>
                </c:pt>
                <c:pt idx="1300">
                  <c:v>0.91427599999999998</c:v>
                </c:pt>
                <c:pt idx="1301">
                  <c:v>0.91424300000000003</c:v>
                </c:pt>
                <c:pt idx="1302">
                  <c:v>0.91420999999999997</c:v>
                </c:pt>
                <c:pt idx="1303">
                  <c:v>0.91417700000000002</c:v>
                </c:pt>
                <c:pt idx="1304">
                  <c:v>0.91414499999999999</c:v>
                </c:pt>
                <c:pt idx="1305">
                  <c:v>0.91411200000000004</c:v>
                </c:pt>
                <c:pt idx="1306">
                  <c:v>0.91407899999999997</c:v>
                </c:pt>
                <c:pt idx="1307">
                  <c:v>0.91404700000000005</c:v>
                </c:pt>
                <c:pt idx="1308">
                  <c:v>0.91401399999999999</c:v>
                </c:pt>
                <c:pt idx="1309">
                  <c:v>0.91398100000000004</c:v>
                </c:pt>
                <c:pt idx="1310">
                  <c:v>0.91394900000000001</c:v>
                </c:pt>
                <c:pt idx="1311">
                  <c:v>0.91391599999999995</c:v>
                </c:pt>
                <c:pt idx="1312">
                  <c:v>0.913883</c:v>
                </c:pt>
                <c:pt idx="1313">
                  <c:v>0.91385099999999997</c:v>
                </c:pt>
                <c:pt idx="1314">
                  <c:v>0.91381800000000002</c:v>
                </c:pt>
                <c:pt idx="1315">
                  <c:v>0.91378499999999996</c:v>
                </c:pt>
                <c:pt idx="1316">
                  <c:v>0.91375300000000004</c:v>
                </c:pt>
                <c:pt idx="1317">
                  <c:v>0.91371999999999998</c:v>
                </c:pt>
                <c:pt idx="1318">
                  <c:v>0.91368799999999994</c:v>
                </c:pt>
                <c:pt idx="1319">
                  <c:v>0.91365499999999999</c:v>
                </c:pt>
                <c:pt idx="1320">
                  <c:v>0.91362200000000005</c:v>
                </c:pt>
                <c:pt idx="1321">
                  <c:v>0.91359000000000001</c:v>
                </c:pt>
                <c:pt idx="1322">
                  <c:v>0.91355699999999995</c:v>
                </c:pt>
                <c:pt idx="1323">
                  <c:v>0.91352500000000003</c:v>
                </c:pt>
                <c:pt idx="1324">
                  <c:v>0.91349199999999997</c:v>
                </c:pt>
                <c:pt idx="1325">
                  <c:v>0.91346000000000005</c:v>
                </c:pt>
                <c:pt idx="1326">
                  <c:v>0.91342699999999999</c:v>
                </c:pt>
                <c:pt idx="1327">
                  <c:v>0.91339499999999996</c:v>
                </c:pt>
                <c:pt idx="1328">
                  <c:v>0.91336200000000001</c:v>
                </c:pt>
                <c:pt idx="1329">
                  <c:v>0.91332999999999998</c:v>
                </c:pt>
                <c:pt idx="1330">
                  <c:v>0.91329700000000003</c:v>
                </c:pt>
                <c:pt idx="1331">
                  <c:v>0.91326499999999999</c:v>
                </c:pt>
                <c:pt idx="1332">
                  <c:v>0.91323200000000004</c:v>
                </c:pt>
                <c:pt idx="1333">
                  <c:v>0.91320000000000001</c:v>
                </c:pt>
                <c:pt idx="1334">
                  <c:v>0.91316699999999995</c:v>
                </c:pt>
                <c:pt idx="1335">
                  <c:v>0.91313500000000003</c:v>
                </c:pt>
                <c:pt idx="1336">
                  <c:v>0.91310199999999997</c:v>
                </c:pt>
                <c:pt idx="1337">
                  <c:v>0.91307000000000005</c:v>
                </c:pt>
                <c:pt idx="1338">
                  <c:v>0.91303699999999999</c:v>
                </c:pt>
                <c:pt idx="1339">
                  <c:v>0.91300499999999996</c:v>
                </c:pt>
                <c:pt idx="1340">
                  <c:v>0.91297200000000001</c:v>
                </c:pt>
                <c:pt idx="1341">
                  <c:v>0.91293999999999997</c:v>
                </c:pt>
                <c:pt idx="1342">
                  <c:v>0.91290800000000005</c:v>
                </c:pt>
                <c:pt idx="1343">
                  <c:v>0.91287499999999999</c:v>
                </c:pt>
                <c:pt idx="1344">
                  <c:v>0.91284299999999996</c:v>
                </c:pt>
                <c:pt idx="1345">
                  <c:v>0.91281000000000001</c:v>
                </c:pt>
                <c:pt idx="1346">
                  <c:v>0.91277799999999998</c:v>
                </c:pt>
                <c:pt idx="1347">
                  <c:v>0.91274599999999995</c:v>
                </c:pt>
                <c:pt idx="1348">
                  <c:v>0.912713</c:v>
                </c:pt>
                <c:pt idx="1349">
                  <c:v>0.91268099999999996</c:v>
                </c:pt>
                <c:pt idx="1350">
                  <c:v>0.91264900000000004</c:v>
                </c:pt>
                <c:pt idx="1351">
                  <c:v>0.91261599999999998</c:v>
                </c:pt>
                <c:pt idx="1352">
                  <c:v>0.91258399999999995</c:v>
                </c:pt>
                <c:pt idx="1353">
                  <c:v>0.91255200000000003</c:v>
                </c:pt>
                <c:pt idx="1354">
                  <c:v>0.91251899999999997</c:v>
                </c:pt>
                <c:pt idx="1355">
                  <c:v>0.91248700000000005</c:v>
                </c:pt>
                <c:pt idx="1356">
                  <c:v>0.91245500000000002</c:v>
                </c:pt>
                <c:pt idx="1357">
                  <c:v>0.91242199999999996</c:v>
                </c:pt>
                <c:pt idx="1358">
                  <c:v>0.91239000000000003</c:v>
                </c:pt>
                <c:pt idx="1359">
                  <c:v>0.912358</c:v>
                </c:pt>
                <c:pt idx="1360">
                  <c:v>0.91232599999999997</c:v>
                </c:pt>
                <c:pt idx="1361">
                  <c:v>0.91229300000000002</c:v>
                </c:pt>
                <c:pt idx="1362">
                  <c:v>0.91226099999999999</c:v>
                </c:pt>
                <c:pt idx="1363">
                  <c:v>0.91222899999999996</c:v>
                </c:pt>
                <c:pt idx="1364">
                  <c:v>0.91219700000000004</c:v>
                </c:pt>
                <c:pt idx="1365">
                  <c:v>0.91216399999999997</c:v>
                </c:pt>
                <c:pt idx="1366">
                  <c:v>0.91213200000000005</c:v>
                </c:pt>
                <c:pt idx="1367">
                  <c:v>0.91210000000000002</c:v>
                </c:pt>
                <c:pt idx="1368">
                  <c:v>0.91206799999999999</c:v>
                </c:pt>
                <c:pt idx="1369">
                  <c:v>0.91203599999999996</c:v>
                </c:pt>
                <c:pt idx="1370">
                  <c:v>0.91200300000000001</c:v>
                </c:pt>
                <c:pt idx="1371">
                  <c:v>0.91197099999999998</c:v>
                </c:pt>
                <c:pt idx="1372">
                  <c:v>0.91193900000000006</c:v>
                </c:pt>
                <c:pt idx="1373">
                  <c:v>0.91190700000000002</c:v>
                </c:pt>
                <c:pt idx="1374">
                  <c:v>0.91187499999999999</c:v>
                </c:pt>
                <c:pt idx="1375">
                  <c:v>0.91184200000000004</c:v>
                </c:pt>
                <c:pt idx="1376">
                  <c:v>0.91181000000000001</c:v>
                </c:pt>
                <c:pt idx="1377">
                  <c:v>0.91177799999999998</c:v>
                </c:pt>
                <c:pt idx="1378">
                  <c:v>0.91174599999999995</c:v>
                </c:pt>
                <c:pt idx="1379">
                  <c:v>0.91171400000000002</c:v>
                </c:pt>
                <c:pt idx="1380">
                  <c:v>0.91168199999999999</c:v>
                </c:pt>
                <c:pt idx="1381">
                  <c:v>0.91164999999999996</c:v>
                </c:pt>
                <c:pt idx="1382">
                  <c:v>0.91161800000000004</c:v>
                </c:pt>
                <c:pt idx="1383">
                  <c:v>0.91158499999999998</c:v>
                </c:pt>
                <c:pt idx="1384">
                  <c:v>0.91155299999999995</c:v>
                </c:pt>
                <c:pt idx="1385">
                  <c:v>0.91152100000000003</c:v>
                </c:pt>
                <c:pt idx="1386">
                  <c:v>0.91148899999999999</c:v>
                </c:pt>
                <c:pt idx="1387">
                  <c:v>0.91145699999999996</c:v>
                </c:pt>
                <c:pt idx="1388">
                  <c:v>0.91142500000000004</c:v>
                </c:pt>
                <c:pt idx="1389">
                  <c:v>0.91139300000000001</c:v>
                </c:pt>
                <c:pt idx="1390">
                  <c:v>0.91136099999999998</c:v>
                </c:pt>
                <c:pt idx="1391">
                  <c:v>0.91132899999999994</c:v>
                </c:pt>
                <c:pt idx="1392">
                  <c:v>0.91129700000000002</c:v>
                </c:pt>
                <c:pt idx="1393">
                  <c:v>0.91126499999999999</c:v>
                </c:pt>
                <c:pt idx="1394">
                  <c:v>0.91123299999999996</c:v>
                </c:pt>
                <c:pt idx="1395">
                  <c:v>0.91120100000000004</c:v>
                </c:pt>
                <c:pt idx="1396">
                  <c:v>0.91116900000000001</c:v>
                </c:pt>
                <c:pt idx="1397">
                  <c:v>0.91113699999999997</c:v>
                </c:pt>
                <c:pt idx="1398">
                  <c:v>0.91110500000000005</c:v>
                </c:pt>
                <c:pt idx="1399">
                  <c:v>0.91107300000000002</c:v>
                </c:pt>
                <c:pt idx="1400">
                  <c:v>0.91104099999999999</c:v>
                </c:pt>
                <c:pt idx="1401">
                  <c:v>0.91100899999999996</c:v>
                </c:pt>
                <c:pt idx="1402">
                  <c:v>0.91097700000000004</c:v>
                </c:pt>
                <c:pt idx="1403">
                  <c:v>0.910945</c:v>
                </c:pt>
                <c:pt idx="1404">
                  <c:v>0.91091299999999997</c:v>
                </c:pt>
                <c:pt idx="1405">
                  <c:v>0.91088100000000005</c:v>
                </c:pt>
                <c:pt idx="1406">
                  <c:v>0.91084900000000002</c:v>
                </c:pt>
                <c:pt idx="1407">
                  <c:v>0.91081699999999999</c:v>
                </c:pt>
                <c:pt idx="1408">
                  <c:v>0.91078599999999998</c:v>
                </c:pt>
                <c:pt idx="1409">
                  <c:v>0.91075399999999995</c:v>
                </c:pt>
                <c:pt idx="1410">
                  <c:v>0.91072200000000003</c:v>
                </c:pt>
                <c:pt idx="1411">
                  <c:v>0.91069</c:v>
                </c:pt>
                <c:pt idx="1412">
                  <c:v>0.91065799999999997</c:v>
                </c:pt>
                <c:pt idx="1413">
                  <c:v>0.91062600000000005</c:v>
                </c:pt>
                <c:pt idx="1414">
                  <c:v>0.91059400000000001</c:v>
                </c:pt>
                <c:pt idx="1415">
                  <c:v>0.91056199999999998</c:v>
                </c:pt>
                <c:pt idx="1416">
                  <c:v>0.91052999999999995</c:v>
                </c:pt>
                <c:pt idx="1417">
                  <c:v>0.91049899999999995</c:v>
                </c:pt>
                <c:pt idx="1418">
                  <c:v>0.91046700000000003</c:v>
                </c:pt>
                <c:pt idx="1419">
                  <c:v>0.91043499999999999</c:v>
                </c:pt>
                <c:pt idx="1420">
                  <c:v>0.91040299999999996</c:v>
                </c:pt>
                <c:pt idx="1421">
                  <c:v>0.91037100000000004</c:v>
                </c:pt>
                <c:pt idx="1422">
                  <c:v>0.91034000000000004</c:v>
                </c:pt>
                <c:pt idx="1423">
                  <c:v>0.91030800000000001</c:v>
                </c:pt>
                <c:pt idx="1424">
                  <c:v>0.91027599999999997</c:v>
                </c:pt>
                <c:pt idx="1425">
                  <c:v>0.91024400000000005</c:v>
                </c:pt>
                <c:pt idx="1426">
                  <c:v>0.91021200000000002</c:v>
                </c:pt>
                <c:pt idx="1427">
                  <c:v>0.91018100000000002</c:v>
                </c:pt>
                <c:pt idx="1428">
                  <c:v>0.91014899999999999</c:v>
                </c:pt>
                <c:pt idx="1429">
                  <c:v>0.91011699999999995</c:v>
                </c:pt>
                <c:pt idx="1430">
                  <c:v>0.91008500000000003</c:v>
                </c:pt>
                <c:pt idx="1431">
                  <c:v>0.91005400000000003</c:v>
                </c:pt>
                <c:pt idx="1432">
                  <c:v>0.910022</c:v>
                </c:pt>
                <c:pt idx="1433">
                  <c:v>0.90998999999999997</c:v>
                </c:pt>
                <c:pt idx="1434">
                  <c:v>0.90995800000000004</c:v>
                </c:pt>
                <c:pt idx="1435">
                  <c:v>0.90992700000000004</c:v>
                </c:pt>
                <c:pt idx="1436">
                  <c:v>0.90989500000000001</c:v>
                </c:pt>
                <c:pt idx="1437">
                  <c:v>0.90986299999999998</c:v>
                </c:pt>
                <c:pt idx="1438">
                  <c:v>0.90983199999999997</c:v>
                </c:pt>
                <c:pt idx="1439">
                  <c:v>0.90980000000000005</c:v>
                </c:pt>
                <c:pt idx="1440">
                  <c:v>0.90976800000000002</c:v>
                </c:pt>
                <c:pt idx="1441">
                  <c:v>0.90973700000000002</c:v>
                </c:pt>
                <c:pt idx="1442">
                  <c:v>0.90970499999999999</c:v>
                </c:pt>
                <c:pt idx="1443">
                  <c:v>0.90967299999999995</c:v>
                </c:pt>
                <c:pt idx="1444">
                  <c:v>0.90964199999999995</c:v>
                </c:pt>
                <c:pt idx="1445">
                  <c:v>0.90961000000000003</c:v>
                </c:pt>
                <c:pt idx="1446">
                  <c:v>0.909578</c:v>
                </c:pt>
                <c:pt idx="1447">
                  <c:v>0.90954699999999999</c:v>
                </c:pt>
                <c:pt idx="1448">
                  <c:v>0.90951499999999996</c:v>
                </c:pt>
                <c:pt idx="1449">
                  <c:v>0.90948300000000004</c:v>
                </c:pt>
                <c:pt idx="1450">
                  <c:v>0.90945200000000004</c:v>
                </c:pt>
                <c:pt idx="1451">
                  <c:v>0.90942000000000001</c:v>
                </c:pt>
                <c:pt idx="1452">
                  <c:v>0.909389</c:v>
                </c:pt>
                <c:pt idx="1453">
                  <c:v>0.90935699999999997</c:v>
                </c:pt>
                <c:pt idx="1454">
                  <c:v>0.90932599999999997</c:v>
                </c:pt>
                <c:pt idx="1455">
                  <c:v>0.90929400000000005</c:v>
                </c:pt>
                <c:pt idx="1456">
                  <c:v>0.90926200000000001</c:v>
                </c:pt>
                <c:pt idx="1457">
                  <c:v>0.90923100000000001</c:v>
                </c:pt>
                <c:pt idx="1458">
                  <c:v>0.90919899999999998</c:v>
                </c:pt>
                <c:pt idx="1459">
                  <c:v>0.90916799999999998</c:v>
                </c:pt>
                <c:pt idx="1460">
                  <c:v>0.90913600000000006</c:v>
                </c:pt>
                <c:pt idx="1461">
                  <c:v>0.90910500000000005</c:v>
                </c:pt>
                <c:pt idx="1462">
                  <c:v>0.90907300000000002</c:v>
                </c:pt>
                <c:pt idx="1463">
                  <c:v>0.90904200000000002</c:v>
                </c:pt>
                <c:pt idx="1464">
                  <c:v>0.90900999999999998</c:v>
                </c:pt>
                <c:pt idx="1465">
                  <c:v>0.90897899999999998</c:v>
                </c:pt>
                <c:pt idx="1466">
                  <c:v>0.90894699999999995</c:v>
                </c:pt>
                <c:pt idx="1467">
                  <c:v>0.90891599999999995</c:v>
                </c:pt>
                <c:pt idx="1468">
                  <c:v>0.90888400000000003</c:v>
                </c:pt>
                <c:pt idx="1469">
                  <c:v>0.90885300000000002</c:v>
                </c:pt>
                <c:pt idx="1470">
                  <c:v>0.90882099999999999</c:v>
                </c:pt>
                <c:pt idx="1471">
                  <c:v>0.90878999999999999</c:v>
                </c:pt>
                <c:pt idx="1472">
                  <c:v>0.90875799999999995</c:v>
                </c:pt>
                <c:pt idx="1473">
                  <c:v>0.90872699999999995</c:v>
                </c:pt>
                <c:pt idx="1474">
                  <c:v>0.90869599999999995</c:v>
                </c:pt>
                <c:pt idx="1475">
                  <c:v>0.90866400000000003</c:v>
                </c:pt>
                <c:pt idx="1476">
                  <c:v>0.90863300000000002</c:v>
                </c:pt>
                <c:pt idx="1477">
                  <c:v>0.90860099999999999</c:v>
                </c:pt>
                <c:pt idx="1478">
                  <c:v>0.90856999999999999</c:v>
                </c:pt>
                <c:pt idx="1479">
                  <c:v>0.90853799999999996</c:v>
                </c:pt>
                <c:pt idx="1480">
                  <c:v>0.90850699999999995</c:v>
                </c:pt>
                <c:pt idx="1481">
                  <c:v>0.90847599999999995</c:v>
                </c:pt>
                <c:pt idx="1482">
                  <c:v>0.90844400000000003</c:v>
                </c:pt>
                <c:pt idx="1483">
                  <c:v>0.90841300000000003</c:v>
                </c:pt>
                <c:pt idx="1484">
                  <c:v>0.90838200000000002</c:v>
                </c:pt>
                <c:pt idx="1485">
                  <c:v>0.90834999999999999</c:v>
                </c:pt>
                <c:pt idx="1486">
                  <c:v>0.90831899999999999</c:v>
                </c:pt>
                <c:pt idx="1487">
                  <c:v>0.90828799999999998</c:v>
                </c:pt>
                <c:pt idx="1488">
                  <c:v>0.90825599999999995</c:v>
                </c:pt>
                <c:pt idx="1489">
                  <c:v>0.90822499999999995</c:v>
                </c:pt>
                <c:pt idx="1490">
                  <c:v>0.90819399999999995</c:v>
                </c:pt>
                <c:pt idx="1491">
                  <c:v>0.90816200000000002</c:v>
                </c:pt>
                <c:pt idx="1492">
                  <c:v>0.90813100000000002</c:v>
                </c:pt>
                <c:pt idx="1493">
                  <c:v>0.90810000000000002</c:v>
                </c:pt>
                <c:pt idx="1494">
                  <c:v>0.90806799999999999</c:v>
                </c:pt>
                <c:pt idx="1495">
                  <c:v>0.90803699999999998</c:v>
                </c:pt>
                <c:pt idx="1496">
                  <c:v>0.90800599999999998</c:v>
                </c:pt>
                <c:pt idx="1497">
                  <c:v>0.90797399999999995</c:v>
                </c:pt>
                <c:pt idx="1498">
                  <c:v>0.90794299999999994</c:v>
                </c:pt>
                <c:pt idx="1499">
                  <c:v>0.90791200000000005</c:v>
                </c:pt>
                <c:pt idx="1500">
                  <c:v>0.90788100000000005</c:v>
                </c:pt>
                <c:pt idx="1501">
                  <c:v>0.90784900000000002</c:v>
                </c:pt>
                <c:pt idx="1502">
                  <c:v>0.90781800000000001</c:v>
                </c:pt>
                <c:pt idx="1503">
                  <c:v>0.90778700000000001</c:v>
                </c:pt>
                <c:pt idx="1504">
                  <c:v>0.90775600000000001</c:v>
                </c:pt>
                <c:pt idx="1505">
                  <c:v>0.907725</c:v>
                </c:pt>
                <c:pt idx="1506">
                  <c:v>0.90769299999999997</c:v>
                </c:pt>
                <c:pt idx="1507">
                  <c:v>0.90766199999999997</c:v>
                </c:pt>
                <c:pt idx="1508">
                  <c:v>0.90763099999999997</c:v>
                </c:pt>
                <c:pt idx="1509">
                  <c:v>0.90759999999999996</c:v>
                </c:pt>
                <c:pt idx="1510">
                  <c:v>0.90756899999999996</c:v>
                </c:pt>
                <c:pt idx="1511">
                  <c:v>0.90753700000000004</c:v>
                </c:pt>
                <c:pt idx="1512">
                  <c:v>0.90750600000000003</c:v>
                </c:pt>
                <c:pt idx="1513">
                  <c:v>0.90747500000000003</c:v>
                </c:pt>
                <c:pt idx="1514">
                  <c:v>0.90744400000000003</c:v>
                </c:pt>
                <c:pt idx="1515">
                  <c:v>0.90741300000000003</c:v>
                </c:pt>
                <c:pt idx="1516">
                  <c:v>0.90738200000000002</c:v>
                </c:pt>
                <c:pt idx="1517">
                  <c:v>0.90734999999999999</c:v>
                </c:pt>
                <c:pt idx="1518">
                  <c:v>0.90731899999999999</c:v>
                </c:pt>
                <c:pt idx="1519">
                  <c:v>0.90728799999999998</c:v>
                </c:pt>
                <c:pt idx="1520">
                  <c:v>0.90725699999999998</c:v>
                </c:pt>
                <c:pt idx="1521">
                  <c:v>0.90722599999999998</c:v>
                </c:pt>
                <c:pt idx="1522">
                  <c:v>0.90719499999999997</c:v>
                </c:pt>
                <c:pt idx="1523">
                  <c:v>0.90716399999999997</c:v>
                </c:pt>
                <c:pt idx="1524">
                  <c:v>0.90713299999999997</c:v>
                </c:pt>
                <c:pt idx="1525">
                  <c:v>0.90710199999999996</c:v>
                </c:pt>
                <c:pt idx="1526">
                  <c:v>0.90707000000000004</c:v>
                </c:pt>
                <c:pt idx="1527">
                  <c:v>0.90703900000000004</c:v>
                </c:pt>
                <c:pt idx="1528">
                  <c:v>0.90700800000000004</c:v>
                </c:pt>
                <c:pt idx="1529">
                  <c:v>0.90697700000000003</c:v>
                </c:pt>
                <c:pt idx="1530">
                  <c:v>0.90694600000000003</c:v>
                </c:pt>
                <c:pt idx="1531">
                  <c:v>0.90691500000000003</c:v>
                </c:pt>
                <c:pt idx="1532">
                  <c:v>0.90688400000000002</c:v>
                </c:pt>
                <c:pt idx="1533">
                  <c:v>0.90685300000000002</c:v>
                </c:pt>
                <c:pt idx="1534">
                  <c:v>0.90682200000000002</c:v>
                </c:pt>
                <c:pt idx="1535">
                  <c:v>0.90679100000000001</c:v>
                </c:pt>
                <c:pt idx="1536">
                  <c:v>0.90676000000000001</c:v>
                </c:pt>
                <c:pt idx="1537">
                  <c:v>0.90672900000000001</c:v>
                </c:pt>
                <c:pt idx="1538">
                  <c:v>0.906698</c:v>
                </c:pt>
                <c:pt idx="1539">
                  <c:v>0.906667</c:v>
                </c:pt>
                <c:pt idx="1540">
                  <c:v>0.906636</c:v>
                </c:pt>
                <c:pt idx="1541">
                  <c:v>0.90660499999999999</c:v>
                </c:pt>
                <c:pt idx="1542">
                  <c:v>0.90657399999999999</c:v>
                </c:pt>
                <c:pt idx="1543">
                  <c:v>0.90654299999999999</c:v>
                </c:pt>
                <c:pt idx="1544">
                  <c:v>0.90651199999999998</c:v>
                </c:pt>
                <c:pt idx="1545">
                  <c:v>0.90648099999999998</c:v>
                </c:pt>
                <c:pt idx="1546">
                  <c:v>0.90644999999999998</c:v>
                </c:pt>
                <c:pt idx="1547">
                  <c:v>0.90641899999999997</c:v>
                </c:pt>
                <c:pt idx="1548">
                  <c:v>0.906389</c:v>
                </c:pt>
                <c:pt idx="1549">
                  <c:v>0.906358</c:v>
                </c:pt>
                <c:pt idx="1550">
                  <c:v>0.90632699999999999</c:v>
                </c:pt>
                <c:pt idx="1551">
                  <c:v>0.90629599999999999</c:v>
                </c:pt>
                <c:pt idx="1552">
                  <c:v>0.90626499999999999</c:v>
                </c:pt>
                <c:pt idx="1553">
                  <c:v>0.90623399999999998</c:v>
                </c:pt>
                <c:pt idx="1554">
                  <c:v>0.90620299999999998</c:v>
                </c:pt>
                <c:pt idx="1555">
                  <c:v>0.90617199999999998</c:v>
                </c:pt>
                <c:pt idx="1556">
                  <c:v>0.90614099999999997</c:v>
                </c:pt>
                <c:pt idx="1557">
                  <c:v>0.90610999999999997</c:v>
                </c:pt>
                <c:pt idx="1558">
                  <c:v>0.90608</c:v>
                </c:pt>
                <c:pt idx="1559">
                  <c:v>0.90604899999999999</c:v>
                </c:pt>
                <c:pt idx="1560">
                  <c:v>0.90601799999999999</c:v>
                </c:pt>
                <c:pt idx="1561">
                  <c:v>0.90598699999999999</c:v>
                </c:pt>
                <c:pt idx="1562">
                  <c:v>0.90595599999999998</c:v>
                </c:pt>
                <c:pt idx="1563">
                  <c:v>0.90592499999999998</c:v>
                </c:pt>
                <c:pt idx="1564">
                  <c:v>0.90589500000000001</c:v>
                </c:pt>
                <c:pt idx="1565">
                  <c:v>0.905864</c:v>
                </c:pt>
                <c:pt idx="1566">
                  <c:v>0.905833</c:v>
                </c:pt>
                <c:pt idx="1567">
                  <c:v>0.905802</c:v>
                </c:pt>
                <c:pt idx="1568">
                  <c:v>0.90577099999999999</c:v>
                </c:pt>
                <c:pt idx="1569">
                  <c:v>0.90574100000000002</c:v>
                </c:pt>
                <c:pt idx="1570">
                  <c:v>0.90571000000000002</c:v>
                </c:pt>
                <c:pt idx="1571">
                  <c:v>0.90567900000000001</c:v>
                </c:pt>
                <c:pt idx="1572">
                  <c:v>0.90564800000000001</c:v>
                </c:pt>
                <c:pt idx="1573">
                  <c:v>0.90561700000000001</c:v>
                </c:pt>
                <c:pt idx="1574">
                  <c:v>0.90558700000000003</c:v>
                </c:pt>
                <c:pt idx="1575">
                  <c:v>0.90555600000000003</c:v>
                </c:pt>
                <c:pt idx="1576">
                  <c:v>0.90552500000000002</c:v>
                </c:pt>
                <c:pt idx="1577">
                  <c:v>0.90549500000000005</c:v>
                </c:pt>
                <c:pt idx="1578">
                  <c:v>0.90546400000000005</c:v>
                </c:pt>
                <c:pt idx="1579">
                  <c:v>0.90543300000000004</c:v>
                </c:pt>
                <c:pt idx="1580">
                  <c:v>0.90540200000000004</c:v>
                </c:pt>
                <c:pt idx="1581">
                  <c:v>0.90537199999999995</c:v>
                </c:pt>
                <c:pt idx="1582">
                  <c:v>0.90534099999999995</c:v>
                </c:pt>
                <c:pt idx="1583">
                  <c:v>0.90530999999999995</c:v>
                </c:pt>
                <c:pt idx="1584">
                  <c:v>0.90527999999999997</c:v>
                </c:pt>
                <c:pt idx="1585">
                  <c:v>0.90524899999999997</c:v>
                </c:pt>
                <c:pt idx="1586">
                  <c:v>0.90521799999999997</c:v>
                </c:pt>
                <c:pt idx="1587">
                  <c:v>0.90518799999999999</c:v>
                </c:pt>
                <c:pt idx="1588">
                  <c:v>0.90515699999999999</c:v>
                </c:pt>
                <c:pt idx="1589">
                  <c:v>0.90512599999999999</c:v>
                </c:pt>
                <c:pt idx="1590">
                  <c:v>0.90509600000000001</c:v>
                </c:pt>
                <c:pt idx="1591">
                  <c:v>0.90506500000000001</c:v>
                </c:pt>
                <c:pt idx="1592">
                  <c:v>0.90503400000000001</c:v>
                </c:pt>
                <c:pt idx="1593">
                  <c:v>0.90500400000000003</c:v>
                </c:pt>
                <c:pt idx="1594">
                  <c:v>0.90497300000000003</c:v>
                </c:pt>
                <c:pt idx="1595">
                  <c:v>0.90494200000000002</c:v>
                </c:pt>
                <c:pt idx="1596">
                  <c:v>0.90491200000000005</c:v>
                </c:pt>
                <c:pt idx="1597">
                  <c:v>0.90488100000000005</c:v>
                </c:pt>
                <c:pt idx="1598">
                  <c:v>0.90485099999999996</c:v>
                </c:pt>
                <c:pt idx="1599">
                  <c:v>0.90481999999999996</c:v>
                </c:pt>
                <c:pt idx="1600">
                  <c:v>0.90478899999999995</c:v>
                </c:pt>
                <c:pt idx="1601">
                  <c:v>0.90475899999999998</c:v>
                </c:pt>
                <c:pt idx="1602">
                  <c:v>0.90472799999999998</c:v>
                </c:pt>
                <c:pt idx="1603">
                  <c:v>0.904698</c:v>
                </c:pt>
                <c:pt idx="1604">
                  <c:v>0.904667</c:v>
                </c:pt>
                <c:pt idx="1605">
                  <c:v>0.90463700000000002</c:v>
                </c:pt>
                <c:pt idx="1606">
                  <c:v>0.90460600000000002</c:v>
                </c:pt>
                <c:pt idx="1607">
                  <c:v>0.90457500000000002</c:v>
                </c:pt>
                <c:pt idx="1608">
                  <c:v>0.90454500000000004</c:v>
                </c:pt>
                <c:pt idx="1609">
                  <c:v>0.90451400000000004</c:v>
                </c:pt>
                <c:pt idx="1610">
                  <c:v>0.90448399999999995</c:v>
                </c:pt>
                <c:pt idx="1611">
                  <c:v>0.90445299999999995</c:v>
                </c:pt>
                <c:pt idx="1612">
                  <c:v>0.90442299999999998</c:v>
                </c:pt>
                <c:pt idx="1613">
                  <c:v>0.90439199999999997</c:v>
                </c:pt>
                <c:pt idx="1614">
                  <c:v>0.904362</c:v>
                </c:pt>
                <c:pt idx="1615">
                  <c:v>0.904331</c:v>
                </c:pt>
                <c:pt idx="1616">
                  <c:v>0.90430100000000002</c:v>
                </c:pt>
                <c:pt idx="1617">
                  <c:v>0.90427000000000002</c:v>
                </c:pt>
                <c:pt idx="1618">
                  <c:v>0.90424000000000004</c:v>
                </c:pt>
                <c:pt idx="1619">
                  <c:v>0.90420900000000004</c:v>
                </c:pt>
                <c:pt idx="1620">
                  <c:v>0.90417899999999995</c:v>
                </c:pt>
                <c:pt idx="1621">
                  <c:v>0.90414899999999998</c:v>
                </c:pt>
                <c:pt idx="1622">
                  <c:v>0.90411799999999998</c:v>
                </c:pt>
                <c:pt idx="1623">
                  <c:v>0.904088</c:v>
                </c:pt>
                <c:pt idx="1624">
                  <c:v>0.904057</c:v>
                </c:pt>
                <c:pt idx="1625">
                  <c:v>0.90402700000000003</c:v>
                </c:pt>
                <c:pt idx="1626">
                  <c:v>0.90399600000000002</c:v>
                </c:pt>
                <c:pt idx="1627">
                  <c:v>0.90396600000000005</c:v>
                </c:pt>
                <c:pt idx="1628">
                  <c:v>0.90393599999999996</c:v>
                </c:pt>
                <c:pt idx="1629">
                  <c:v>0.90390499999999996</c:v>
                </c:pt>
                <c:pt idx="1630">
                  <c:v>0.90387499999999998</c:v>
                </c:pt>
                <c:pt idx="1631">
                  <c:v>0.90384399999999998</c:v>
                </c:pt>
                <c:pt idx="1632">
                  <c:v>0.90381400000000001</c:v>
                </c:pt>
                <c:pt idx="1633">
                  <c:v>0.90378400000000003</c:v>
                </c:pt>
                <c:pt idx="1634">
                  <c:v>0.90375300000000003</c:v>
                </c:pt>
                <c:pt idx="1635">
                  <c:v>0.90372300000000005</c:v>
                </c:pt>
                <c:pt idx="1636">
                  <c:v>0.90369200000000005</c:v>
                </c:pt>
                <c:pt idx="1637">
                  <c:v>0.90366199999999997</c:v>
                </c:pt>
                <c:pt idx="1638">
                  <c:v>0.90363199999999999</c:v>
                </c:pt>
                <c:pt idx="1639">
                  <c:v>0.90360099999999999</c:v>
                </c:pt>
                <c:pt idx="1640">
                  <c:v>0.90357100000000001</c:v>
                </c:pt>
                <c:pt idx="1641">
                  <c:v>0.90354100000000004</c:v>
                </c:pt>
                <c:pt idx="1642">
                  <c:v>0.90351000000000004</c:v>
                </c:pt>
                <c:pt idx="1643">
                  <c:v>0.90347999999999995</c:v>
                </c:pt>
                <c:pt idx="1644">
                  <c:v>0.90344999999999998</c:v>
                </c:pt>
                <c:pt idx="1645">
                  <c:v>0.90342</c:v>
                </c:pt>
                <c:pt idx="1646">
                  <c:v>0.903389</c:v>
                </c:pt>
                <c:pt idx="1647">
                  <c:v>0.90335900000000002</c:v>
                </c:pt>
                <c:pt idx="1648">
                  <c:v>0.90332900000000005</c:v>
                </c:pt>
                <c:pt idx="1649">
                  <c:v>0.90329800000000005</c:v>
                </c:pt>
                <c:pt idx="1650">
                  <c:v>0.90326799999999996</c:v>
                </c:pt>
                <c:pt idx="1651">
                  <c:v>0.90323799999999999</c:v>
                </c:pt>
                <c:pt idx="1652">
                  <c:v>0.90320800000000001</c:v>
                </c:pt>
                <c:pt idx="1653">
                  <c:v>0.90317700000000001</c:v>
                </c:pt>
                <c:pt idx="1654">
                  <c:v>0.90314700000000003</c:v>
                </c:pt>
                <c:pt idx="1655">
                  <c:v>0.90311699999999995</c:v>
                </c:pt>
                <c:pt idx="1656">
                  <c:v>0.90308699999999997</c:v>
                </c:pt>
                <c:pt idx="1657">
                  <c:v>0.90305599999999997</c:v>
                </c:pt>
                <c:pt idx="1658">
                  <c:v>0.903026</c:v>
                </c:pt>
                <c:pt idx="1659">
                  <c:v>0.90299600000000002</c:v>
                </c:pt>
                <c:pt idx="1660">
                  <c:v>0.90296600000000005</c:v>
                </c:pt>
                <c:pt idx="1661">
                  <c:v>0.90293599999999996</c:v>
                </c:pt>
                <c:pt idx="1662">
                  <c:v>0.90290499999999996</c:v>
                </c:pt>
                <c:pt idx="1663">
                  <c:v>0.90287499999999998</c:v>
                </c:pt>
                <c:pt idx="1664">
                  <c:v>0.90284500000000001</c:v>
                </c:pt>
                <c:pt idx="1665">
                  <c:v>0.90281500000000003</c:v>
                </c:pt>
                <c:pt idx="1666">
                  <c:v>0.90278499999999995</c:v>
                </c:pt>
                <c:pt idx="1667">
                  <c:v>0.90275399999999995</c:v>
                </c:pt>
                <c:pt idx="1668">
                  <c:v>0.90272399999999997</c:v>
                </c:pt>
                <c:pt idx="1669">
                  <c:v>0.902694</c:v>
                </c:pt>
                <c:pt idx="1670">
                  <c:v>0.90266400000000002</c:v>
                </c:pt>
                <c:pt idx="1671">
                  <c:v>0.90263400000000005</c:v>
                </c:pt>
                <c:pt idx="1672">
                  <c:v>0.90260399999999996</c:v>
                </c:pt>
                <c:pt idx="1673">
                  <c:v>0.90257399999999999</c:v>
                </c:pt>
                <c:pt idx="1674">
                  <c:v>0.90254400000000001</c:v>
                </c:pt>
                <c:pt idx="1675">
                  <c:v>0.90251300000000001</c:v>
                </c:pt>
                <c:pt idx="1676">
                  <c:v>0.90248300000000004</c:v>
                </c:pt>
                <c:pt idx="1677">
                  <c:v>0.90245299999999995</c:v>
                </c:pt>
                <c:pt idx="1678">
                  <c:v>0.90242299999999998</c:v>
                </c:pt>
                <c:pt idx="1679">
                  <c:v>0.902393</c:v>
                </c:pt>
                <c:pt idx="1680">
                  <c:v>0.90236300000000003</c:v>
                </c:pt>
                <c:pt idx="1681">
                  <c:v>0.90233300000000005</c:v>
                </c:pt>
                <c:pt idx="1682">
                  <c:v>0.90230299999999997</c:v>
                </c:pt>
                <c:pt idx="1683">
                  <c:v>0.90227299999999999</c:v>
                </c:pt>
                <c:pt idx="1684">
                  <c:v>0.90224300000000002</c:v>
                </c:pt>
                <c:pt idx="1685">
                  <c:v>0.90221300000000004</c:v>
                </c:pt>
                <c:pt idx="1686">
                  <c:v>0.90218299999999996</c:v>
                </c:pt>
                <c:pt idx="1687">
                  <c:v>0.90215199999999995</c:v>
                </c:pt>
                <c:pt idx="1688">
                  <c:v>0.90212199999999998</c:v>
                </c:pt>
                <c:pt idx="1689">
                  <c:v>0.902092</c:v>
                </c:pt>
                <c:pt idx="1690">
                  <c:v>0.90206200000000003</c:v>
                </c:pt>
                <c:pt idx="1691">
                  <c:v>0.90203199999999994</c:v>
                </c:pt>
                <c:pt idx="1692">
                  <c:v>0.90200199999999997</c:v>
                </c:pt>
                <c:pt idx="1693">
                  <c:v>0.901972</c:v>
                </c:pt>
                <c:pt idx="1694">
                  <c:v>0.90194200000000002</c:v>
                </c:pt>
                <c:pt idx="1695">
                  <c:v>0.90191200000000005</c:v>
                </c:pt>
                <c:pt idx="1696">
                  <c:v>0.90188199999999996</c:v>
                </c:pt>
                <c:pt idx="1697">
                  <c:v>0.90185199999999999</c:v>
                </c:pt>
                <c:pt idx="1698">
                  <c:v>0.90182200000000001</c:v>
                </c:pt>
                <c:pt idx="1699">
                  <c:v>0.90179200000000004</c:v>
                </c:pt>
                <c:pt idx="1700">
                  <c:v>0.90176199999999995</c:v>
                </c:pt>
                <c:pt idx="1701">
                  <c:v>0.90173300000000001</c:v>
                </c:pt>
                <c:pt idx="1702">
                  <c:v>0.90170300000000003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1E-4167-8843-E102A4B43B8A}"/>
            </c:ext>
          </c:extLst>
        </c:ser>
        <c:ser>
          <c:idx val="1"/>
          <c:order val="1"/>
          <c:tx>
            <c:strRef>
              <c:f>'计算Cycle_0_0.8DC_25@1'!$M$1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'计算Cycle_0_0.8DC_25@1'!$A$2:$A$1704</c:f>
              <c:numCache>
                <c:formatCode>General</c:formatCode>
                <c:ptCount val="1703"/>
                <c:pt idx="0">
                  <c:v>341</c:v>
                </c:pt>
                <c:pt idx="1">
                  <c:v>342</c:v>
                </c:pt>
                <c:pt idx="2">
                  <c:v>343</c:v>
                </c:pt>
                <c:pt idx="3">
                  <c:v>344</c:v>
                </c:pt>
                <c:pt idx="4">
                  <c:v>345</c:v>
                </c:pt>
                <c:pt idx="5">
                  <c:v>346</c:v>
                </c:pt>
                <c:pt idx="6">
                  <c:v>347</c:v>
                </c:pt>
                <c:pt idx="7">
                  <c:v>348</c:v>
                </c:pt>
                <c:pt idx="8">
                  <c:v>349</c:v>
                </c:pt>
                <c:pt idx="9">
                  <c:v>350</c:v>
                </c:pt>
                <c:pt idx="10">
                  <c:v>351</c:v>
                </c:pt>
                <c:pt idx="11">
                  <c:v>352</c:v>
                </c:pt>
                <c:pt idx="12">
                  <c:v>353</c:v>
                </c:pt>
                <c:pt idx="13">
                  <c:v>354</c:v>
                </c:pt>
                <c:pt idx="14">
                  <c:v>355</c:v>
                </c:pt>
                <c:pt idx="15">
                  <c:v>356</c:v>
                </c:pt>
                <c:pt idx="16">
                  <c:v>357</c:v>
                </c:pt>
                <c:pt idx="17">
                  <c:v>358</c:v>
                </c:pt>
                <c:pt idx="18">
                  <c:v>359</c:v>
                </c:pt>
                <c:pt idx="19">
                  <c:v>360</c:v>
                </c:pt>
                <c:pt idx="20">
                  <c:v>361</c:v>
                </c:pt>
                <c:pt idx="21">
                  <c:v>362</c:v>
                </c:pt>
                <c:pt idx="22">
                  <c:v>363</c:v>
                </c:pt>
                <c:pt idx="23">
                  <c:v>364</c:v>
                </c:pt>
                <c:pt idx="24">
                  <c:v>365</c:v>
                </c:pt>
                <c:pt idx="25">
                  <c:v>366</c:v>
                </c:pt>
                <c:pt idx="26">
                  <c:v>367</c:v>
                </c:pt>
                <c:pt idx="27">
                  <c:v>368</c:v>
                </c:pt>
                <c:pt idx="28">
                  <c:v>369</c:v>
                </c:pt>
                <c:pt idx="29">
                  <c:v>370</c:v>
                </c:pt>
                <c:pt idx="30">
                  <c:v>371</c:v>
                </c:pt>
                <c:pt idx="31">
                  <c:v>372</c:v>
                </c:pt>
                <c:pt idx="32">
                  <c:v>373</c:v>
                </c:pt>
                <c:pt idx="33">
                  <c:v>374</c:v>
                </c:pt>
                <c:pt idx="34">
                  <c:v>375</c:v>
                </c:pt>
                <c:pt idx="35">
                  <c:v>376</c:v>
                </c:pt>
                <c:pt idx="36">
                  <c:v>377</c:v>
                </c:pt>
                <c:pt idx="37">
                  <c:v>378</c:v>
                </c:pt>
                <c:pt idx="38">
                  <c:v>379</c:v>
                </c:pt>
                <c:pt idx="39">
                  <c:v>380</c:v>
                </c:pt>
                <c:pt idx="40">
                  <c:v>381</c:v>
                </c:pt>
                <c:pt idx="41">
                  <c:v>382</c:v>
                </c:pt>
                <c:pt idx="42">
                  <c:v>383</c:v>
                </c:pt>
                <c:pt idx="43">
                  <c:v>384</c:v>
                </c:pt>
                <c:pt idx="44">
                  <c:v>385</c:v>
                </c:pt>
                <c:pt idx="45">
                  <c:v>386</c:v>
                </c:pt>
                <c:pt idx="46">
                  <c:v>387</c:v>
                </c:pt>
                <c:pt idx="47">
                  <c:v>388</c:v>
                </c:pt>
                <c:pt idx="48">
                  <c:v>389</c:v>
                </c:pt>
                <c:pt idx="49">
                  <c:v>390</c:v>
                </c:pt>
                <c:pt idx="50">
                  <c:v>391</c:v>
                </c:pt>
                <c:pt idx="51">
                  <c:v>392</c:v>
                </c:pt>
                <c:pt idx="52">
                  <c:v>393</c:v>
                </c:pt>
                <c:pt idx="53">
                  <c:v>394</c:v>
                </c:pt>
                <c:pt idx="54">
                  <c:v>395</c:v>
                </c:pt>
                <c:pt idx="55">
                  <c:v>396</c:v>
                </c:pt>
                <c:pt idx="56">
                  <c:v>397</c:v>
                </c:pt>
                <c:pt idx="57">
                  <c:v>398</c:v>
                </c:pt>
                <c:pt idx="58">
                  <c:v>399</c:v>
                </c:pt>
                <c:pt idx="59">
                  <c:v>400</c:v>
                </c:pt>
                <c:pt idx="60">
                  <c:v>401</c:v>
                </c:pt>
                <c:pt idx="61">
                  <c:v>402</c:v>
                </c:pt>
                <c:pt idx="62">
                  <c:v>403</c:v>
                </c:pt>
                <c:pt idx="63">
                  <c:v>404</c:v>
                </c:pt>
                <c:pt idx="64">
                  <c:v>405</c:v>
                </c:pt>
                <c:pt idx="65">
                  <c:v>406</c:v>
                </c:pt>
                <c:pt idx="66">
                  <c:v>407</c:v>
                </c:pt>
                <c:pt idx="67">
                  <c:v>408</c:v>
                </c:pt>
                <c:pt idx="68">
                  <c:v>409</c:v>
                </c:pt>
                <c:pt idx="69">
                  <c:v>410</c:v>
                </c:pt>
                <c:pt idx="70">
                  <c:v>411</c:v>
                </c:pt>
                <c:pt idx="71">
                  <c:v>412</c:v>
                </c:pt>
                <c:pt idx="72">
                  <c:v>413</c:v>
                </c:pt>
                <c:pt idx="73">
                  <c:v>414</c:v>
                </c:pt>
                <c:pt idx="74">
                  <c:v>415</c:v>
                </c:pt>
                <c:pt idx="75">
                  <c:v>416</c:v>
                </c:pt>
                <c:pt idx="76">
                  <c:v>417</c:v>
                </c:pt>
                <c:pt idx="77">
                  <c:v>418</c:v>
                </c:pt>
                <c:pt idx="78">
                  <c:v>419</c:v>
                </c:pt>
                <c:pt idx="79">
                  <c:v>420</c:v>
                </c:pt>
                <c:pt idx="80">
                  <c:v>421</c:v>
                </c:pt>
                <c:pt idx="81">
                  <c:v>422</c:v>
                </c:pt>
                <c:pt idx="82">
                  <c:v>423</c:v>
                </c:pt>
                <c:pt idx="83">
                  <c:v>424</c:v>
                </c:pt>
                <c:pt idx="84">
                  <c:v>425</c:v>
                </c:pt>
                <c:pt idx="85">
                  <c:v>426</c:v>
                </c:pt>
                <c:pt idx="86">
                  <c:v>427</c:v>
                </c:pt>
                <c:pt idx="87">
                  <c:v>428</c:v>
                </c:pt>
                <c:pt idx="88">
                  <c:v>429</c:v>
                </c:pt>
                <c:pt idx="89">
                  <c:v>430</c:v>
                </c:pt>
                <c:pt idx="90">
                  <c:v>431</c:v>
                </c:pt>
                <c:pt idx="91">
                  <c:v>432</c:v>
                </c:pt>
                <c:pt idx="92">
                  <c:v>433</c:v>
                </c:pt>
                <c:pt idx="93">
                  <c:v>434</c:v>
                </c:pt>
                <c:pt idx="94">
                  <c:v>435</c:v>
                </c:pt>
                <c:pt idx="95">
                  <c:v>436</c:v>
                </c:pt>
                <c:pt idx="96">
                  <c:v>437</c:v>
                </c:pt>
                <c:pt idx="97">
                  <c:v>438</c:v>
                </c:pt>
                <c:pt idx="98">
                  <c:v>439</c:v>
                </c:pt>
                <c:pt idx="99">
                  <c:v>440</c:v>
                </c:pt>
                <c:pt idx="100">
                  <c:v>441</c:v>
                </c:pt>
                <c:pt idx="101">
                  <c:v>442</c:v>
                </c:pt>
                <c:pt idx="102">
                  <c:v>443</c:v>
                </c:pt>
                <c:pt idx="103">
                  <c:v>444</c:v>
                </c:pt>
                <c:pt idx="104">
                  <c:v>445</c:v>
                </c:pt>
                <c:pt idx="105">
                  <c:v>446</c:v>
                </c:pt>
                <c:pt idx="106">
                  <c:v>447</c:v>
                </c:pt>
                <c:pt idx="107">
                  <c:v>448</c:v>
                </c:pt>
                <c:pt idx="108">
                  <c:v>449</c:v>
                </c:pt>
                <c:pt idx="109">
                  <c:v>450</c:v>
                </c:pt>
                <c:pt idx="110">
                  <c:v>451</c:v>
                </c:pt>
                <c:pt idx="111">
                  <c:v>452</c:v>
                </c:pt>
                <c:pt idx="112">
                  <c:v>453</c:v>
                </c:pt>
                <c:pt idx="113">
                  <c:v>454</c:v>
                </c:pt>
                <c:pt idx="114">
                  <c:v>455</c:v>
                </c:pt>
                <c:pt idx="115">
                  <c:v>456</c:v>
                </c:pt>
                <c:pt idx="116">
                  <c:v>457</c:v>
                </c:pt>
                <c:pt idx="117">
                  <c:v>458</c:v>
                </c:pt>
                <c:pt idx="118">
                  <c:v>459</c:v>
                </c:pt>
                <c:pt idx="119">
                  <c:v>460</c:v>
                </c:pt>
                <c:pt idx="120">
                  <c:v>461</c:v>
                </c:pt>
                <c:pt idx="121">
                  <c:v>462</c:v>
                </c:pt>
                <c:pt idx="122">
                  <c:v>463</c:v>
                </c:pt>
                <c:pt idx="123">
                  <c:v>464</c:v>
                </c:pt>
                <c:pt idx="124">
                  <c:v>465</c:v>
                </c:pt>
                <c:pt idx="125">
                  <c:v>466</c:v>
                </c:pt>
                <c:pt idx="126">
                  <c:v>467</c:v>
                </c:pt>
                <c:pt idx="127">
                  <c:v>468</c:v>
                </c:pt>
                <c:pt idx="128">
                  <c:v>469</c:v>
                </c:pt>
                <c:pt idx="129">
                  <c:v>470</c:v>
                </c:pt>
                <c:pt idx="130">
                  <c:v>471</c:v>
                </c:pt>
                <c:pt idx="131">
                  <c:v>472</c:v>
                </c:pt>
                <c:pt idx="132">
                  <c:v>473</c:v>
                </c:pt>
                <c:pt idx="133">
                  <c:v>474</c:v>
                </c:pt>
                <c:pt idx="134">
                  <c:v>475</c:v>
                </c:pt>
                <c:pt idx="135">
                  <c:v>476</c:v>
                </c:pt>
                <c:pt idx="136">
                  <c:v>477</c:v>
                </c:pt>
                <c:pt idx="137">
                  <c:v>478</c:v>
                </c:pt>
                <c:pt idx="138">
                  <c:v>479</c:v>
                </c:pt>
                <c:pt idx="139">
                  <c:v>480</c:v>
                </c:pt>
                <c:pt idx="140">
                  <c:v>481</c:v>
                </c:pt>
                <c:pt idx="141">
                  <c:v>482</c:v>
                </c:pt>
                <c:pt idx="142">
                  <c:v>483</c:v>
                </c:pt>
                <c:pt idx="143">
                  <c:v>484</c:v>
                </c:pt>
                <c:pt idx="144">
                  <c:v>485</c:v>
                </c:pt>
                <c:pt idx="145">
                  <c:v>486</c:v>
                </c:pt>
                <c:pt idx="146">
                  <c:v>487</c:v>
                </c:pt>
                <c:pt idx="147">
                  <c:v>488</c:v>
                </c:pt>
                <c:pt idx="148">
                  <c:v>489</c:v>
                </c:pt>
                <c:pt idx="149">
                  <c:v>490</c:v>
                </c:pt>
                <c:pt idx="150">
                  <c:v>491</c:v>
                </c:pt>
                <c:pt idx="151">
                  <c:v>492</c:v>
                </c:pt>
                <c:pt idx="152">
                  <c:v>493</c:v>
                </c:pt>
                <c:pt idx="153">
                  <c:v>494</c:v>
                </c:pt>
                <c:pt idx="154">
                  <c:v>495</c:v>
                </c:pt>
                <c:pt idx="155">
                  <c:v>496</c:v>
                </c:pt>
                <c:pt idx="156">
                  <c:v>497</c:v>
                </c:pt>
                <c:pt idx="157">
                  <c:v>498</c:v>
                </c:pt>
                <c:pt idx="158">
                  <c:v>499</c:v>
                </c:pt>
                <c:pt idx="159">
                  <c:v>500</c:v>
                </c:pt>
                <c:pt idx="160">
                  <c:v>501</c:v>
                </c:pt>
                <c:pt idx="161">
                  <c:v>502</c:v>
                </c:pt>
                <c:pt idx="162">
                  <c:v>503</c:v>
                </c:pt>
                <c:pt idx="163">
                  <c:v>504</c:v>
                </c:pt>
                <c:pt idx="164">
                  <c:v>505</c:v>
                </c:pt>
                <c:pt idx="165">
                  <c:v>506</c:v>
                </c:pt>
                <c:pt idx="166">
                  <c:v>507</c:v>
                </c:pt>
                <c:pt idx="167">
                  <c:v>508</c:v>
                </c:pt>
                <c:pt idx="168">
                  <c:v>509</c:v>
                </c:pt>
                <c:pt idx="169">
                  <c:v>510</c:v>
                </c:pt>
                <c:pt idx="170">
                  <c:v>511</c:v>
                </c:pt>
                <c:pt idx="171">
                  <c:v>512</c:v>
                </c:pt>
                <c:pt idx="172">
                  <c:v>513</c:v>
                </c:pt>
                <c:pt idx="173">
                  <c:v>514</c:v>
                </c:pt>
                <c:pt idx="174">
                  <c:v>515</c:v>
                </c:pt>
                <c:pt idx="175">
                  <c:v>516</c:v>
                </c:pt>
                <c:pt idx="176">
                  <c:v>517</c:v>
                </c:pt>
                <c:pt idx="177">
                  <c:v>518</c:v>
                </c:pt>
                <c:pt idx="178">
                  <c:v>519</c:v>
                </c:pt>
                <c:pt idx="179">
                  <c:v>520</c:v>
                </c:pt>
                <c:pt idx="180">
                  <c:v>521</c:v>
                </c:pt>
                <c:pt idx="181">
                  <c:v>522</c:v>
                </c:pt>
                <c:pt idx="182">
                  <c:v>523</c:v>
                </c:pt>
                <c:pt idx="183">
                  <c:v>524</c:v>
                </c:pt>
                <c:pt idx="184">
                  <c:v>525</c:v>
                </c:pt>
                <c:pt idx="185">
                  <c:v>526</c:v>
                </c:pt>
                <c:pt idx="186">
                  <c:v>527</c:v>
                </c:pt>
                <c:pt idx="187">
                  <c:v>528</c:v>
                </c:pt>
                <c:pt idx="188">
                  <c:v>529</c:v>
                </c:pt>
                <c:pt idx="189">
                  <c:v>530</c:v>
                </c:pt>
                <c:pt idx="190">
                  <c:v>531</c:v>
                </c:pt>
                <c:pt idx="191">
                  <c:v>532</c:v>
                </c:pt>
                <c:pt idx="192">
                  <c:v>533</c:v>
                </c:pt>
                <c:pt idx="193">
                  <c:v>534</c:v>
                </c:pt>
                <c:pt idx="194">
                  <c:v>535</c:v>
                </c:pt>
                <c:pt idx="195">
                  <c:v>536</c:v>
                </c:pt>
                <c:pt idx="196">
                  <c:v>537</c:v>
                </c:pt>
                <c:pt idx="197">
                  <c:v>538</c:v>
                </c:pt>
                <c:pt idx="198">
                  <c:v>539</c:v>
                </c:pt>
                <c:pt idx="199">
                  <c:v>540</c:v>
                </c:pt>
                <c:pt idx="200">
                  <c:v>541</c:v>
                </c:pt>
                <c:pt idx="201">
                  <c:v>542</c:v>
                </c:pt>
                <c:pt idx="202">
                  <c:v>543</c:v>
                </c:pt>
                <c:pt idx="203">
                  <c:v>544</c:v>
                </c:pt>
                <c:pt idx="204">
                  <c:v>545</c:v>
                </c:pt>
                <c:pt idx="205">
                  <c:v>546</c:v>
                </c:pt>
                <c:pt idx="206">
                  <c:v>547</c:v>
                </c:pt>
                <c:pt idx="207">
                  <c:v>548</c:v>
                </c:pt>
                <c:pt idx="208">
                  <c:v>549</c:v>
                </c:pt>
                <c:pt idx="209">
                  <c:v>550</c:v>
                </c:pt>
                <c:pt idx="210">
                  <c:v>551</c:v>
                </c:pt>
                <c:pt idx="211">
                  <c:v>552</c:v>
                </c:pt>
                <c:pt idx="212">
                  <c:v>553</c:v>
                </c:pt>
                <c:pt idx="213">
                  <c:v>554</c:v>
                </c:pt>
                <c:pt idx="214">
                  <c:v>555</c:v>
                </c:pt>
                <c:pt idx="215">
                  <c:v>556</c:v>
                </c:pt>
                <c:pt idx="216">
                  <c:v>557</c:v>
                </c:pt>
                <c:pt idx="217">
                  <c:v>558</c:v>
                </c:pt>
                <c:pt idx="218">
                  <c:v>559</c:v>
                </c:pt>
                <c:pt idx="219">
                  <c:v>560</c:v>
                </c:pt>
                <c:pt idx="220">
                  <c:v>561</c:v>
                </c:pt>
                <c:pt idx="221">
                  <c:v>562</c:v>
                </c:pt>
                <c:pt idx="222">
                  <c:v>563</c:v>
                </c:pt>
                <c:pt idx="223">
                  <c:v>564</c:v>
                </c:pt>
                <c:pt idx="224">
                  <c:v>565</c:v>
                </c:pt>
                <c:pt idx="225">
                  <c:v>566</c:v>
                </c:pt>
                <c:pt idx="226">
                  <c:v>567</c:v>
                </c:pt>
                <c:pt idx="227">
                  <c:v>568</c:v>
                </c:pt>
                <c:pt idx="228">
                  <c:v>569</c:v>
                </c:pt>
                <c:pt idx="229">
                  <c:v>570</c:v>
                </c:pt>
                <c:pt idx="230">
                  <c:v>571</c:v>
                </c:pt>
                <c:pt idx="231">
                  <c:v>572</c:v>
                </c:pt>
                <c:pt idx="232">
                  <c:v>573</c:v>
                </c:pt>
                <c:pt idx="233">
                  <c:v>574</c:v>
                </c:pt>
                <c:pt idx="234">
                  <c:v>575</c:v>
                </c:pt>
                <c:pt idx="235">
                  <c:v>576</c:v>
                </c:pt>
                <c:pt idx="236">
                  <c:v>577</c:v>
                </c:pt>
                <c:pt idx="237">
                  <c:v>578</c:v>
                </c:pt>
                <c:pt idx="238">
                  <c:v>579</c:v>
                </c:pt>
                <c:pt idx="239">
                  <c:v>580</c:v>
                </c:pt>
                <c:pt idx="240">
                  <c:v>581</c:v>
                </c:pt>
                <c:pt idx="241">
                  <c:v>582</c:v>
                </c:pt>
                <c:pt idx="242">
                  <c:v>583</c:v>
                </c:pt>
                <c:pt idx="243">
                  <c:v>584</c:v>
                </c:pt>
                <c:pt idx="244">
                  <c:v>585</c:v>
                </c:pt>
                <c:pt idx="245">
                  <c:v>586</c:v>
                </c:pt>
                <c:pt idx="246">
                  <c:v>587</c:v>
                </c:pt>
                <c:pt idx="247">
                  <c:v>588</c:v>
                </c:pt>
                <c:pt idx="248">
                  <c:v>589</c:v>
                </c:pt>
                <c:pt idx="249">
                  <c:v>590</c:v>
                </c:pt>
                <c:pt idx="250">
                  <c:v>591</c:v>
                </c:pt>
                <c:pt idx="251">
                  <c:v>592</c:v>
                </c:pt>
                <c:pt idx="252">
                  <c:v>593</c:v>
                </c:pt>
                <c:pt idx="253">
                  <c:v>594</c:v>
                </c:pt>
                <c:pt idx="254">
                  <c:v>595</c:v>
                </c:pt>
                <c:pt idx="255">
                  <c:v>596</c:v>
                </c:pt>
                <c:pt idx="256">
                  <c:v>597</c:v>
                </c:pt>
                <c:pt idx="257">
                  <c:v>598</c:v>
                </c:pt>
                <c:pt idx="258">
                  <c:v>599</c:v>
                </c:pt>
                <c:pt idx="259">
                  <c:v>600</c:v>
                </c:pt>
                <c:pt idx="260">
                  <c:v>601</c:v>
                </c:pt>
                <c:pt idx="261">
                  <c:v>602</c:v>
                </c:pt>
                <c:pt idx="262">
                  <c:v>603</c:v>
                </c:pt>
                <c:pt idx="263">
                  <c:v>604</c:v>
                </c:pt>
                <c:pt idx="264">
                  <c:v>605</c:v>
                </c:pt>
                <c:pt idx="265">
                  <c:v>606</c:v>
                </c:pt>
                <c:pt idx="266">
                  <c:v>607</c:v>
                </c:pt>
                <c:pt idx="267">
                  <c:v>608</c:v>
                </c:pt>
                <c:pt idx="268">
                  <c:v>609</c:v>
                </c:pt>
                <c:pt idx="269">
                  <c:v>610</c:v>
                </c:pt>
                <c:pt idx="270">
                  <c:v>611</c:v>
                </c:pt>
                <c:pt idx="271">
                  <c:v>612</c:v>
                </c:pt>
                <c:pt idx="272">
                  <c:v>613</c:v>
                </c:pt>
                <c:pt idx="273">
                  <c:v>614</c:v>
                </c:pt>
                <c:pt idx="274">
                  <c:v>615</c:v>
                </c:pt>
                <c:pt idx="275">
                  <c:v>616</c:v>
                </c:pt>
                <c:pt idx="276">
                  <c:v>617</c:v>
                </c:pt>
                <c:pt idx="277">
                  <c:v>618</c:v>
                </c:pt>
                <c:pt idx="278">
                  <c:v>619</c:v>
                </c:pt>
                <c:pt idx="279">
                  <c:v>620</c:v>
                </c:pt>
                <c:pt idx="280">
                  <c:v>621</c:v>
                </c:pt>
                <c:pt idx="281">
                  <c:v>622</c:v>
                </c:pt>
                <c:pt idx="282">
                  <c:v>623</c:v>
                </c:pt>
                <c:pt idx="283">
                  <c:v>624</c:v>
                </c:pt>
                <c:pt idx="284">
                  <c:v>625</c:v>
                </c:pt>
                <c:pt idx="285">
                  <c:v>626</c:v>
                </c:pt>
                <c:pt idx="286">
                  <c:v>627</c:v>
                </c:pt>
                <c:pt idx="287">
                  <c:v>628</c:v>
                </c:pt>
                <c:pt idx="288">
                  <c:v>629</c:v>
                </c:pt>
                <c:pt idx="289">
                  <c:v>630</c:v>
                </c:pt>
                <c:pt idx="290">
                  <c:v>631</c:v>
                </c:pt>
                <c:pt idx="291">
                  <c:v>632</c:v>
                </c:pt>
                <c:pt idx="292">
                  <c:v>633</c:v>
                </c:pt>
                <c:pt idx="293">
                  <c:v>634</c:v>
                </c:pt>
                <c:pt idx="294">
                  <c:v>635</c:v>
                </c:pt>
                <c:pt idx="295">
                  <c:v>636</c:v>
                </c:pt>
                <c:pt idx="296">
                  <c:v>637</c:v>
                </c:pt>
                <c:pt idx="297">
                  <c:v>638</c:v>
                </c:pt>
                <c:pt idx="298">
                  <c:v>639</c:v>
                </c:pt>
                <c:pt idx="299">
                  <c:v>640</c:v>
                </c:pt>
                <c:pt idx="300">
                  <c:v>641</c:v>
                </c:pt>
                <c:pt idx="301">
                  <c:v>642</c:v>
                </c:pt>
                <c:pt idx="302">
                  <c:v>643</c:v>
                </c:pt>
                <c:pt idx="303">
                  <c:v>644</c:v>
                </c:pt>
                <c:pt idx="304">
                  <c:v>645</c:v>
                </c:pt>
                <c:pt idx="305">
                  <c:v>646</c:v>
                </c:pt>
                <c:pt idx="306">
                  <c:v>647</c:v>
                </c:pt>
                <c:pt idx="307">
                  <c:v>648</c:v>
                </c:pt>
                <c:pt idx="308">
                  <c:v>649</c:v>
                </c:pt>
                <c:pt idx="309">
                  <c:v>650</c:v>
                </c:pt>
                <c:pt idx="310">
                  <c:v>651</c:v>
                </c:pt>
                <c:pt idx="311">
                  <c:v>652</c:v>
                </c:pt>
                <c:pt idx="312">
                  <c:v>653</c:v>
                </c:pt>
                <c:pt idx="313">
                  <c:v>654</c:v>
                </c:pt>
                <c:pt idx="314">
                  <c:v>655</c:v>
                </c:pt>
                <c:pt idx="315">
                  <c:v>656</c:v>
                </c:pt>
                <c:pt idx="316">
                  <c:v>657</c:v>
                </c:pt>
                <c:pt idx="317">
                  <c:v>658</c:v>
                </c:pt>
                <c:pt idx="318">
                  <c:v>659</c:v>
                </c:pt>
                <c:pt idx="319">
                  <c:v>660</c:v>
                </c:pt>
                <c:pt idx="320">
                  <c:v>661</c:v>
                </c:pt>
                <c:pt idx="321">
                  <c:v>662</c:v>
                </c:pt>
                <c:pt idx="322">
                  <c:v>663</c:v>
                </c:pt>
                <c:pt idx="323">
                  <c:v>664</c:v>
                </c:pt>
                <c:pt idx="324">
                  <c:v>665</c:v>
                </c:pt>
                <c:pt idx="325">
                  <c:v>666</c:v>
                </c:pt>
                <c:pt idx="326">
                  <c:v>667</c:v>
                </c:pt>
                <c:pt idx="327">
                  <c:v>668</c:v>
                </c:pt>
                <c:pt idx="328">
                  <c:v>669</c:v>
                </c:pt>
                <c:pt idx="329">
                  <c:v>670</c:v>
                </c:pt>
                <c:pt idx="330">
                  <c:v>671</c:v>
                </c:pt>
                <c:pt idx="331">
                  <c:v>672</c:v>
                </c:pt>
                <c:pt idx="332">
                  <c:v>673</c:v>
                </c:pt>
                <c:pt idx="333">
                  <c:v>674</c:v>
                </c:pt>
                <c:pt idx="334">
                  <c:v>675</c:v>
                </c:pt>
                <c:pt idx="335">
                  <c:v>676</c:v>
                </c:pt>
                <c:pt idx="336">
                  <c:v>677</c:v>
                </c:pt>
                <c:pt idx="337">
                  <c:v>678</c:v>
                </c:pt>
                <c:pt idx="338">
                  <c:v>679</c:v>
                </c:pt>
                <c:pt idx="339">
                  <c:v>680</c:v>
                </c:pt>
                <c:pt idx="340">
                  <c:v>681</c:v>
                </c:pt>
                <c:pt idx="341">
                  <c:v>682</c:v>
                </c:pt>
                <c:pt idx="342">
                  <c:v>683</c:v>
                </c:pt>
                <c:pt idx="343">
                  <c:v>684</c:v>
                </c:pt>
                <c:pt idx="344">
                  <c:v>685</c:v>
                </c:pt>
                <c:pt idx="345">
                  <c:v>686</c:v>
                </c:pt>
                <c:pt idx="346">
                  <c:v>687</c:v>
                </c:pt>
                <c:pt idx="347">
                  <c:v>688</c:v>
                </c:pt>
                <c:pt idx="348">
                  <c:v>689</c:v>
                </c:pt>
                <c:pt idx="349">
                  <c:v>690</c:v>
                </c:pt>
                <c:pt idx="350">
                  <c:v>691</c:v>
                </c:pt>
                <c:pt idx="351">
                  <c:v>692</c:v>
                </c:pt>
                <c:pt idx="352">
                  <c:v>693</c:v>
                </c:pt>
                <c:pt idx="353">
                  <c:v>694</c:v>
                </c:pt>
                <c:pt idx="354">
                  <c:v>695</c:v>
                </c:pt>
                <c:pt idx="355">
                  <c:v>696</c:v>
                </c:pt>
                <c:pt idx="356">
                  <c:v>697</c:v>
                </c:pt>
                <c:pt idx="357">
                  <c:v>698</c:v>
                </c:pt>
                <c:pt idx="358">
                  <c:v>699</c:v>
                </c:pt>
                <c:pt idx="359">
                  <c:v>700</c:v>
                </c:pt>
                <c:pt idx="360">
                  <c:v>701</c:v>
                </c:pt>
                <c:pt idx="361">
                  <c:v>702</c:v>
                </c:pt>
                <c:pt idx="362">
                  <c:v>703</c:v>
                </c:pt>
                <c:pt idx="363">
                  <c:v>704</c:v>
                </c:pt>
                <c:pt idx="364">
                  <c:v>705</c:v>
                </c:pt>
                <c:pt idx="365">
                  <c:v>706</c:v>
                </c:pt>
                <c:pt idx="366">
                  <c:v>707</c:v>
                </c:pt>
                <c:pt idx="367">
                  <c:v>708</c:v>
                </c:pt>
                <c:pt idx="368">
                  <c:v>709</c:v>
                </c:pt>
                <c:pt idx="369">
                  <c:v>710</c:v>
                </c:pt>
                <c:pt idx="370">
                  <c:v>711</c:v>
                </c:pt>
                <c:pt idx="371">
                  <c:v>712</c:v>
                </c:pt>
                <c:pt idx="372">
                  <c:v>713</c:v>
                </c:pt>
                <c:pt idx="373">
                  <c:v>714</c:v>
                </c:pt>
                <c:pt idx="374">
                  <c:v>715</c:v>
                </c:pt>
                <c:pt idx="375">
                  <c:v>716</c:v>
                </c:pt>
                <c:pt idx="376">
                  <c:v>717</c:v>
                </c:pt>
                <c:pt idx="377">
                  <c:v>718</c:v>
                </c:pt>
                <c:pt idx="378">
                  <c:v>719</c:v>
                </c:pt>
                <c:pt idx="379">
                  <c:v>720</c:v>
                </c:pt>
                <c:pt idx="380">
                  <c:v>721</c:v>
                </c:pt>
                <c:pt idx="381">
                  <c:v>722</c:v>
                </c:pt>
                <c:pt idx="382">
                  <c:v>723</c:v>
                </c:pt>
                <c:pt idx="383">
                  <c:v>724</c:v>
                </c:pt>
                <c:pt idx="384">
                  <c:v>725</c:v>
                </c:pt>
                <c:pt idx="385">
                  <c:v>726</c:v>
                </c:pt>
                <c:pt idx="386">
                  <c:v>727</c:v>
                </c:pt>
                <c:pt idx="387">
                  <c:v>728</c:v>
                </c:pt>
                <c:pt idx="388">
                  <c:v>729</c:v>
                </c:pt>
                <c:pt idx="389">
                  <c:v>730</c:v>
                </c:pt>
                <c:pt idx="390">
                  <c:v>731</c:v>
                </c:pt>
                <c:pt idx="391">
                  <c:v>732</c:v>
                </c:pt>
                <c:pt idx="392">
                  <c:v>733</c:v>
                </c:pt>
                <c:pt idx="393">
                  <c:v>734</c:v>
                </c:pt>
                <c:pt idx="394">
                  <c:v>735</c:v>
                </c:pt>
                <c:pt idx="395">
                  <c:v>736</c:v>
                </c:pt>
                <c:pt idx="396">
                  <c:v>737</c:v>
                </c:pt>
                <c:pt idx="397">
                  <c:v>738</c:v>
                </c:pt>
                <c:pt idx="398">
                  <c:v>739</c:v>
                </c:pt>
                <c:pt idx="399">
                  <c:v>740</c:v>
                </c:pt>
                <c:pt idx="400">
                  <c:v>741</c:v>
                </c:pt>
                <c:pt idx="401">
                  <c:v>742</c:v>
                </c:pt>
                <c:pt idx="402">
                  <c:v>743</c:v>
                </c:pt>
                <c:pt idx="403">
                  <c:v>744</c:v>
                </c:pt>
                <c:pt idx="404">
                  <c:v>745</c:v>
                </c:pt>
                <c:pt idx="405">
                  <c:v>746</c:v>
                </c:pt>
                <c:pt idx="406">
                  <c:v>747</c:v>
                </c:pt>
                <c:pt idx="407">
                  <c:v>748</c:v>
                </c:pt>
                <c:pt idx="408">
                  <c:v>749</c:v>
                </c:pt>
                <c:pt idx="409">
                  <c:v>750</c:v>
                </c:pt>
                <c:pt idx="410">
                  <c:v>751</c:v>
                </c:pt>
                <c:pt idx="411">
                  <c:v>752</c:v>
                </c:pt>
                <c:pt idx="412">
                  <c:v>753</c:v>
                </c:pt>
                <c:pt idx="413">
                  <c:v>754</c:v>
                </c:pt>
                <c:pt idx="414">
                  <c:v>755</c:v>
                </c:pt>
                <c:pt idx="415">
                  <c:v>756</c:v>
                </c:pt>
                <c:pt idx="416">
                  <c:v>757</c:v>
                </c:pt>
                <c:pt idx="417">
                  <c:v>758</c:v>
                </c:pt>
                <c:pt idx="418">
                  <c:v>759</c:v>
                </c:pt>
                <c:pt idx="419">
                  <c:v>760</c:v>
                </c:pt>
                <c:pt idx="420">
                  <c:v>761</c:v>
                </c:pt>
                <c:pt idx="421">
                  <c:v>762</c:v>
                </c:pt>
                <c:pt idx="422">
                  <c:v>763</c:v>
                </c:pt>
                <c:pt idx="423">
                  <c:v>764</c:v>
                </c:pt>
                <c:pt idx="424">
                  <c:v>765</c:v>
                </c:pt>
                <c:pt idx="425">
                  <c:v>766</c:v>
                </c:pt>
                <c:pt idx="426">
                  <c:v>767</c:v>
                </c:pt>
                <c:pt idx="427">
                  <c:v>768</c:v>
                </c:pt>
                <c:pt idx="428">
                  <c:v>769</c:v>
                </c:pt>
                <c:pt idx="429">
                  <c:v>770</c:v>
                </c:pt>
                <c:pt idx="430">
                  <c:v>771</c:v>
                </c:pt>
                <c:pt idx="431">
                  <c:v>772</c:v>
                </c:pt>
                <c:pt idx="432">
                  <c:v>773</c:v>
                </c:pt>
                <c:pt idx="433">
                  <c:v>774</c:v>
                </c:pt>
                <c:pt idx="434">
                  <c:v>775</c:v>
                </c:pt>
                <c:pt idx="435">
                  <c:v>776</c:v>
                </c:pt>
                <c:pt idx="436">
                  <c:v>777</c:v>
                </c:pt>
                <c:pt idx="437">
                  <c:v>778</c:v>
                </c:pt>
                <c:pt idx="438">
                  <c:v>779</c:v>
                </c:pt>
                <c:pt idx="439">
                  <c:v>780</c:v>
                </c:pt>
                <c:pt idx="440">
                  <c:v>781</c:v>
                </c:pt>
                <c:pt idx="441">
                  <c:v>782</c:v>
                </c:pt>
                <c:pt idx="442">
                  <c:v>783</c:v>
                </c:pt>
                <c:pt idx="443">
                  <c:v>784</c:v>
                </c:pt>
                <c:pt idx="444">
                  <c:v>785</c:v>
                </c:pt>
                <c:pt idx="445">
                  <c:v>786</c:v>
                </c:pt>
                <c:pt idx="446">
                  <c:v>787</c:v>
                </c:pt>
                <c:pt idx="447">
                  <c:v>788</c:v>
                </c:pt>
                <c:pt idx="448">
                  <c:v>789</c:v>
                </c:pt>
                <c:pt idx="449">
                  <c:v>790</c:v>
                </c:pt>
                <c:pt idx="450">
                  <c:v>791</c:v>
                </c:pt>
                <c:pt idx="451">
                  <c:v>792</c:v>
                </c:pt>
                <c:pt idx="452">
                  <c:v>793</c:v>
                </c:pt>
                <c:pt idx="453">
                  <c:v>794</c:v>
                </c:pt>
                <c:pt idx="454">
                  <c:v>795</c:v>
                </c:pt>
                <c:pt idx="455">
                  <c:v>796</c:v>
                </c:pt>
                <c:pt idx="456">
                  <c:v>797</c:v>
                </c:pt>
                <c:pt idx="457">
                  <c:v>798</c:v>
                </c:pt>
                <c:pt idx="458">
                  <c:v>799</c:v>
                </c:pt>
                <c:pt idx="459">
                  <c:v>800</c:v>
                </c:pt>
                <c:pt idx="460">
                  <c:v>801</c:v>
                </c:pt>
                <c:pt idx="461">
                  <c:v>802</c:v>
                </c:pt>
                <c:pt idx="462">
                  <c:v>803</c:v>
                </c:pt>
                <c:pt idx="463">
                  <c:v>804</c:v>
                </c:pt>
                <c:pt idx="464">
                  <c:v>805</c:v>
                </c:pt>
                <c:pt idx="465">
                  <c:v>806</c:v>
                </c:pt>
                <c:pt idx="466">
                  <c:v>807</c:v>
                </c:pt>
                <c:pt idx="467">
                  <c:v>808</c:v>
                </c:pt>
                <c:pt idx="468">
                  <c:v>809</c:v>
                </c:pt>
                <c:pt idx="469">
                  <c:v>810</c:v>
                </c:pt>
                <c:pt idx="470">
                  <c:v>811</c:v>
                </c:pt>
                <c:pt idx="471">
                  <c:v>812</c:v>
                </c:pt>
                <c:pt idx="472">
                  <c:v>813</c:v>
                </c:pt>
                <c:pt idx="473">
                  <c:v>814</c:v>
                </c:pt>
                <c:pt idx="474">
                  <c:v>815</c:v>
                </c:pt>
                <c:pt idx="475">
                  <c:v>816</c:v>
                </c:pt>
                <c:pt idx="476">
                  <c:v>817</c:v>
                </c:pt>
                <c:pt idx="477">
                  <c:v>818</c:v>
                </c:pt>
                <c:pt idx="478">
                  <c:v>819</c:v>
                </c:pt>
                <c:pt idx="479">
                  <c:v>820</c:v>
                </c:pt>
                <c:pt idx="480">
                  <c:v>821</c:v>
                </c:pt>
                <c:pt idx="481">
                  <c:v>822</c:v>
                </c:pt>
                <c:pt idx="482">
                  <c:v>823</c:v>
                </c:pt>
                <c:pt idx="483">
                  <c:v>824</c:v>
                </c:pt>
                <c:pt idx="484">
                  <c:v>825</c:v>
                </c:pt>
                <c:pt idx="485">
                  <c:v>826</c:v>
                </c:pt>
                <c:pt idx="486">
                  <c:v>827</c:v>
                </c:pt>
                <c:pt idx="487">
                  <c:v>828</c:v>
                </c:pt>
                <c:pt idx="488">
                  <c:v>829</c:v>
                </c:pt>
                <c:pt idx="489">
                  <c:v>830</c:v>
                </c:pt>
                <c:pt idx="490">
                  <c:v>831</c:v>
                </c:pt>
                <c:pt idx="491">
                  <c:v>832</c:v>
                </c:pt>
                <c:pt idx="492">
                  <c:v>833</c:v>
                </c:pt>
                <c:pt idx="493">
                  <c:v>834</c:v>
                </c:pt>
                <c:pt idx="494">
                  <c:v>835</c:v>
                </c:pt>
                <c:pt idx="495">
                  <c:v>836</c:v>
                </c:pt>
                <c:pt idx="496">
                  <c:v>837</c:v>
                </c:pt>
                <c:pt idx="497">
                  <c:v>838</c:v>
                </c:pt>
                <c:pt idx="498">
                  <c:v>839</c:v>
                </c:pt>
                <c:pt idx="499">
                  <c:v>840</c:v>
                </c:pt>
                <c:pt idx="500">
                  <c:v>841</c:v>
                </c:pt>
                <c:pt idx="501">
                  <c:v>842</c:v>
                </c:pt>
                <c:pt idx="502">
                  <c:v>843</c:v>
                </c:pt>
                <c:pt idx="503">
                  <c:v>844</c:v>
                </c:pt>
                <c:pt idx="504">
                  <c:v>845</c:v>
                </c:pt>
                <c:pt idx="505">
                  <c:v>846</c:v>
                </c:pt>
                <c:pt idx="506">
                  <c:v>847</c:v>
                </c:pt>
                <c:pt idx="507">
                  <c:v>848</c:v>
                </c:pt>
                <c:pt idx="508">
                  <c:v>849</c:v>
                </c:pt>
                <c:pt idx="509">
                  <c:v>850</c:v>
                </c:pt>
                <c:pt idx="510">
                  <c:v>851</c:v>
                </c:pt>
                <c:pt idx="511">
                  <c:v>852</c:v>
                </c:pt>
                <c:pt idx="512">
                  <c:v>853</c:v>
                </c:pt>
                <c:pt idx="513">
                  <c:v>854</c:v>
                </c:pt>
                <c:pt idx="514">
                  <c:v>855</c:v>
                </c:pt>
                <c:pt idx="515">
                  <c:v>856</c:v>
                </c:pt>
                <c:pt idx="516">
                  <c:v>857</c:v>
                </c:pt>
                <c:pt idx="517">
                  <c:v>858</c:v>
                </c:pt>
                <c:pt idx="518">
                  <c:v>859</c:v>
                </c:pt>
                <c:pt idx="519">
                  <c:v>860</c:v>
                </c:pt>
                <c:pt idx="520">
                  <c:v>861</c:v>
                </c:pt>
                <c:pt idx="521">
                  <c:v>862</c:v>
                </c:pt>
                <c:pt idx="522">
                  <c:v>863</c:v>
                </c:pt>
                <c:pt idx="523">
                  <c:v>864</c:v>
                </c:pt>
                <c:pt idx="524">
                  <c:v>865</c:v>
                </c:pt>
                <c:pt idx="525">
                  <c:v>866</c:v>
                </c:pt>
                <c:pt idx="526">
                  <c:v>867</c:v>
                </c:pt>
                <c:pt idx="527">
                  <c:v>868</c:v>
                </c:pt>
                <c:pt idx="528">
                  <c:v>869</c:v>
                </c:pt>
                <c:pt idx="529">
                  <c:v>870</c:v>
                </c:pt>
                <c:pt idx="530">
                  <c:v>871</c:v>
                </c:pt>
                <c:pt idx="531">
                  <c:v>872</c:v>
                </c:pt>
                <c:pt idx="532">
                  <c:v>873</c:v>
                </c:pt>
                <c:pt idx="533">
                  <c:v>874</c:v>
                </c:pt>
                <c:pt idx="534">
                  <c:v>875</c:v>
                </c:pt>
                <c:pt idx="535">
                  <c:v>876</c:v>
                </c:pt>
                <c:pt idx="536">
                  <c:v>877</c:v>
                </c:pt>
                <c:pt idx="537">
                  <c:v>878</c:v>
                </c:pt>
                <c:pt idx="538">
                  <c:v>879</c:v>
                </c:pt>
                <c:pt idx="539">
                  <c:v>880</c:v>
                </c:pt>
                <c:pt idx="540">
                  <c:v>881</c:v>
                </c:pt>
                <c:pt idx="541">
                  <c:v>882</c:v>
                </c:pt>
                <c:pt idx="542">
                  <c:v>883</c:v>
                </c:pt>
                <c:pt idx="543">
                  <c:v>884</c:v>
                </c:pt>
                <c:pt idx="544">
                  <c:v>885</c:v>
                </c:pt>
                <c:pt idx="545">
                  <c:v>886</c:v>
                </c:pt>
                <c:pt idx="546">
                  <c:v>887</c:v>
                </c:pt>
                <c:pt idx="547">
                  <c:v>888</c:v>
                </c:pt>
                <c:pt idx="548">
                  <c:v>889</c:v>
                </c:pt>
                <c:pt idx="549">
                  <c:v>890</c:v>
                </c:pt>
                <c:pt idx="550">
                  <c:v>891</c:v>
                </c:pt>
                <c:pt idx="551">
                  <c:v>892</c:v>
                </c:pt>
                <c:pt idx="552">
                  <c:v>893</c:v>
                </c:pt>
                <c:pt idx="553">
                  <c:v>894</c:v>
                </c:pt>
                <c:pt idx="554">
                  <c:v>895</c:v>
                </c:pt>
                <c:pt idx="555">
                  <c:v>896</c:v>
                </c:pt>
                <c:pt idx="556">
                  <c:v>897</c:v>
                </c:pt>
                <c:pt idx="557">
                  <c:v>898</c:v>
                </c:pt>
                <c:pt idx="558">
                  <c:v>899</c:v>
                </c:pt>
                <c:pt idx="559">
                  <c:v>900</c:v>
                </c:pt>
                <c:pt idx="560">
                  <c:v>901</c:v>
                </c:pt>
                <c:pt idx="561">
                  <c:v>902</c:v>
                </c:pt>
                <c:pt idx="562">
                  <c:v>903</c:v>
                </c:pt>
                <c:pt idx="563">
                  <c:v>904</c:v>
                </c:pt>
                <c:pt idx="564">
                  <c:v>905</c:v>
                </c:pt>
                <c:pt idx="565">
                  <c:v>906</c:v>
                </c:pt>
                <c:pt idx="566">
                  <c:v>907</c:v>
                </c:pt>
                <c:pt idx="567">
                  <c:v>908</c:v>
                </c:pt>
                <c:pt idx="568">
                  <c:v>909</c:v>
                </c:pt>
                <c:pt idx="569">
                  <c:v>910</c:v>
                </c:pt>
                <c:pt idx="570">
                  <c:v>911</c:v>
                </c:pt>
                <c:pt idx="571">
                  <c:v>912</c:v>
                </c:pt>
                <c:pt idx="572">
                  <c:v>913</c:v>
                </c:pt>
                <c:pt idx="573">
                  <c:v>914</c:v>
                </c:pt>
                <c:pt idx="574">
                  <c:v>915</c:v>
                </c:pt>
                <c:pt idx="575">
                  <c:v>916</c:v>
                </c:pt>
                <c:pt idx="576">
                  <c:v>917</c:v>
                </c:pt>
                <c:pt idx="577">
                  <c:v>918</c:v>
                </c:pt>
                <c:pt idx="578">
                  <c:v>919</c:v>
                </c:pt>
                <c:pt idx="579">
                  <c:v>920</c:v>
                </c:pt>
                <c:pt idx="580">
                  <c:v>921</c:v>
                </c:pt>
                <c:pt idx="581">
                  <c:v>922</c:v>
                </c:pt>
                <c:pt idx="582">
                  <c:v>923</c:v>
                </c:pt>
                <c:pt idx="583">
                  <c:v>924</c:v>
                </c:pt>
                <c:pt idx="584">
                  <c:v>925</c:v>
                </c:pt>
                <c:pt idx="585">
                  <c:v>926</c:v>
                </c:pt>
                <c:pt idx="586">
                  <c:v>927</c:v>
                </c:pt>
                <c:pt idx="587">
                  <c:v>928</c:v>
                </c:pt>
                <c:pt idx="588">
                  <c:v>929</c:v>
                </c:pt>
                <c:pt idx="589">
                  <c:v>930</c:v>
                </c:pt>
                <c:pt idx="590">
                  <c:v>931</c:v>
                </c:pt>
                <c:pt idx="591">
                  <c:v>932</c:v>
                </c:pt>
                <c:pt idx="592">
                  <c:v>933</c:v>
                </c:pt>
                <c:pt idx="593">
                  <c:v>934</c:v>
                </c:pt>
                <c:pt idx="594">
                  <c:v>935</c:v>
                </c:pt>
                <c:pt idx="595">
                  <c:v>936</c:v>
                </c:pt>
                <c:pt idx="596">
                  <c:v>937</c:v>
                </c:pt>
                <c:pt idx="597">
                  <c:v>938</c:v>
                </c:pt>
                <c:pt idx="598">
                  <c:v>939</c:v>
                </c:pt>
                <c:pt idx="599">
                  <c:v>940</c:v>
                </c:pt>
                <c:pt idx="600">
                  <c:v>941</c:v>
                </c:pt>
                <c:pt idx="601">
                  <c:v>942</c:v>
                </c:pt>
                <c:pt idx="602">
                  <c:v>943</c:v>
                </c:pt>
                <c:pt idx="603">
                  <c:v>944</c:v>
                </c:pt>
                <c:pt idx="604">
                  <c:v>945</c:v>
                </c:pt>
                <c:pt idx="605">
                  <c:v>946</c:v>
                </c:pt>
                <c:pt idx="606">
                  <c:v>947</c:v>
                </c:pt>
                <c:pt idx="607">
                  <c:v>948</c:v>
                </c:pt>
                <c:pt idx="608">
                  <c:v>949</c:v>
                </c:pt>
                <c:pt idx="609">
                  <c:v>950</c:v>
                </c:pt>
                <c:pt idx="610">
                  <c:v>951</c:v>
                </c:pt>
                <c:pt idx="611">
                  <c:v>952</c:v>
                </c:pt>
                <c:pt idx="612">
                  <c:v>953</c:v>
                </c:pt>
                <c:pt idx="613">
                  <c:v>954</c:v>
                </c:pt>
                <c:pt idx="614">
                  <c:v>955</c:v>
                </c:pt>
                <c:pt idx="615">
                  <c:v>956</c:v>
                </c:pt>
                <c:pt idx="616">
                  <c:v>957</c:v>
                </c:pt>
                <c:pt idx="617">
                  <c:v>958</c:v>
                </c:pt>
                <c:pt idx="618">
                  <c:v>959</c:v>
                </c:pt>
                <c:pt idx="619">
                  <c:v>960</c:v>
                </c:pt>
                <c:pt idx="620">
                  <c:v>961</c:v>
                </c:pt>
                <c:pt idx="621">
                  <c:v>962</c:v>
                </c:pt>
                <c:pt idx="622">
                  <c:v>963</c:v>
                </c:pt>
                <c:pt idx="623">
                  <c:v>964</c:v>
                </c:pt>
                <c:pt idx="624">
                  <c:v>965</c:v>
                </c:pt>
                <c:pt idx="625">
                  <c:v>966</c:v>
                </c:pt>
                <c:pt idx="626">
                  <c:v>967</c:v>
                </c:pt>
                <c:pt idx="627">
                  <c:v>968</c:v>
                </c:pt>
                <c:pt idx="628">
                  <c:v>969</c:v>
                </c:pt>
                <c:pt idx="629">
                  <c:v>970</c:v>
                </c:pt>
                <c:pt idx="630">
                  <c:v>971</c:v>
                </c:pt>
                <c:pt idx="631">
                  <c:v>972</c:v>
                </c:pt>
                <c:pt idx="632">
                  <c:v>973</c:v>
                </c:pt>
                <c:pt idx="633">
                  <c:v>974</c:v>
                </c:pt>
                <c:pt idx="634">
                  <c:v>975</c:v>
                </c:pt>
                <c:pt idx="635">
                  <c:v>976</c:v>
                </c:pt>
                <c:pt idx="636">
                  <c:v>977</c:v>
                </c:pt>
                <c:pt idx="637">
                  <c:v>978</c:v>
                </c:pt>
                <c:pt idx="638">
                  <c:v>979</c:v>
                </c:pt>
                <c:pt idx="639">
                  <c:v>980</c:v>
                </c:pt>
                <c:pt idx="640">
                  <c:v>981</c:v>
                </c:pt>
                <c:pt idx="641">
                  <c:v>982</c:v>
                </c:pt>
                <c:pt idx="642">
                  <c:v>983</c:v>
                </c:pt>
                <c:pt idx="643">
                  <c:v>984</c:v>
                </c:pt>
                <c:pt idx="644">
                  <c:v>985</c:v>
                </c:pt>
                <c:pt idx="645">
                  <c:v>986</c:v>
                </c:pt>
                <c:pt idx="646">
                  <c:v>987</c:v>
                </c:pt>
                <c:pt idx="647">
                  <c:v>988</c:v>
                </c:pt>
                <c:pt idx="648">
                  <c:v>989</c:v>
                </c:pt>
                <c:pt idx="649">
                  <c:v>990</c:v>
                </c:pt>
                <c:pt idx="650">
                  <c:v>991</c:v>
                </c:pt>
                <c:pt idx="651">
                  <c:v>992</c:v>
                </c:pt>
                <c:pt idx="652">
                  <c:v>993</c:v>
                </c:pt>
                <c:pt idx="653">
                  <c:v>994</c:v>
                </c:pt>
                <c:pt idx="654">
                  <c:v>995</c:v>
                </c:pt>
                <c:pt idx="655">
                  <c:v>996</c:v>
                </c:pt>
                <c:pt idx="656">
                  <c:v>997</c:v>
                </c:pt>
                <c:pt idx="657">
                  <c:v>998</c:v>
                </c:pt>
                <c:pt idx="658">
                  <c:v>999</c:v>
                </c:pt>
                <c:pt idx="659">
                  <c:v>1000</c:v>
                </c:pt>
                <c:pt idx="660">
                  <c:v>1001</c:v>
                </c:pt>
                <c:pt idx="661">
                  <c:v>1002</c:v>
                </c:pt>
                <c:pt idx="662">
                  <c:v>1003</c:v>
                </c:pt>
                <c:pt idx="663">
                  <c:v>1004</c:v>
                </c:pt>
                <c:pt idx="664">
                  <c:v>1005</c:v>
                </c:pt>
                <c:pt idx="665">
                  <c:v>1006</c:v>
                </c:pt>
                <c:pt idx="666">
                  <c:v>1007</c:v>
                </c:pt>
                <c:pt idx="667">
                  <c:v>1008</c:v>
                </c:pt>
                <c:pt idx="668">
                  <c:v>1009</c:v>
                </c:pt>
                <c:pt idx="669">
                  <c:v>1010</c:v>
                </c:pt>
                <c:pt idx="670">
                  <c:v>1011</c:v>
                </c:pt>
                <c:pt idx="671">
                  <c:v>1012</c:v>
                </c:pt>
                <c:pt idx="672">
                  <c:v>1013</c:v>
                </c:pt>
                <c:pt idx="673">
                  <c:v>1014</c:v>
                </c:pt>
                <c:pt idx="674">
                  <c:v>1015</c:v>
                </c:pt>
                <c:pt idx="675">
                  <c:v>1016</c:v>
                </c:pt>
                <c:pt idx="676">
                  <c:v>1017</c:v>
                </c:pt>
                <c:pt idx="677">
                  <c:v>1018</c:v>
                </c:pt>
                <c:pt idx="678">
                  <c:v>1019</c:v>
                </c:pt>
                <c:pt idx="679">
                  <c:v>1020</c:v>
                </c:pt>
                <c:pt idx="680">
                  <c:v>1021</c:v>
                </c:pt>
                <c:pt idx="681">
                  <c:v>1022</c:v>
                </c:pt>
                <c:pt idx="682">
                  <c:v>1023</c:v>
                </c:pt>
                <c:pt idx="683">
                  <c:v>1024</c:v>
                </c:pt>
                <c:pt idx="684">
                  <c:v>1025</c:v>
                </c:pt>
                <c:pt idx="685">
                  <c:v>1026</c:v>
                </c:pt>
                <c:pt idx="686">
                  <c:v>1027</c:v>
                </c:pt>
                <c:pt idx="687">
                  <c:v>1028</c:v>
                </c:pt>
                <c:pt idx="688">
                  <c:v>1029</c:v>
                </c:pt>
                <c:pt idx="689">
                  <c:v>1030</c:v>
                </c:pt>
                <c:pt idx="690">
                  <c:v>1031</c:v>
                </c:pt>
                <c:pt idx="691">
                  <c:v>1032</c:v>
                </c:pt>
                <c:pt idx="692">
                  <c:v>1033</c:v>
                </c:pt>
                <c:pt idx="693">
                  <c:v>1034</c:v>
                </c:pt>
                <c:pt idx="694">
                  <c:v>1035</c:v>
                </c:pt>
                <c:pt idx="695">
                  <c:v>1036</c:v>
                </c:pt>
                <c:pt idx="696">
                  <c:v>1037</c:v>
                </c:pt>
                <c:pt idx="697">
                  <c:v>1038</c:v>
                </c:pt>
                <c:pt idx="698">
                  <c:v>1039</c:v>
                </c:pt>
                <c:pt idx="699">
                  <c:v>1040</c:v>
                </c:pt>
                <c:pt idx="700">
                  <c:v>1041</c:v>
                </c:pt>
                <c:pt idx="701">
                  <c:v>1042</c:v>
                </c:pt>
                <c:pt idx="702">
                  <c:v>1043</c:v>
                </c:pt>
                <c:pt idx="703">
                  <c:v>1044</c:v>
                </c:pt>
                <c:pt idx="704">
                  <c:v>1045</c:v>
                </c:pt>
                <c:pt idx="705">
                  <c:v>1046</c:v>
                </c:pt>
                <c:pt idx="706">
                  <c:v>1047</c:v>
                </c:pt>
                <c:pt idx="707">
                  <c:v>1048</c:v>
                </c:pt>
                <c:pt idx="708">
                  <c:v>1049</c:v>
                </c:pt>
                <c:pt idx="709">
                  <c:v>1050</c:v>
                </c:pt>
                <c:pt idx="710">
                  <c:v>1051</c:v>
                </c:pt>
                <c:pt idx="711">
                  <c:v>1052</c:v>
                </c:pt>
                <c:pt idx="712">
                  <c:v>1053</c:v>
                </c:pt>
                <c:pt idx="713">
                  <c:v>1054</c:v>
                </c:pt>
                <c:pt idx="714">
                  <c:v>1055</c:v>
                </c:pt>
                <c:pt idx="715">
                  <c:v>1056</c:v>
                </c:pt>
                <c:pt idx="716">
                  <c:v>1057</c:v>
                </c:pt>
                <c:pt idx="717">
                  <c:v>1058</c:v>
                </c:pt>
                <c:pt idx="718">
                  <c:v>1059</c:v>
                </c:pt>
                <c:pt idx="719">
                  <c:v>1060</c:v>
                </c:pt>
                <c:pt idx="720">
                  <c:v>1061</c:v>
                </c:pt>
                <c:pt idx="721">
                  <c:v>1062</c:v>
                </c:pt>
                <c:pt idx="722">
                  <c:v>1063</c:v>
                </c:pt>
                <c:pt idx="723">
                  <c:v>1064</c:v>
                </c:pt>
                <c:pt idx="724">
                  <c:v>1065</c:v>
                </c:pt>
                <c:pt idx="725">
                  <c:v>1066</c:v>
                </c:pt>
                <c:pt idx="726">
                  <c:v>1067</c:v>
                </c:pt>
                <c:pt idx="727">
                  <c:v>1068</c:v>
                </c:pt>
                <c:pt idx="728">
                  <c:v>1069</c:v>
                </c:pt>
                <c:pt idx="729">
                  <c:v>1070</c:v>
                </c:pt>
                <c:pt idx="730">
                  <c:v>1071</c:v>
                </c:pt>
                <c:pt idx="731">
                  <c:v>1072</c:v>
                </c:pt>
                <c:pt idx="732">
                  <c:v>1073</c:v>
                </c:pt>
                <c:pt idx="733">
                  <c:v>1074</c:v>
                </c:pt>
                <c:pt idx="734">
                  <c:v>1075</c:v>
                </c:pt>
                <c:pt idx="735">
                  <c:v>1076</c:v>
                </c:pt>
                <c:pt idx="736">
                  <c:v>1077</c:v>
                </c:pt>
                <c:pt idx="737">
                  <c:v>1078</c:v>
                </c:pt>
                <c:pt idx="738">
                  <c:v>1079</c:v>
                </c:pt>
                <c:pt idx="739">
                  <c:v>1080</c:v>
                </c:pt>
                <c:pt idx="740">
                  <c:v>1081</c:v>
                </c:pt>
                <c:pt idx="741">
                  <c:v>1082</c:v>
                </c:pt>
                <c:pt idx="742">
                  <c:v>1083</c:v>
                </c:pt>
                <c:pt idx="743">
                  <c:v>1084</c:v>
                </c:pt>
                <c:pt idx="744">
                  <c:v>1085</c:v>
                </c:pt>
                <c:pt idx="745">
                  <c:v>1086</c:v>
                </c:pt>
                <c:pt idx="746">
                  <c:v>1087</c:v>
                </c:pt>
                <c:pt idx="747">
                  <c:v>1088</c:v>
                </c:pt>
                <c:pt idx="748">
                  <c:v>1089</c:v>
                </c:pt>
                <c:pt idx="749">
                  <c:v>1090</c:v>
                </c:pt>
                <c:pt idx="750">
                  <c:v>1091</c:v>
                </c:pt>
                <c:pt idx="751">
                  <c:v>1092</c:v>
                </c:pt>
                <c:pt idx="752">
                  <c:v>1093</c:v>
                </c:pt>
                <c:pt idx="753">
                  <c:v>1094</c:v>
                </c:pt>
                <c:pt idx="754">
                  <c:v>1095</c:v>
                </c:pt>
                <c:pt idx="755">
                  <c:v>1096</c:v>
                </c:pt>
                <c:pt idx="756">
                  <c:v>1097</c:v>
                </c:pt>
                <c:pt idx="757">
                  <c:v>1098</c:v>
                </c:pt>
                <c:pt idx="758">
                  <c:v>1099</c:v>
                </c:pt>
                <c:pt idx="759">
                  <c:v>1100</c:v>
                </c:pt>
                <c:pt idx="760">
                  <c:v>1101</c:v>
                </c:pt>
                <c:pt idx="761">
                  <c:v>1102</c:v>
                </c:pt>
                <c:pt idx="762">
                  <c:v>1103</c:v>
                </c:pt>
                <c:pt idx="763">
                  <c:v>1104</c:v>
                </c:pt>
                <c:pt idx="764">
                  <c:v>1105</c:v>
                </c:pt>
                <c:pt idx="765">
                  <c:v>1106</c:v>
                </c:pt>
                <c:pt idx="766">
                  <c:v>1107</c:v>
                </c:pt>
                <c:pt idx="767">
                  <c:v>1108</c:v>
                </c:pt>
                <c:pt idx="768">
                  <c:v>1109</c:v>
                </c:pt>
                <c:pt idx="769">
                  <c:v>1110</c:v>
                </c:pt>
                <c:pt idx="770">
                  <c:v>1111</c:v>
                </c:pt>
                <c:pt idx="771">
                  <c:v>1112</c:v>
                </c:pt>
                <c:pt idx="772">
                  <c:v>1113</c:v>
                </c:pt>
                <c:pt idx="773">
                  <c:v>1114</c:v>
                </c:pt>
                <c:pt idx="774">
                  <c:v>1115</c:v>
                </c:pt>
                <c:pt idx="775">
                  <c:v>1116</c:v>
                </c:pt>
                <c:pt idx="776">
                  <c:v>1117</c:v>
                </c:pt>
                <c:pt idx="777">
                  <c:v>1118</c:v>
                </c:pt>
                <c:pt idx="778">
                  <c:v>1119</c:v>
                </c:pt>
                <c:pt idx="779">
                  <c:v>1120</c:v>
                </c:pt>
                <c:pt idx="780">
                  <c:v>1121</c:v>
                </c:pt>
                <c:pt idx="781">
                  <c:v>1122</c:v>
                </c:pt>
                <c:pt idx="782">
                  <c:v>1123</c:v>
                </c:pt>
                <c:pt idx="783">
                  <c:v>1124</c:v>
                </c:pt>
                <c:pt idx="784">
                  <c:v>1125</c:v>
                </c:pt>
                <c:pt idx="785">
                  <c:v>1126</c:v>
                </c:pt>
                <c:pt idx="786">
                  <c:v>1127</c:v>
                </c:pt>
                <c:pt idx="787">
                  <c:v>1128</c:v>
                </c:pt>
                <c:pt idx="788">
                  <c:v>1129</c:v>
                </c:pt>
                <c:pt idx="789">
                  <c:v>1130</c:v>
                </c:pt>
                <c:pt idx="790">
                  <c:v>1131</c:v>
                </c:pt>
                <c:pt idx="791">
                  <c:v>1132</c:v>
                </c:pt>
                <c:pt idx="792">
                  <c:v>1133</c:v>
                </c:pt>
                <c:pt idx="793">
                  <c:v>1134</c:v>
                </c:pt>
                <c:pt idx="794">
                  <c:v>1135</c:v>
                </c:pt>
                <c:pt idx="795">
                  <c:v>1136</c:v>
                </c:pt>
                <c:pt idx="796">
                  <c:v>1137</c:v>
                </c:pt>
                <c:pt idx="797">
                  <c:v>1138</c:v>
                </c:pt>
                <c:pt idx="798">
                  <c:v>1139</c:v>
                </c:pt>
                <c:pt idx="799">
                  <c:v>1140</c:v>
                </c:pt>
                <c:pt idx="800">
                  <c:v>1141</c:v>
                </c:pt>
                <c:pt idx="801">
                  <c:v>1142</c:v>
                </c:pt>
                <c:pt idx="802">
                  <c:v>1143</c:v>
                </c:pt>
                <c:pt idx="803">
                  <c:v>1144</c:v>
                </c:pt>
                <c:pt idx="804">
                  <c:v>1145</c:v>
                </c:pt>
                <c:pt idx="805">
                  <c:v>1146</c:v>
                </c:pt>
                <c:pt idx="806">
                  <c:v>1147</c:v>
                </c:pt>
                <c:pt idx="807">
                  <c:v>1148</c:v>
                </c:pt>
                <c:pt idx="808">
                  <c:v>1149</c:v>
                </c:pt>
                <c:pt idx="809">
                  <c:v>1150</c:v>
                </c:pt>
                <c:pt idx="810">
                  <c:v>1151</c:v>
                </c:pt>
                <c:pt idx="811">
                  <c:v>1152</c:v>
                </c:pt>
                <c:pt idx="812">
                  <c:v>1153</c:v>
                </c:pt>
                <c:pt idx="813">
                  <c:v>1154</c:v>
                </c:pt>
                <c:pt idx="814">
                  <c:v>1155</c:v>
                </c:pt>
                <c:pt idx="815">
                  <c:v>1156</c:v>
                </c:pt>
                <c:pt idx="816">
                  <c:v>1157</c:v>
                </c:pt>
                <c:pt idx="817">
                  <c:v>1158</c:v>
                </c:pt>
                <c:pt idx="818">
                  <c:v>1159</c:v>
                </c:pt>
                <c:pt idx="819">
                  <c:v>1160</c:v>
                </c:pt>
                <c:pt idx="820">
                  <c:v>1161</c:v>
                </c:pt>
                <c:pt idx="821">
                  <c:v>1162</c:v>
                </c:pt>
                <c:pt idx="822">
                  <c:v>1163</c:v>
                </c:pt>
                <c:pt idx="823">
                  <c:v>1164</c:v>
                </c:pt>
                <c:pt idx="824">
                  <c:v>1165</c:v>
                </c:pt>
                <c:pt idx="825">
                  <c:v>1166</c:v>
                </c:pt>
                <c:pt idx="826">
                  <c:v>1167</c:v>
                </c:pt>
                <c:pt idx="827">
                  <c:v>1168</c:v>
                </c:pt>
                <c:pt idx="828">
                  <c:v>1169</c:v>
                </c:pt>
                <c:pt idx="829">
                  <c:v>1170</c:v>
                </c:pt>
                <c:pt idx="830">
                  <c:v>1171</c:v>
                </c:pt>
                <c:pt idx="831">
                  <c:v>1172</c:v>
                </c:pt>
                <c:pt idx="832">
                  <c:v>1173</c:v>
                </c:pt>
                <c:pt idx="833">
                  <c:v>1174</c:v>
                </c:pt>
                <c:pt idx="834">
                  <c:v>1175</c:v>
                </c:pt>
                <c:pt idx="835">
                  <c:v>1176</c:v>
                </c:pt>
                <c:pt idx="836">
                  <c:v>1177</c:v>
                </c:pt>
                <c:pt idx="837">
                  <c:v>1178</c:v>
                </c:pt>
                <c:pt idx="838">
                  <c:v>1179</c:v>
                </c:pt>
                <c:pt idx="839">
                  <c:v>1180</c:v>
                </c:pt>
                <c:pt idx="840">
                  <c:v>1181</c:v>
                </c:pt>
                <c:pt idx="841">
                  <c:v>1182</c:v>
                </c:pt>
                <c:pt idx="842">
                  <c:v>1183</c:v>
                </c:pt>
                <c:pt idx="843">
                  <c:v>1184</c:v>
                </c:pt>
                <c:pt idx="844">
                  <c:v>1185</c:v>
                </c:pt>
                <c:pt idx="845">
                  <c:v>1186</c:v>
                </c:pt>
                <c:pt idx="846">
                  <c:v>1187</c:v>
                </c:pt>
                <c:pt idx="847">
                  <c:v>1188</c:v>
                </c:pt>
                <c:pt idx="848">
                  <c:v>1189</c:v>
                </c:pt>
                <c:pt idx="849">
                  <c:v>1190</c:v>
                </c:pt>
                <c:pt idx="850">
                  <c:v>1191</c:v>
                </c:pt>
                <c:pt idx="851">
                  <c:v>1192</c:v>
                </c:pt>
                <c:pt idx="852">
                  <c:v>1193</c:v>
                </c:pt>
                <c:pt idx="853">
                  <c:v>1194</c:v>
                </c:pt>
                <c:pt idx="854">
                  <c:v>1195</c:v>
                </c:pt>
                <c:pt idx="855">
                  <c:v>1196</c:v>
                </c:pt>
                <c:pt idx="856">
                  <c:v>1197</c:v>
                </c:pt>
                <c:pt idx="857">
                  <c:v>1198</c:v>
                </c:pt>
                <c:pt idx="858">
                  <c:v>1199</c:v>
                </c:pt>
                <c:pt idx="859">
                  <c:v>1200</c:v>
                </c:pt>
                <c:pt idx="860">
                  <c:v>1201</c:v>
                </c:pt>
                <c:pt idx="861">
                  <c:v>1202</c:v>
                </c:pt>
                <c:pt idx="862">
                  <c:v>1203</c:v>
                </c:pt>
                <c:pt idx="863">
                  <c:v>1204</c:v>
                </c:pt>
                <c:pt idx="864">
                  <c:v>1205</c:v>
                </c:pt>
                <c:pt idx="865">
                  <c:v>1206</c:v>
                </c:pt>
                <c:pt idx="866">
                  <c:v>1207</c:v>
                </c:pt>
                <c:pt idx="867">
                  <c:v>1208</c:v>
                </c:pt>
                <c:pt idx="868">
                  <c:v>1209</c:v>
                </c:pt>
                <c:pt idx="869">
                  <c:v>1210</c:v>
                </c:pt>
                <c:pt idx="870">
                  <c:v>1211</c:v>
                </c:pt>
                <c:pt idx="871">
                  <c:v>1212</c:v>
                </c:pt>
                <c:pt idx="872">
                  <c:v>1213</c:v>
                </c:pt>
                <c:pt idx="873">
                  <c:v>1214</c:v>
                </c:pt>
                <c:pt idx="874">
                  <c:v>1215</c:v>
                </c:pt>
                <c:pt idx="875">
                  <c:v>1216</c:v>
                </c:pt>
                <c:pt idx="876">
                  <c:v>1217</c:v>
                </c:pt>
                <c:pt idx="877">
                  <c:v>1218</c:v>
                </c:pt>
                <c:pt idx="878">
                  <c:v>1219</c:v>
                </c:pt>
                <c:pt idx="879">
                  <c:v>1220</c:v>
                </c:pt>
                <c:pt idx="880">
                  <c:v>1221</c:v>
                </c:pt>
                <c:pt idx="881">
                  <c:v>1222</c:v>
                </c:pt>
                <c:pt idx="882">
                  <c:v>1223</c:v>
                </c:pt>
                <c:pt idx="883">
                  <c:v>1224</c:v>
                </c:pt>
                <c:pt idx="884">
                  <c:v>1225</c:v>
                </c:pt>
                <c:pt idx="885">
                  <c:v>1226</c:v>
                </c:pt>
                <c:pt idx="886">
                  <c:v>1227</c:v>
                </c:pt>
                <c:pt idx="887">
                  <c:v>1228</c:v>
                </c:pt>
                <c:pt idx="888">
                  <c:v>1229</c:v>
                </c:pt>
                <c:pt idx="889">
                  <c:v>1230</c:v>
                </c:pt>
                <c:pt idx="890">
                  <c:v>1231</c:v>
                </c:pt>
                <c:pt idx="891">
                  <c:v>1232</c:v>
                </c:pt>
                <c:pt idx="892">
                  <c:v>1233</c:v>
                </c:pt>
                <c:pt idx="893">
                  <c:v>1234</c:v>
                </c:pt>
                <c:pt idx="894">
                  <c:v>1235</c:v>
                </c:pt>
                <c:pt idx="895">
                  <c:v>1236</c:v>
                </c:pt>
                <c:pt idx="896">
                  <c:v>1237</c:v>
                </c:pt>
                <c:pt idx="897">
                  <c:v>1238</c:v>
                </c:pt>
                <c:pt idx="898">
                  <c:v>1239</c:v>
                </c:pt>
                <c:pt idx="899">
                  <c:v>1240</c:v>
                </c:pt>
                <c:pt idx="900">
                  <c:v>1241</c:v>
                </c:pt>
                <c:pt idx="901">
                  <c:v>1242</c:v>
                </c:pt>
                <c:pt idx="902">
                  <c:v>1243</c:v>
                </c:pt>
                <c:pt idx="903">
                  <c:v>1244</c:v>
                </c:pt>
                <c:pt idx="904">
                  <c:v>1245</c:v>
                </c:pt>
                <c:pt idx="905">
                  <c:v>1246</c:v>
                </c:pt>
                <c:pt idx="906">
                  <c:v>1247</c:v>
                </c:pt>
                <c:pt idx="907">
                  <c:v>1248</c:v>
                </c:pt>
                <c:pt idx="908">
                  <c:v>1249</c:v>
                </c:pt>
                <c:pt idx="909">
                  <c:v>1250</c:v>
                </c:pt>
                <c:pt idx="910">
                  <c:v>1251</c:v>
                </c:pt>
                <c:pt idx="911">
                  <c:v>1252</c:v>
                </c:pt>
                <c:pt idx="912">
                  <c:v>1253</c:v>
                </c:pt>
                <c:pt idx="913">
                  <c:v>1254</c:v>
                </c:pt>
                <c:pt idx="914">
                  <c:v>1255</c:v>
                </c:pt>
                <c:pt idx="915">
                  <c:v>1256</c:v>
                </c:pt>
                <c:pt idx="916">
                  <c:v>1257</c:v>
                </c:pt>
                <c:pt idx="917">
                  <c:v>1258</c:v>
                </c:pt>
                <c:pt idx="918">
                  <c:v>1259</c:v>
                </c:pt>
                <c:pt idx="919">
                  <c:v>1260</c:v>
                </c:pt>
                <c:pt idx="920">
                  <c:v>1261</c:v>
                </c:pt>
                <c:pt idx="921">
                  <c:v>1262</c:v>
                </c:pt>
                <c:pt idx="922">
                  <c:v>1263</c:v>
                </c:pt>
                <c:pt idx="923">
                  <c:v>1264</c:v>
                </c:pt>
                <c:pt idx="924">
                  <c:v>1265</c:v>
                </c:pt>
                <c:pt idx="925">
                  <c:v>1266</c:v>
                </c:pt>
                <c:pt idx="926">
                  <c:v>1267</c:v>
                </c:pt>
                <c:pt idx="927">
                  <c:v>1268</c:v>
                </c:pt>
                <c:pt idx="928">
                  <c:v>1269</c:v>
                </c:pt>
                <c:pt idx="929">
                  <c:v>1270</c:v>
                </c:pt>
                <c:pt idx="930">
                  <c:v>1271</c:v>
                </c:pt>
                <c:pt idx="931">
                  <c:v>1272</c:v>
                </c:pt>
                <c:pt idx="932">
                  <c:v>1273</c:v>
                </c:pt>
                <c:pt idx="933">
                  <c:v>1274</c:v>
                </c:pt>
                <c:pt idx="934">
                  <c:v>1275</c:v>
                </c:pt>
                <c:pt idx="935">
                  <c:v>1276</c:v>
                </c:pt>
                <c:pt idx="936">
                  <c:v>1277</c:v>
                </c:pt>
                <c:pt idx="937">
                  <c:v>1278</c:v>
                </c:pt>
                <c:pt idx="938">
                  <c:v>1279</c:v>
                </c:pt>
                <c:pt idx="939">
                  <c:v>1280</c:v>
                </c:pt>
                <c:pt idx="940">
                  <c:v>1281</c:v>
                </c:pt>
                <c:pt idx="941">
                  <c:v>1282</c:v>
                </c:pt>
                <c:pt idx="942">
                  <c:v>1283</c:v>
                </c:pt>
                <c:pt idx="943">
                  <c:v>1284</c:v>
                </c:pt>
                <c:pt idx="944">
                  <c:v>1285</c:v>
                </c:pt>
                <c:pt idx="945">
                  <c:v>1286</c:v>
                </c:pt>
                <c:pt idx="946">
                  <c:v>1287</c:v>
                </c:pt>
                <c:pt idx="947">
                  <c:v>1288</c:v>
                </c:pt>
                <c:pt idx="948">
                  <c:v>1289</c:v>
                </c:pt>
                <c:pt idx="949">
                  <c:v>1290</c:v>
                </c:pt>
                <c:pt idx="950">
                  <c:v>1291</c:v>
                </c:pt>
                <c:pt idx="951">
                  <c:v>1292</c:v>
                </c:pt>
                <c:pt idx="952">
                  <c:v>1293</c:v>
                </c:pt>
                <c:pt idx="953">
                  <c:v>1294</c:v>
                </c:pt>
                <c:pt idx="954">
                  <c:v>1295</c:v>
                </c:pt>
                <c:pt idx="955">
                  <c:v>1296</c:v>
                </c:pt>
                <c:pt idx="956">
                  <c:v>1297</c:v>
                </c:pt>
                <c:pt idx="957">
                  <c:v>1298</c:v>
                </c:pt>
                <c:pt idx="958">
                  <c:v>1299</c:v>
                </c:pt>
                <c:pt idx="959">
                  <c:v>1300</c:v>
                </c:pt>
                <c:pt idx="960">
                  <c:v>1301</c:v>
                </c:pt>
                <c:pt idx="961">
                  <c:v>1302</c:v>
                </c:pt>
                <c:pt idx="962">
                  <c:v>1303</c:v>
                </c:pt>
                <c:pt idx="963">
                  <c:v>1304</c:v>
                </c:pt>
                <c:pt idx="964">
                  <c:v>1305</c:v>
                </c:pt>
                <c:pt idx="965">
                  <c:v>1306</c:v>
                </c:pt>
                <c:pt idx="966">
                  <c:v>1307</c:v>
                </c:pt>
                <c:pt idx="967">
                  <c:v>1308</c:v>
                </c:pt>
                <c:pt idx="968">
                  <c:v>1309</c:v>
                </c:pt>
                <c:pt idx="969">
                  <c:v>1310</c:v>
                </c:pt>
                <c:pt idx="970">
                  <c:v>1311</c:v>
                </c:pt>
                <c:pt idx="971">
                  <c:v>1312</c:v>
                </c:pt>
                <c:pt idx="972">
                  <c:v>1313</c:v>
                </c:pt>
                <c:pt idx="973">
                  <c:v>1314</c:v>
                </c:pt>
                <c:pt idx="974">
                  <c:v>1315</c:v>
                </c:pt>
                <c:pt idx="975">
                  <c:v>1316</c:v>
                </c:pt>
                <c:pt idx="976">
                  <c:v>1317</c:v>
                </c:pt>
                <c:pt idx="977">
                  <c:v>1318</c:v>
                </c:pt>
                <c:pt idx="978">
                  <c:v>1319</c:v>
                </c:pt>
                <c:pt idx="979">
                  <c:v>1320</c:v>
                </c:pt>
                <c:pt idx="980">
                  <c:v>1321</c:v>
                </c:pt>
                <c:pt idx="981">
                  <c:v>1322</c:v>
                </c:pt>
                <c:pt idx="982">
                  <c:v>1323</c:v>
                </c:pt>
                <c:pt idx="983">
                  <c:v>1324</c:v>
                </c:pt>
                <c:pt idx="984">
                  <c:v>1325</c:v>
                </c:pt>
                <c:pt idx="985">
                  <c:v>1326</c:v>
                </c:pt>
                <c:pt idx="986">
                  <c:v>1327</c:v>
                </c:pt>
                <c:pt idx="987">
                  <c:v>1328</c:v>
                </c:pt>
                <c:pt idx="988">
                  <c:v>1329</c:v>
                </c:pt>
                <c:pt idx="989">
                  <c:v>1330</c:v>
                </c:pt>
                <c:pt idx="990">
                  <c:v>1331</c:v>
                </c:pt>
                <c:pt idx="991">
                  <c:v>1332</c:v>
                </c:pt>
                <c:pt idx="992">
                  <c:v>1333</c:v>
                </c:pt>
                <c:pt idx="993">
                  <c:v>1334</c:v>
                </c:pt>
                <c:pt idx="994">
                  <c:v>1335</c:v>
                </c:pt>
                <c:pt idx="995">
                  <c:v>1336</c:v>
                </c:pt>
                <c:pt idx="996">
                  <c:v>1337</c:v>
                </c:pt>
                <c:pt idx="997">
                  <c:v>1338</c:v>
                </c:pt>
                <c:pt idx="998">
                  <c:v>1339</c:v>
                </c:pt>
                <c:pt idx="999">
                  <c:v>1340</c:v>
                </c:pt>
                <c:pt idx="1000">
                  <c:v>1341</c:v>
                </c:pt>
                <c:pt idx="1001">
                  <c:v>1342</c:v>
                </c:pt>
                <c:pt idx="1002">
                  <c:v>1343</c:v>
                </c:pt>
                <c:pt idx="1003">
                  <c:v>1344</c:v>
                </c:pt>
                <c:pt idx="1004">
                  <c:v>1345</c:v>
                </c:pt>
                <c:pt idx="1005">
                  <c:v>1346</c:v>
                </c:pt>
                <c:pt idx="1006">
                  <c:v>1347</c:v>
                </c:pt>
                <c:pt idx="1007">
                  <c:v>1348</c:v>
                </c:pt>
                <c:pt idx="1008">
                  <c:v>1349</c:v>
                </c:pt>
                <c:pt idx="1009">
                  <c:v>1350</c:v>
                </c:pt>
                <c:pt idx="1010">
                  <c:v>1351</c:v>
                </c:pt>
                <c:pt idx="1011">
                  <c:v>1352</c:v>
                </c:pt>
                <c:pt idx="1012">
                  <c:v>1353</c:v>
                </c:pt>
                <c:pt idx="1013">
                  <c:v>1354</c:v>
                </c:pt>
                <c:pt idx="1014">
                  <c:v>1355</c:v>
                </c:pt>
                <c:pt idx="1015">
                  <c:v>1356</c:v>
                </c:pt>
                <c:pt idx="1016">
                  <c:v>1357</c:v>
                </c:pt>
                <c:pt idx="1017">
                  <c:v>1358</c:v>
                </c:pt>
                <c:pt idx="1018">
                  <c:v>1359</c:v>
                </c:pt>
                <c:pt idx="1019">
                  <c:v>1360</c:v>
                </c:pt>
                <c:pt idx="1020">
                  <c:v>1361</c:v>
                </c:pt>
                <c:pt idx="1021">
                  <c:v>1362</c:v>
                </c:pt>
                <c:pt idx="1022">
                  <c:v>1363</c:v>
                </c:pt>
                <c:pt idx="1023">
                  <c:v>1364</c:v>
                </c:pt>
                <c:pt idx="1024">
                  <c:v>1365</c:v>
                </c:pt>
                <c:pt idx="1025">
                  <c:v>1366</c:v>
                </c:pt>
                <c:pt idx="1026">
                  <c:v>1367</c:v>
                </c:pt>
                <c:pt idx="1027">
                  <c:v>1368</c:v>
                </c:pt>
                <c:pt idx="1028">
                  <c:v>1369</c:v>
                </c:pt>
                <c:pt idx="1029">
                  <c:v>1370</c:v>
                </c:pt>
                <c:pt idx="1030">
                  <c:v>1371</c:v>
                </c:pt>
                <c:pt idx="1031">
                  <c:v>1372</c:v>
                </c:pt>
                <c:pt idx="1032">
                  <c:v>1373</c:v>
                </c:pt>
                <c:pt idx="1033">
                  <c:v>1374</c:v>
                </c:pt>
                <c:pt idx="1034">
                  <c:v>1375</c:v>
                </c:pt>
                <c:pt idx="1035">
                  <c:v>1376</c:v>
                </c:pt>
                <c:pt idx="1036">
                  <c:v>1377</c:v>
                </c:pt>
                <c:pt idx="1037">
                  <c:v>1378</c:v>
                </c:pt>
                <c:pt idx="1038">
                  <c:v>1379</c:v>
                </c:pt>
                <c:pt idx="1039">
                  <c:v>1380</c:v>
                </c:pt>
                <c:pt idx="1040">
                  <c:v>1381</c:v>
                </c:pt>
                <c:pt idx="1041">
                  <c:v>1382</c:v>
                </c:pt>
                <c:pt idx="1042">
                  <c:v>1383</c:v>
                </c:pt>
                <c:pt idx="1043">
                  <c:v>1384</c:v>
                </c:pt>
                <c:pt idx="1044">
                  <c:v>1385</c:v>
                </c:pt>
                <c:pt idx="1045">
                  <c:v>1386</c:v>
                </c:pt>
                <c:pt idx="1046">
                  <c:v>1387</c:v>
                </c:pt>
                <c:pt idx="1047">
                  <c:v>1388</c:v>
                </c:pt>
                <c:pt idx="1048">
                  <c:v>1389</c:v>
                </c:pt>
                <c:pt idx="1049">
                  <c:v>1390</c:v>
                </c:pt>
                <c:pt idx="1050">
                  <c:v>1391</c:v>
                </c:pt>
                <c:pt idx="1051">
                  <c:v>1392</c:v>
                </c:pt>
                <c:pt idx="1052">
                  <c:v>1393</c:v>
                </c:pt>
                <c:pt idx="1053">
                  <c:v>1394</c:v>
                </c:pt>
                <c:pt idx="1054">
                  <c:v>1395</c:v>
                </c:pt>
                <c:pt idx="1055">
                  <c:v>1396</c:v>
                </c:pt>
                <c:pt idx="1056">
                  <c:v>1397</c:v>
                </c:pt>
                <c:pt idx="1057">
                  <c:v>1398</c:v>
                </c:pt>
                <c:pt idx="1058">
                  <c:v>1399</c:v>
                </c:pt>
                <c:pt idx="1059">
                  <c:v>1400</c:v>
                </c:pt>
                <c:pt idx="1060">
                  <c:v>1401</c:v>
                </c:pt>
                <c:pt idx="1061">
                  <c:v>1402</c:v>
                </c:pt>
                <c:pt idx="1062">
                  <c:v>1403</c:v>
                </c:pt>
                <c:pt idx="1063">
                  <c:v>1404</c:v>
                </c:pt>
                <c:pt idx="1064">
                  <c:v>1405</c:v>
                </c:pt>
                <c:pt idx="1065">
                  <c:v>1406</c:v>
                </c:pt>
                <c:pt idx="1066">
                  <c:v>1407</c:v>
                </c:pt>
                <c:pt idx="1067">
                  <c:v>1408</c:v>
                </c:pt>
                <c:pt idx="1068">
                  <c:v>1409</c:v>
                </c:pt>
                <c:pt idx="1069">
                  <c:v>1410</c:v>
                </c:pt>
                <c:pt idx="1070">
                  <c:v>1411</c:v>
                </c:pt>
                <c:pt idx="1071">
                  <c:v>1412</c:v>
                </c:pt>
                <c:pt idx="1072">
                  <c:v>1413</c:v>
                </c:pt>
                <c:pt idx="1073">
                  <c:v>1414</c:v>
                </c:pt>
                <c:pt idx="1074">
                  <c:v>1415</c:v>
                </c:pt>
                <c:pt idx="1075">
                  <c:v>1416</c:v>
                </c:pt>
                <c:pt idx="1076">
                  <c:v>1417</c:v>
                </c:pt>
                <c:pt idx="1077">
                  <c:v>1418</c:v>
                </c:pt>
                <c:pt idx="1078">
                  <c:v>1419</c:v>
                </c:pt>
                <c:pt idx="1079">
                  <c:v>1420</c:v>
                </c:pt>
                <c:pt idx="1080">
                  <c:v>1421</c:v>
                </c:pt>
                <c:pt idx="1081">
                  <c:v>1422</c:v>
                </c:pt>
                <c:pt idx="1082">
                  <c:v>1423</c:v>
                </c:pt>
                <c:pt idx="1083">
                  <c:v>1424</c:v>
                </c:pt>
                <c:pt idx="1084">
                  <c:v>1425</c:v>
                </c:pt>
                <c:pt idx="1085">
                  <c:v>1426</c:v>
                </c:pt>
                <c:pt idx="1086">
                  <c:v>1427</c:v>
                </c:pt>
                <c:pt idx="1087">
                  <c:v>1428</c:v>
                </c:pt>
                <c:pt idx="1088">
                  <c:v>1429</c:v>
                </c:pt>
                <c:pt idx="1089">
                  <c:v>1430</c:v>
                </c:pt>
                <c:pt idx="1090">
                  <c:v>1431</c:v>
                </c:pt>
                <c:pt idx="1091">
                  <c:v>1432</c:v>
                </c:pt>
                <c:pt idx="1092">
                  <c:v>1433</c:v>
                </c:pt>
                <c:pt idx="1093">
                  <c:v>1434</c:v>
                </c:pt>
                <c:pt idx="1094">
                  <c:v>1435</c:v>
                </c:pt>
                <c:pt idx="1095">
                  <c:v>1436</c:v>
                </c:pt>
                <c:pt idx="1096">
                  <c:v>1437</c:v>
                </c:pt>
                <c:pt idx="1097">
                  <c:v>1438</c:v>
                </c:pt>
                <c:pt idx="1098">
                  <c:v>1439</c:v>
                </c:pt>
                <c:pt idx="1099">
                  <c:v>1440</c:v>
                </c:pt>
                <c:pt idx="1100">
                  <c:v>1441</c:v>
                </c:pt>
                <c:pt idx="1101">
                  <c:v>1442</c:v>
                </c:pt>
                <c:pt idx="1102">
                  <c:v>1443</c:v>
                </c:pt>
                <c:pt idx="1103">
                  <c:v>1444</c:v>
                </c:pt>
                <c:pt idx="1104">
                  <c:v>1445</c:v>
                </c:pt>
                <c:pt idx="1105">
                  <c:v>1446</c:v>
                </c:pt>
                <c:pt idx="1106">
                  <c:v>1447</c:v>
                </c:pt>
                <c:pt idx="1107">
                  <c:v>1448</c:v>
                </c:pt>
                <c:pt idx="1108">
                  <c:v>1449</c:v>
                </c:pt>
                <c:pt idx="1109">
                  <c:v>1450</c:v>
                </c:pt>
                <c:pt idx="1110">
                  <c:v>1451</c:v>
                </c:pt>
                <c:pt idx="1111">
                  <c:v>1452</c:v>
                </c:pt>
                <c:pt idx="1112">
                  <c:v>1453</c:v>
                </c:pt>
                <c:pt idx="1113">
                  <c:v>1454</c:v>
                </c:pt>
                <c:pt idx="1114">
                  <c:v>1455</c:v>
                </c:pt>
                <c:pt idx="1115">
                  <c:v>1456</c:v>
                </c:pt>
                <c:pt idx="1116">
                  <c:v>1457</c:v>
                </c:pt>
                <c:pt idx="1117">
                  <c:v>1458</c:v>
                </c:pt>
                <c:pt idx="1118">
                  <c:v>1459</c:v>
                </c:pt>
                <c:pt idx="1119">
                  <c:v>1460</c:v>
                </c:pt>
                <c:pt idx="1120">
                  <c:v>1461</c:v>
                </c:pt>
                <c:pt idx="1121">
                  <c:v>1462</c:v>
                </c:pt>
                <c:pt idx="1122">
                  <c:v>1463</c:v>
                </c:pt>
                <c:pt idx="1123">
                  <c:v>1464</c:v>
                </c:pt>
                <c:pt idx="1124">
                  <c:v>1465</c:v>
                </c:pt>
                <c:pt idx="1125">
                  <c:v>1466</c:v>
                </c:pt>
                <c:pt idx="1126">
                  <c:v>1467</c:v>
                </c:pt>
                <c:pt idx="1127">
                  <c:v>1468</c:v>
                </c:pt>
                <c:pt idx="1128">
                  <c:v>1469</c:v>
                </c:pt>
                <c:pt idx="1129">
                  <c:v>1470</c:v>
                </c:pt>
                <c:pt idx="1130">
                  <c:v>1471</c:v>
                </c:pt>
                <c:pt idx="1131">
                  <c:v>1472</c:v>
                </c:pt>
                <c:pt idx="1132">
                  <c:v>1473</c:v>
                </c:pt>
                <c:pt idx="1133">
                  <c:v>1474</c:v>
                </c:pt>
                <c:pt idx="1134">
                  <c:v>1475</c:v>
                </c:pt>
                <c:pt idx="1135">
                  <c:v>1476</c:v>
                </c:pt>
                <c:pt idx="1136">
                  <c:v>1477</c:v>
                </c:pt>
                <c:pt idx="1137">
                  <c:v>1478</c:v>
                </c:pt>
                <c:pt idx="1138">
                  <c:v>1479</c:v>
                </c:pt>
                <c:pt idx="1139">
                  <c:v>1480</c:v>
                </c:pt>
                <c:pt idx="1140">
                  <c:v>1481</c:v>
                </c:pt>
                <c:pt idx="1141">
                  <c:v>1482</c:v>
                </c:pt>
                <c:pt idx="1142">
                  <c:v>1483</c:v>
                </c:pt>
                <c:pt idx="1143">
                  <c:v>1484</c:v>
                </c:pt>
                <c:pt idx="1144">
                  <c:v>1485</c:v>
                </c:pt>
                <c:pt idx="1145">
                  <c:v>1486</c:v>
                </c:pt>
                <c:pt idx="1146">
                  <c:v>1487</c:v>
                </c:pt>
                <c:pt idx="1147">
                  <c:v>1488</c:v>
                </c:pt>
                <c:pt idx="1148">
                  <c:v>1489</c:v>
                </c:pt>
                <c:pt idx="1149">
                  <c:v>1490</c:v>
                </c:pt>
                <c:pt idx="1150">
                  <c:v>1491</c:v>
                </c:pt>
                <c:pt idx="1151">
                  <c:v>1492</c:v>
                </c:pt>
                <c:pt idx="1152">
                  <c:v>1493</c:v>
                </c:pt>
                <c:pt idx="1153">
                  <c:v>1494</c:v>
                </c:pt>
                <c:pt idx="1154">
                  <c:v>1495</c:v>
                </c:pt>
                <c:pt idx="1155">
                  <c:v>1496</c:v>
                </c:pt>
                <c:pt idx="1156">
                  <c:v>1497</c:v>
                </c:pt>
                <c:pt idx="1157">
                  <c:v>1498</c:v>
                </c:pt>
                <c:pt idx="1158">
                  <c:v>1499</c:v>
                </c:pt>
                <c:pt idx="1159">
                  <c:v>1500</c:v>
                </c:pt>
                <c:pt idx="1160">
                  <c:v>1501</c:v>
                </c:pt>
                <c:pt idx="1161">
                  <c:v>1502</c:v>
                </c:pt>
                <c:pt idx="1162">
                  <c:v>1503</c:v>
                </c:pt>
                <c:pt idx="1163">
                  <c:v>1504</c:v>
                </c:pt>
                <c:pt idx="1164">
                  <c:v>1505</c:v>
                </c:pt>
                <c:pt idx="1165">
                  <c:v>1506</c:v>
                </c:pt>
                <c:pt idx="1166">
                  <c:v>1507</c:v>
                </c:pt>
                <c:pt idx="1167">
                  <c:v>1508</c:v>
                </c:pt>
                <c:pt idx="1168">
                  <c:v>1509</c:v>
                </c:pt>
                <c:pt idx="1169">
                  <c:v>1510</c:v>
                </c:pt>
                <c:pt idx="1170">
                  <c:v>1511</c:v>
                </c:pt>
                <c:pt idx="1171">
                  <c:v>1512</c:v>
                </c:pt>
                <c:pt idx="1172">
                  <c:v>1513</c:v>
                </c:pt>
                <c:pt idx="1173">
                  <c:v>1514</c:v>
                </c:pt>
                <c:pt idx="1174">
                  <c:v>1515</c:v>
                </c:pt>
                <c:pt idx="1175">
                  <c:v>1516</c:v>
                </c:pt>
                <c:pt idx="1176">
                  <c:v>1517</c:v>
                </c:pt>
                <c:pt idx="1177">
                  <c:v>1518</c:v>
                </c:pt>
                <c:pt idx="1178">
                  <c:v>1519</c:v>
                </c:pt>
                <c:pt idx="1179">
                  <c:v>1520</c:v>
                </c:pt>
                <c:pt idx="1180">
                  <c:v>1521</c:v>
                </c:pt>
                <c:pt idx="1181">
                  <c:v>1522</c:v>
                </c:pt>
                <c:pt idx="1182">
                  <c:v>1523</c:v>
                </c:pt>
                <c:pt idx="1183">
                  <c:v>1524</c:v>
                </c:pt>
                <c:pt idx="1184">
                  <c:v>1525</c:v>
                </c:pt>
                <c:pt idx="1185">
                  <c:v>1526</c:v>
                </c:pt>
                <c:pt idx="1186">
                  <c:v>1527</c:v>
                </c:pt>
                <c:pt idx="1187">
                  <c:v>1528</c:v>
                </c:pt>
                <c:pt idx="1188">
                  <c:v>1529</c:v>
                </c:pt>
                <c:pt idx="1189">
                  <c:v>1530</c:v>
                </c:pt>
                <c:pt idx="1190">
                  <c:v>1531</c:v>
                </c:pt>
                <c:pt idx="1191">
                  <c:v>1532</c:v>
                </c:pt>
                <c:pt idx="1192">
                  <c:v>1533</c:v>
                </c:pt>
                <c:pt idx="1193">
                  <c:v>1534</c:v>
                </c:pt>
                <c:pt idx="1194">
                  <c:v>1535</c:v>
                </c:pt>
                <c:pt idx="1195">
                  <c:v>1536</c:v>
                </c:pt>
                <c:pt idx="1196">
                  <c:v>1537</c:v>
                </c:pt>
                <c:pt idx="1197">
                  <c:v>1538</c:v>
                </c:pt>
                <c:pt idx="1198">
                  <c:v>1539</c:v>
                </c:pt>
                <c:pt idx="1199">
                  <c:v>1540</c:v>
                </c:pt>
                <c:pt idx="1200">
                  <c:v>1541</c:v>
                </c:pt>
                <c:pt idx="1201">
                  <c:v>1542</c:v>
                </c:pt>
                <c:pt idx="1202">
                  <c:v>1543</c:v>
                </c:pt>
                <c:pt idx="1203">
                  <c:v>1544</c:v>
                </c:pt>
                <c:pt idx="1204">
                  <c:v>1545</c:v>
                </c:pt>
                <c:pt idx="1205">
                  <c:v>1546</c:v>
                </c:pt>
                <c:pt idx="1206">
                  <c:v>1547</c:v>
                </c:pt>
                <c:pt idx="1207">
                  <c:v>1548</c:v>
                </c:pt>
                <c:pt idx="1208">
                  <c:v>1549</c:v>
                </c:pt>
                <c:pt idx="1209">
                  <c:v>1550</c:v>
                </c:pt>
                <c:pt idx="1210">
                  <c:v>1551</c:v>
                </c:pt>
                <c:pt idx="1211">
                  <c:v>1552</c:v>
                </c:pt>
                <c:pt idx="1212">
                  <c:v>1553</c:v>
                </c:pt>
                <c:pt idx="1213">
                  <c:v>1554</c:v>
                </c:pt>
                <c:pt idx="1214">
                  <c:v>1555</c:v>
                </c:pt>
                <c:pt idx="1215">
                  <c:v>1556</c:v>
                </c:pt>
                <c:pt idx="1216">
                  <c:v>1557</c:v>
                </c:pt>
                <c:pt idx="1217">
                  <c:v>1558</c:v>
                </c:pt>
                <c:pt idx="1218">
                  <c:v>1559</c:v>
                </c:pt>
                <c:pt idx="1219">
                  <c:v>1560</c:v>
                </c:pt>
                <c:pt idx="1220">
                  <c:v>1561</c:v>
                </c:pt>
                <c:pt idx="1221">
                  <c:v>1562</c:v>
                </c:pt>
                <c:pt idx="1222">
                  <c:v>1563</c:v>
                </c:pt>
                <c:pt idx="1223">
                  <c:v>1564</c:v>
                </c:pt>
                <c:pt idx="1224">
                  <c:v>1565</c:v>
                </c:pt>
                <c:pt idx="1225">
                  <c:v>1566</c:v>
                </c:pt>
                <c:pt idx="1226">
                  <c:v>1567</c:v>
                </c:pt>
                <c:pt idx="1227">
                  <c:v>1568</c:v>
                </c:pt>
                <c:pt idx="1228">
                  <c:v>1569</c:v>
                </c:pt>
                <c:pt idx="1229">
                  <c:v>1570</c:v>
                </c:pt>
                <c:pt idx="1230">
                  <c:v>1571</c:v>
                </c:pt>
                <c:pt idx="1231">
                  <c:v>1572</c:v>
                </c:pt>
                <c:pt idx="1232">
                  <c:v>1573</c:v>
                </c:pt>
                <c:pt idx="1233">
                  <c:v>1574</c:v>
                </c:pt>
                <c:pt idx="1234">
                  <c:v>1575</c:v>
                </c:pt>
                <c:pt idx="1235">
                  <c:v>1576</c:v>
                </c:pt>
                <c:pt idx="1236">
                  <c:v>1577</c:v>
                </c:pt>
                <c:pt idx="1237">
                  <c:v>1578</c:v>
                </c:pt>
                <c:pt idx="1238">
                  <c:v>1579</c:v>
                </c:pt>
                <c:pt idx="1239">
                  <c:v>1580</c:v>
                </c:pt>
                <c:pt idx="1240">
                  <c:v>1581</c:v>
                </c:pt>
                <c:pt idx="1241">
                  <c:v>1582</c:v>
                </c:pt>
                <c:pt idx="1242">
                  <c:v>1583</c:v>
                </c:pt>
                <c:pt idx="1243">
                  <c:v>1584</c:v>
                </c:pt>
                <c:pt idx="1244">
                  <c:v>1585</c:v>
                </c:pt>
                <c:pt idx="1245">
                  <c:v>1586</c:v>
                </c:pt>
                <c:pt idx="1246">
                  <c:v>1587</c:v>
                </c:pt>
                <c:pt idx="1247">
                  <c:v>1588</c:v>
                </c:pt>
                <c:pt idx="1248">
                  <c:v>1589</c:v>
                </c:pt>
                <c:pt idx="1249">
                  <c:v>1590</c:v>
                </c:pt>
                <c:pt idx="1250">
                  <c:v>1591</c:v>
                </c:pt>
                <c:pt idx="1251">
                  <c:v>1592</c:v>
                </c:pt>
                <c:pt idx="1252">
                  <c:v>1593</c:v>
                </c:pt>
                <c:pt idx="1253">
                  <c:v>1594</c:v>
                </c:pt>
                <c:pt idx="1254">
                  <c:v>1595</c:v>
                </c:pt>
                <c:pt idx="1255">
                  <c:v>1596</c:v>
                </c:pt>
                <c:pt idx="1256">
                  <c:v>1597</c:v>
                </c:pt>
                <c:pt idx="1257">
                  <c:v>1598</c:v>
                </c:pt>
                <c:pt idx="1258">
                  <c:v>1599</c:v>
                </c:pt>
                <c:pt idx="1259">
                  <c:v>1600</c:v>
                </c:pt>
                <c:pt idx="1260">
                  <c:v>1601</c:v>
                </c:pt>
                <c:pt idx="1261">
                  <c:v>1602</c:v>
                </c:pt>
                <c:pt idx="1262">
                  <c:v>1603</c:v>
                </c:pt>
                <c:pt idx="1263">
                  <c:v>1604</c:v>
                </c:pt>
                <c:pt idx="1264">
                  <c:v>1605</c:v>
                </c:pt>
                <c:pt idx="1265">
                  <c:v>1606</c:v>
                </c:pt>
                <c:pt idx="1266">
                  <c:v>1607</c:v>
                </c:pt>
                <c:pt idx="1267">
                  <c:v>1608</c:v>
                </c:pt>
                <c:pt idx="1268">
                  <c:v>1609</c:v>
                </c:pt>
                <c:pt idx="1269">
                  <c:v>1610</c:v>
                </c:pt>
                <c:pt idx="1270">
                  <c:v>1611</c:v>
                </c:pt>
                <c:pt idx="1271">
                  <c:v>1612</c:v>
                </c:pt>
                <c:pt idx="1272">
                  <c:v>1613</c:v>
                </c:pt>
                <c:pt idx="1273">
                  <c:v>1614</c:v>
                </c:pt>
                <c:pt idx="1274">
                  <c:v>1615</c:v>
                </c:pt>
                <c:pt idx="1275">
                  <c:v>1616</c:v>
                </c:pt>
                <c:pt idx="1276">
                  <c:v>1617</c:v>
                </c:pt>
                <c:pt idx="1277">
                  <c:v>1618</c:v>
                </c:pt>
                <c:pt idx="1278">
                  <c:v>1619</c:v>
                </c:pt>
                <c:pt idx="1279">
                  <c:v>1620</c:v>
                </c:pt>
                <c:pt idx="1280">
                  <c:v>1621</c:v>
                </c:pt>
                <c:pt idx="1281">
                  <c:v>1622</c:v>
                </c:pt>
                <c:pt idx="1282">
                  <c:v>1623</c:v>
                </c:pt>
                <c:pt idx="1283">
                  <c:v>1624</c:v>
                </c:pt>
                <c:pt idx="1284">
                  <c:v>1625</c:v>
                </c:pt>
                <c:pt idx="1285">
                  <c:v>1626</c:v>
                </c:pt>
                <c:pt idx="1286">
                  <c:v>1627</c:v>
                </c:pt>
                <c:pt idx="1287">
                  <c:v>1628</c:v>
                </c:pt>
                <c:pt idx="1288">
                  <c:v>1629</c:v>
                </c:pt>
                <c:pt idx="1289">
                  <c:v>1630</c:v>
                </c:pt>
                <c:pt idx="1290">
                  <c:v>1631</c:v>
                </c:pt>
                <c:pt idx="1291">
                  <c:v>1632</c:v>
                </c:pt>
                <c:pt idx="1292">
                  <c:v>1633</c:v>
                </c:pt>
                <c:pt idx="1293">
                  <c:v>1634</c:v>
                </c:pt>
                <c:pt idx="1294">
                  <c:v>1635</c:v>
                </c:pt>
                <c:pt idx="1295">
                  <c:v>1636</c:v>
                </c:pt>
                <c:pt idx="1296">
                  <c:v>1637</c:v>
                </c:pt>
                <c:pt idx="1297">
                  <c:v>1638</c:v>
                </c:pt>
                <c:pt idx="1298">
                  <c:v>1639</c:v>
                </c:pt>
                <c:pt idx="1299">
                  <c:v>1640</c:v>
                </c:pt>
                <c:pt idx="1300">
                  <c:v>1641</c:v>
                </c:pt>
                <c:pt idx="1301">
                  <c:v>1642</c:v>
                </c:pt>
                <c:pt idx="1302">
                  <c:v>1643</c:v>
                </c:pt>
                <c:pt idx="1303">
                  <c:v>1644</c:v>
                </c:pt>
                <c:pt idx="1304">
                  <c:v>1645</c:v>
                </c:pt>
                <c:pt idx="1305">
                  <c:v>1646</c:v>
                </c:pt>
                <c:pt idx="1306">
                  <c:v>1647</c:v>
                </c:pt>
                <c:pt idx="1307">
                  <c:v>1648</c:v>
                </c:pt>
                <c:pt idx="1308">
                  <c:v>1649</c:v>
                </c:pt>
                <c:pt idx="1309">
                  <c:v>1650</c:v>
                </c:pt>
                <c:pt idx="1310">
                  <c:v>1651</c:v>
                </c:pt>
                <c:pt idx="1311">
                  <c:v>1652</c:v>
                </c:pt>
                <c:pt idx="1312">
                  <c:v>1653</c:v>
                </c:pt>
                <c:pt idx="1313">
                  <c:v>1654</c:v>
                </c:pt>
                <c:pt idx="1314">
                  <c:v>1655</c:v>
                </c:pt>
                <c:pt idx="1315">
                  <c:v>1656</c:v>
                </c:pt>
                <c:pt idx="1316">
                  <c:v>1657</c:v>
                </c:pt>
                <c:pt idx="1317">
                  <c:v>1658</c:v>
                </c:pt>
                <c:pt idx="1318">
                  <c:v>1659</c:v>
                </c:pt>
                <c:pt idx="1319">
                  <c:v>1660</c:v>
                </c:pt>
                <c:pt idx="1320">
                  <c:v>1661</c:v>
                </c:pt>
                <c:pt idx="1321">
                  <c:v>1662</c:v>
                </c:pt>
                <c:pt idx="1322">
                  <c:v>1663</c:v>
                </c:pt>
                <c:pt idx="1323">
                  <c:v>1664</c:v>
                </c:pt>
                <c:pt idx="1324">
                  <c:v>1665</c:v>
                </c:pt>
                <c:pt idx="1325">
                  <c:v>1666</c:v>
                </c:pt>
                <c:pt idx="1326">
                  <c:v>1667</c:v>
                </c:pt>
                <c:pt idx="1327">
                  <c:v>1668</c:v>
                </c:pt>
                <c:pt idx="1328">
                  <c:v>1669</c:v>
                </c:pt>
                <c:pt idx="1329">
                  <c:v>1670</c:v>
                </c:pt>
                <c:pt idx="1330">
                  <c:v>1671</c:v>
                </c:pt>
                <c:pt idx="1331">
                  <c:v>1672</c:v>
                </c:pt>
                <c:pt idx="1332">
                  <c:v>1673</c:v>
                </c:pt>
                <c:pt idx="1333">
                  <c:v>1674</c:v>
                </c:pt>
                <c:pt idx="1334">
                  <c:v>1675</c:v>
                </c:pt>
                <c:pt idx="1335">
                  <c:v>1676</c:v>
                </c:pt>
                <c:pt idx="1336">
                  <c:v>1677</c:v>
                </c:pt>
                <c:pt idx="1337">
                  <c:v>1678</c:v>
                </c:pt>
                <c:pt idx="1338">
                  <c:v>1679</c:v>
                </c:pt>
                <c:pt idx="1339">
                  <c:v>1680</c:v>
                </c:pt>
                <c:pt idx="1340">
                  <c:v>1681</c:v>
                </c:pt>
                <c:pt idx="1341">
                  <c:v>1682</c:v>
                </c:pt>
                <c:pt idx="1342">
                  <c:v>1683</c:v>
                </c:pt>
                <c:pt idx="1343">
                  <c:v>1684</c:v>
                </c:pt>
                <c:pt idx="1344">
                  <c:v>1685</c:v>
                </c:pt>
                <c:pt idx="1345">
                  <c:v>1686</c:v>
                </c:pt>
                <c:pt idx="1346">
                  <c:v>1687</c:v>
                </c:pt>
                <c:pt idx="1347">
                  <c:v>1688</c:v>
                </c:pt>
                <c:pt idx="1348">
                  <c:v>1689</c:v>
                </c:pt>
                <c:pt idx="1349">
                  <c:v>1690</c:v>
                </c:pt>
                <c:pt idx="1350">
                  <c:v>1691</c:v>
                </c:pt>
                <c:pt idx="1351">
                  <c:v>1692</c:v>
                </c:pt>
                <c:pt idx="1352">
                  <c:v>1693</c:v>
                </c:pt>
                <c:pt idx="1353">
                  <c:v>1694</c:v>
                </c:pt>
                <c:pt idx="1354">
                  <c:v>1695</c:v>
                </c:pt>
                <c:pt idx="1355">
                  <c:v>1696</c:v>
                </c:pt>
                <c:pt idx="1356">
                  <c:v>1697</c:v>
                </c:pt>
                <c:pt idx="1357">
                  <c:v>1698</c:v>
                </c:pt>
                <c:pt idx="1358">
                  <c:v>1699</c:v>
                </c:pt>
                <c:pt idx="1359">
                  <c:v>1700</c:v>
                </c:pt>
                <c:pt idx="1360">
                  <c:v>1701</c:v>
                </c:pt>
                <c:pt idx="1361">
                  <c:v>1702</c:v>
                </c:pt>
                <c:pt idx="1362">
                  <c:v>1703</c:v>
                </c:pt>
                <c:pt idx="1363">
                  <c:v>1704</c:v>
                </c:pt>
                <c:pt idx="1364">
                  <c:v>1705</c:v>
                </c:pt>
                <c:pt idx="1365">
                  <c:v>1706</c:v>
                </c:pt>
                <c:pt idx="1366">
                  <c:v>1707</c:v>
                </c:pt>
                <c:pt idx="1367">
                  <c:v>1708</c:v>
                </c:pt>
                <c:pt idx="1368">
                  <c:v>1709</c:v>
                </c:pt>
                <c:pt idx="1369">
                  <c:v>1710</c:v>
                </c:pt>
                <c:pt idx="1370">
                  <c:v>1711</c:v>
                </c:pt>
                <c:pt idx="1371">
                  <c:v>1712</c:v>
                </c:pt>
                <c:pt idx="1372">
                  <c:v>1713</c:v>
                </c:pt>
                <c:pt idx="1373">
                  <c:v>1714</c:v>
                </c:pt>
                <c:pt idx="1374">
                  <c:v>1715</c:v>
                </c:pt>
                <c:pt idx="1375">
                  <c:v>1716</c:v>
                </c:pt>
                <c:pt idx="1376">
                  <c:v>1717</c:v>
                </c:pt>
                <c:pt idx="1377">
                  <c:v>1718</c:v>
                </c:pt>
                <c:pt idx="1378">
                  <c:v>1719</c:v>
                </c:pt>
                <c:pt idx="1379">
                  <c:v>1720</c:v>
                </c:pt>
                <c:pt idx="1380">
                  <c:v>1721</c:v>
                </c:pt>
                <c:pt idx="1381">
                  <c:v>1722</c:v>
                </c:pt>
                <c:pt idx="1382">
                  <c:v>1723</c:v>
                </c:pt>
                <c:pt idx="1383">
                  <c:v>1724</c:v>
                </c:pt>
                <c:pt idx="1384">
                  <c:v>1725</c:v>
                </c:pt>
                <c:pt idx="1385">
                  <c:v>1726</c:v>
                </c:pt>
                <c:pt idx="1386">
                  <c:v>1727</c:v>
                </c:pt>
                <c:pt idx="1387">
                  <c:v>1728</c:v>
                </c:pt>
                <c:pt idx="1388">
                  <c:v>1729</c:v>
                </c:pt>
                <c:pt idx="1389">
                  <c:v>1730</c:v>
                </c:pt>
                <c:pt idx="1390">
                  <c:v>1731</c:v>
                </c:pt>
                <c:pt idx="1391">
                  <c:v>1732</c:v>
                </c:pt>
                <c:pt idx="1392">
                  <c:v>1733</c:v>
                </c:pt>
                <c:pt idx="1393">
                  <c:v>1734</c:v>
                </c:pt>
                <c:pt idx="1394">
                  <c:v>1735</c:v>
                </c:pt>
                <c:pt idx="1395">
                  <c:v>1736</c:v>
                </c:pt>
                <c:pt idx="1396">
                  <c:v>1737</c:v>
                </c:pt>
                <c:pt idx="1397">
                  <c:v>1738</c:v>
                </c:pt>
                <c:pt idx="1398">
                  <c:v>1739</c:v>
                </c:pt>
                <c:pt idx="1399">
                  <c:v>1740</c:v>
                </c:pt>
                <c:pt idx="1400">
                  <c:v>1741</c:v>
                </c:pt>
                <c:pt idx="1401">
                  <c:v>1742</c:v>
                </c:pt>
                <c:pt idx="1402">
                  <c:v>1743</c:v>
                </c:pt>
                <c:pt idx="1403">
                  <c:v>1744</c:v>
                </c:pt>
                <c:pt idx="1404">
                  <c:v>1745</c:v>
                </c:pt>
                <c:pt idx="1405">
                  <c:v>1746</c:v>
                </c:pt>
                <c:pt idx="1406">
                  <c:v>1747</c:v>
                </c:pt>
                <c:pt idx="1407">
                  <c:v>1748</c:v>
                </c:pt>
                <c:pt idx="1408">
                  <c:v>1749</c:v>
                </c:pt>
                <c:pt idx="1409">
                  <c:v>1750</c:v>
                </c:pt>
                <c:pt idx="1410">
                  <c:v>1751</c:v>
                </c:pt>
                <c:pt idx="1411">
                  <c:v>1752</c:v>
                </c:pt>
                <c:pt idx="1412">
                  <c:v>1753</c:v>
                </c:pt>
                <c:pt idx="1413">
                  <c:v>1754</c:v>
                </c:pt>
                <c:pt idx="1414">
                  <c:v>1755</c:v>
                </c:pt>
                <c:pt idx="1415">
                  <c:v>1756</c:v>
                </c:pt>
                <c:pt idx="1416">
                  <c:v>1757</c:v>
                </c:pt>
                <c:pt idx="1417">
                  <c:v>1758</c:v>
                </c:pt>
                <c:pt idx="1418">
                  <c:v>1759</c:v>
                </c:pt>
                <c:pt idx="1419">
                  <c:v>1760</c:v>
                </c:pt>
                <c:pt idx="1420">
                  <c:v>1761</c:v>
                </c:pt>
                <c:pt idx="1421">
                  <c:v>1762</c:v>
                </c:pt>
                <c:pt idx="1422">
                  <c:v>1763</c:v>
                </c:pt>
                <c:pt idx="1423">
                  <c:v>1764</c:v>
                </c:pt>
                <c:pt idx="1424">
                  <c:v>1765</c:v>
                </c:pt>
                <c:pt idx="1425">
                  <c:v>1766</c:v>
                </c:pt>
                <c:pt idx="1426">
                  <c:v>1767</c:v>
                </c:pt>
                <c:pt idx="1427">
                  <c:v>1768</c:v>
                </c:pt>
                <c:pt idx="1428">
                  <c:v>1769</c:v>
                </c:pt>
                <c:pt idx="1429">
                  <c:v>1770</c:v>
                </c:pt>
                <c:pt idx="1430">
                  <c:v>1771</c:v>
                </c:pt>
                <c:pt idx="1431">
                  <c:v>1772</c:v>
                </c:pt>
                <c:pt idx="1432">
                  <c:v>1773</c:v>
                </c:pt>
                <c:pt idx="1433">
                  <c:v>1774</c:v>
                </c:pt>
                <c:pt idx="1434">
                  <c:v>1775</c:v>
                </c:pt>
                <c:pt idx="1435">
                  <c:v>1776</c:v>
                </c:pt>
                <c:pt idx="1436">
                  <c:v>1777</c:v>
                </c:pt>
                <c:pt idx="1437">
                  <c:v>1778</c:v>
                </c:pt>
                <c:pt idx="1438">
                  <c:v>1779</c:v>
                </c:pt>
                <c:pt idx="1439">
                  <c:v>1780</c:v>
                </c:pt>
                <c:pt idx="1440">
                  <c:v>1781</c:v>
                </c:pt>
                <c:pt idx="1441">
                  <c:v>1782</c:v>
                </c:pt>
                <c:pt idx="1442">
                  <c:v>1783</c:v>
                </c:pt>
                <c:pt idx="1443">
                  <c:v>1784</c:v>
                </c:pt>
                <c:pt idx="1444">
                  <c:v>1785</c:v>
                </c:pt>
                <c:pt idx="1445">
                  <c:v>1786</c:v>
                </c:pt>
                <c:pt idx="1446">
                  <c:v>1787</c:v>
                </c:pt>
                <c:pt idx="1447">
                  <c:v>1788</c:v>
                </c:pt>
                <c:pt idx="1448">
                  <c:v>1789</c:v>
                </c:pt>
                <c:pt idx="1449">
                  <c:v>1790</c:v>
                </c:pt>
                <c:pt idx="1450">
                  <c:v>1791</c:v>
                </c:pt>
                <c:pt idx="1451">
                  <c:v>1792</c:v>
                </c:pt>
                <c:pt idx="1452">
                  <c:v>1793</c:v>
                </c:pt>
                <c:pt idx="1453">
                  <c:v>1794</c:v>
                </c:pt>
                <c:pt idx="1454">
                  <c:v>1795</c:v>
                </c:pt>
                <c:pt idx="1455">
                  <c:v>1796</c:v>
                </c:pt>
                <c:pt idx="1456">
                  <c:v>1797</c:v>
                </c:pt>
                <c:pt idx="1457">
                  <c:v>1798</c:v>
                </c:pt>
                <c:pt idx="1458">
                  <c:v>1799</c:v>
                </c:pt>
                <c:pt idx="1459">
                  <c:v>1800</c:v>
                </c:pt>
                <c:pt idx="1460">
                  <c:v>1801</c:v>
                </c:pt>
                <c:pt idx="1461">
                  <c:v>1802</c:v>
                </c:pt>
                <c:pt idx="1462">
                  <c:v>1803</c:v>
                </c:pt>
                <c:pt idx="1463">
                  <c:v>1804</c:v>
                </c:pt>
                <c:pt idx="1464">
                  <c:v>1805</c:v>
                </c:pt>
                <c:pt idx="1465">
                  <c:v>1806</c:v>
                </c:pt>
                <c:pt idx="1466">
                  <c:v>1807</c:v>
                </c:pt>
                <c:pt idx="1467">
                  <c:v>1808</c:v>
                </c:pt>
                <c:pt idx="1468">
                  <c:v>1809</c:v>
                </c:pt>
                <c:pt idx="1469">
                  <c:v>1810</c:v>
                </c:pt>
                <c:pt idx="1470">
                  <c:v>1811</c:v>
                </c:pt>
                <c:pt idx="1471">
                  <c:v>1812</c:v>
                </c:pt>
                <c:pt idx="1472">
                  <c:v>1813</c:v>
                </c:pt>
                <c:pt idx="1473">
                  <c:v>1814</c:v>
                </c:pt>
                <c:pt idx="1474">
                  <c:v>1815</c:v>
                </c:pt>
                <c:pt idx="1475">
                  <c:v>1816</c:v>
                </c:pt>
                <c:pt idx="1476">
                  <c:v>1817</c:v>
                </c:pt>
                <c:pt idx="1477">
                  <c:v>1818</c:v>
                </c:pt>
                <c:pt idx="1478">
                  <c:v>1819</c:v>
                </c:pt>
                <c:pt idx="1479">
                  <c:v>1820</c:v>
                </c:pt>
                <c:pt idx="1480">
                  <c:v>1821</c:v>
                </c:pt>
                <c:pt idx="1481">
                  <c:v>1822</c:v>
                </c:pt>
                <c:pt idx="1482">
                  <c:v>1823</c:v>
                </c:pt>
                <c:pt idx="1483">
                  <c:v>1824</c:v>
                </c:pt>
                <c:pt idx="1484">
                  <c:v>1825</c:v>
                </c:pt>
                <c:pt idx="1485">
                  <c:v>1826</c:v>
                </c:pt>
                <c:pt idx="1486">
                  <c:v>1827</c:v>
                </c:pt>
                <c:pt idx="1487">
                  <c:v>1828</c:v>
                </c:pt>
                <c:pt idx="1488">
                  <c:v>1829</c:v>
                </c:pt>
                <c:pt idx="1489">
                  <c:v>1830</c:v>
                </c:pt>
                <c:pt idx="1490">
                  <c:v>1831</c:v>
                </c:pt>
                <c:pt idx="1491">
                  <c:v>1832</c:v>
                </c:pt>
                <c:pt idx="1492">
                  <c:v>1833</c:v>
                </c:pt>
                <c:pt idx="1493">
                  <c:v>1834</c:v>
                </c:pt>
                <c:pt idx="1494">
                  <c:v>1835</c:v>
                </c:pt>
                <c:pt idx="1495">
                  <c:v>1836</c:v>
                </c:pt>
                <c:pt idx="1496">
                  <c:v>1837</c:v>
                </c:pt>
                <c:pt idx="1497">
                  <c:v>1838</c:v>
                </c:pt>
                <c:pt idx="1498">
                  <c:v>1839</c:v>
                </c:pt>
                <c:pt idx="1499">
                  <c:v>1840</c:v>
                </c:pt>
                <c:pt idx="1500">
                  <c:v>1841</c:v>
                </c:pt>
                <c:pt idx="1501">
                  <c:v>1842</c:v>
                </c:pt>
                <c:pt idx="1502">
                  <c:v>1843</c:v>
                </c:pt>
                <c:pt idx="1503">
                  <c:v>1844</c:v>
                </c:pt>
                <c:pt idx="1504">
                  <c:v>1845</c:v>
                </c:pt>
                <c:pt idx="1505">
                  <c:v>1846</c:v>
                </c:pt>
                <c:pt idx="1506">
                  <c:v>1847</c:v>
                </c:pt>
                <c:pt idx="1507">
                  <c:v>1848</c:v>
                </c:pt>
                <c:pt idx="1508">
                  <c:v>1849</c:v>
                </c:pt>
                <c:pt idx="1509">
                  <c:v>1850</c:v>
                </c:pt>
                <c:pt idx="1510">
                  <c:v>1851</c:v>
                </c:pt>
                <c:pt idx="1511">
                  <c:v>1852</c:v>
                </c:pt>
                <c:pt idx="1512">
                  <c:v>1853</c:v>
                </c:pt>
                <c:pt idx="1513">
                  <c:v>1854</c:v>
                </c:pt>
                <c:pt idx="1514">
                  <c:v>1855</c:v>
                </c:pt>
                <c:pt idx="1515">
                  <c:v>1856</c:v>
                </c:pt>
                <c:pt idx="1516">
                  <c:v>1857</c:v>
                </c:pt>
                <c:pt idx="1517">
                  <c:v>1858</c:v>
                </c:pt>
                <c:pt idx="1518">
                  <c:v>1859</c:v>
                </c:pt>
                <c:pt idx="1519">
                  <c:v>1860</c:v>
                </c:pt>
                <c:pt idx="1520">
                  <c:v>1861</c:v>
                </c:pt>
                <c:pt idx="1521">
                  <c:v>1862</c:v>
                </c:pt>
                <c:pt idx="1522">
                  <c:v>1863</c:v>
                </c:pt>
                <c:pt idx="1523">
                  <c:v>1864</c:v>
                </c:pt>
                <c:pt idx="1524">
                  <c:v>1865</c:v>
                </c:pt>
                <c:pt idx="1525">
                  <c:v>1866</c:v>
                </c:pt>
                <c:pt idx="1526">
                  <c:v>1867</c:v>
                </c:pt>
                <c:pt idx="1527">
                  <c:v>1868</c:v>
                </c:pt>
                <c:pt idx="1528">
                  <c:v>1869</c:v>
                </c:pt>
                <c:pt idx="1529">
                  <c:v>1870</c:v>
                </c:pt>
                <c:pt idx="1530">
                  <c:v>1871</c:v>
                </c:pt>
                <c:pt idx="1531">
                  <c:v>1872</c:v>
                </c:pt>
                <c:pt idx="1532">
                  <c:v>1873</c:v>
                </c:pt>
                <c:pt idx="1533">
                  <c:v>1874</c:v>
                </c:pt>
                <c:pt idx="1534">
                  <c:v>1875</c:v>
                </c:pt>
                <c:pt idx="1535">
                  <c:v>1876</c:v>
                </c:pt>
                <c:pt idx="1536">
                  <c:v>1877</c:v>
                </c:pt>
                <c:pt idx="1537">
                  <c:v>1878</c:v>
                </c:pt>
                <c:pt idx="1538">
                  <c:v>1879</c:v>
                </c:pt>
                <c:pt idx="1539">
                  <c:v>1880</c:v>
                </c:pt>
                <c:pt idx="1540">
                  <c:v>1881</c:v>
                </c:pt>
                <c:pt idx="1541">
                  <c:v>1882</c:v>
                </c:pt>
                <c:pt idx="1542">
                  <c:v>1883</c:v>
                </c:pt>
                <c:pt idx="1543">
                  <c:v>1884</c:v>
                </c:pt>
                <c:pt idx="1544">
                  <c:v>1885</c:v>
                </c:pt>
                <c:pt idx="1545">
                  <c:v>1886</c:v>
                </c:pt>
                <c:pt idx="1546">
                  <c:v>1887</c:v>
                </c:pt>
                <c:pt idx="1547">
                  <c:v>1888</c:v>
                </c:pt>
                <c:pt idx="1548">
                  <c:v>1889</c:v>
                </c:pt>
                <c:pt idx="1549">
                  <c:v>1890</c:v>
                </c:pt>
                <c:pt idx="1550">
                  <c:v>1891</c:v>
                </c:pt>
                <c:pt idx="1551">
                  <c:v>1892</c:v>
                </c:pt>
                <c:pt idx="1552">
                  <c:v>1893</c:v>
                </c:pt>
                <c:pt idx="1553">
                  <c:v>1894</c:v>
                </c:pt>
                <c:pt idx="1554">
                  <c:v>1895</c:v>
                </c:pt>
                <c:pt idx="1555">
                  <c:v>1896</c:v>
                </c:pt>
                <c:pt idx="1556">
                  <c:v>1897</c:v>
                </c:pt>
                <c:pt idx="1557">
                  <c:v>1898</c:v>
                </c:pt>
                <c:pt idx="1558">
                  <c:v>1899</c:v>
                </c:pt>
                <c:pt idx="1559">
                  <c:v>1900</c:v>
                </c:pt>
                <c:pt idx="1560">
                  <c:v>1901</c:v>
                </c:pt>
                <c:pt idx="1561">
                  <c:v>1902</c:v>
                </c:pt>
                <c:pt idx="1562">
                  <c:v>1903</c:v>
                </c:pt>
                <c:pt idx="1563">
                  <c:v>1904</c:v>
                </c:pt>
                <c:pt idx="1564">
                  <c:v>1905</c:v>
                </c:pt>
                <c:pt idx="1565">
                  <c:v>1906</c:v>
                </c:pt>
                <c:pt idx="1566">
                  <c:v>1907</c:v>
                </c:pt>
                <c:pt idx="1567">
                  <c:v>1908</c:v>
                </c:pt>
                <c:pt idx="1568">
                  <c:v>1909</c:v>
                </c:pt>
                <c:pt idx="1569">
                  <c:v>1910</c:v>
                </c:pt>
                <c:pt idx="1570">
                  <c:v>1911</c:v>
                </c:pt>
                <c:pt idx="1571">
                  <c:v>1912</c:v>
                </c:pt>
                <c:pt idx="1572">
                  <c:v>1913</c:v>
                </c:pt>
                <c:pt idx="1573">
                  <c:v>1914</c:v>
                </c:pt>
                <c:pt idx="1574">
                  <c:v>1915</c:v>
                </c:pt>
                <c:pt idx="1575">
                  <c:v>1916</c:v>
                </c:pt>
                <c:pt idx="1576">
                  <c:v>1917</c:v>
                </c:pt>
                <c:pt idx="1577">
                  <c:v>1918</c:v>
                </c:pt>
                <c:pt idx="1578">
                  <c:v>1919</c:v>
                </c:pt>
                <c:pt idx="1579">
                  <c:v>1920</c:v>
                </c:pt>
                <c:pt idx="1580">
                  <c:v>1921</c:v>
                </c:pt>
                <c:pt idx="1581">
                  <c:v>1922</c:v>
                </c:pt>
                <c:pt idx="1582">
                  <c:v>1923</c:v>
                </c:pt>
                <c:pt idx="1583">
                  <c:v>1924</c:v>
                </c:pt>
                <c:pt idx="1584">
                  <c:v>1925</c:v>
                </c:pt>
                <c:pt idx="1585">
                  <c:v>1926</c:v>
                </c:pt>
                <c:pt idx="1586">
                  <c:v>1927</c:v>
                </c:pt>
                <c:pt idx="1587">
                  <c:v>1928</c:v>
                </c:pt>
                <c:pt idx="1588">
                  <c:v>1929</c:v>
                </c:pt>
                <c:pt idx="1589">
                  <c:v>1930</c:v>
                </c:pt>
                <c:pt idx="1590">
                  <c:v>1931</c:v>
                </c:pt>
                <c:pt idx="1591">
                  <c:v>1932</c:v>
                </c:pt>
                <c:pt idx="1592">
                  <c:v>1933</c:v>
                </c:pt>
                <c:pt idx="1593">
                  <c:v>1934</c:v>
                </c:pt>
                <c:pt idx="1594">
                  <c:v>1935</c:v>
                </c:pt>
                <c:pt idx="1595">
                  <c:v>1936</c:v>
                </c:pt>
                <c:pt idx="1596">
                  <c:v>1937</c:v>
                </c:pt>
                <c:pt idx="1597">
                  <c:v>1938</c:v>
                </c:pt>
                <c:pt idx="1598">
                  <c:v>1939</c:v>
                </c:pt>
                <c:pt idx="1599">
                  <c:v>1940</c:v>
                </c:pt>
                <c:pt idx="1600">
                  <c:v>1941</c:v>
                </c:pt>
                <c:pt idx="1601">
                  <c:v>1942</c:v>
                </c:pt>
                <c:pt idx="1602">
                  <c:v>1943</c:v>
                </c:pt>
                <c:pt idx="1603">
                  <c:v>1944</c:v>
                </c:pt>
                <c:pt idx="1604">
                  <c:v>1945</c:v>
                </c:pt>
                <c:pt idx="1605">
                  <c:v>1946</c:v>
                </c:pt>
                <c:pt idx="1606">
                  <c:v>1947</c:v>
                </c:pt>
                <c:pt idx="1607">
                  <c:v>1948</c:v>
                </c:pt>
                <c:pt idx="1608">
                  <c:v>1949</c:v>
                </c:pt>
                <c:pt idx="1609">
                  <c:v>1950</c:v>
                </c:pt>
                <c:pt idx="1610">
                  <c:v>1951</c:v>
                </c:pt>
                <c:pt idx="1611">
                  <c:v>1952</c:v>
                </c:pt>
                <c:pt idx="1612">
                  <c:v>1953</c:v>
                </c:pt>
                <c:pt idx="1613">
                  <c:v>1954</c:v>
                </c:pt>
                <c:pt idx="1614">
                  <c:v>1955</c:v>
                </c:pt>
                <c:pt idx="1615">
                  <c:v>1956</c:v>
                </c:pt>
                <c:pt idx="1616">
                  <c:v>1957</c:v>
                </c:pt>
                <c:pt idx="1617">
                  <c:v>1958</c:v>
                </c:pt>
                <c:pt idx="1618">
                  <c:v>1959</c:v>
                </c:pt>
                <c:pt idx="1619">
                  <c:v>1960</c:v>
                </c:pt>
                <c:pt idx="1620">
                  <c:v>1961</c:v>
                </c:pt>
                <c:pt idx="1621">
                  <c:v>1962</c:v>
                </c:pt>
                <c:pt idx="1622">
                  <c:v>1963</c:v>
                </c:pt>
                <c:pt idx="1623">
                  <c:v>1964</c:v>
                </c:pt>
                <c:pt idx="1624">
                  <c:v>1965</c:v>
                </c:pt>
                <c:pt idx="1625">
                  <c:v>1966</c:v>
                </c:pt>
                <c:pt idx="1626">
                  <c:v>1967</c:v>
                </c:pt>
                <c:pt idx="1627">
                  <c:v>1968</c:v>
                </c:pt>
                <c:pt idx="1628">
                  <c:v>1969</c:v>
                </c:pt>
                <c:pt idx="1629">
                  <c:v>1970</c:v>
                </c:pt>
                <c:pt idx="1630">
                  <c:v>1971</c:v>
                </c:pt>
                <c:pt idx="1631">
                  <c:v>1972</c:v>
                </c:pt>
                <c:pt idx="1632">
                  <c:v>1973</c:v>
                </c:pt>
                <c:pt idx="1633">
                  <c:v>1974</c:v>
                </c:pt>
                <c:pt idx="1634">
                  <c:v>1975</c:v>
                </c:pt>
                <c:pt idx="1635">
                  <c:v>1976</c:v>
                </c:pt>
                <c:pt idx="1636">
                  <c:v>1977</c:v>
                </c:pt>
                <c:pt idx="1637">
                  <c:v>1978</c:v>
                </c:pt>
                <c:pt idx="1638">
                  <c:v>1979</c:v>
                </c:pt>
                <c:pt idx="1639">
                  <c:v>1980</c:v>
                </c:pt>
                <c:pt idx="1640">
                  <c:v>1981</c:v>
                </c:pt>
                <c:pt idx="1641">
                  <c:v>1982</c:v>
                </c:pt>
                <c:pt idx="1642">
                  <c:v>1983</c:v>
                </c:pt>
                <c:pt idx="1643">
                  <c:v>1984</c:v>
                </c:pt>
                <c:pt idx="1644">
                  <c:v>1985</c:v>
                </c:pt>
                <c:pt idx="1645">
                  <c:v>1986</c:v>
                </c:pt>
                <c:pt idx="1646">
                  <c:v>1987</c:v>
                </c:pt>
                <c:pt idx="1647">
                  <c:v>1988</c:v>
                </c:pt>
                <c:pt idx="1648">
                  <c:v>1989</c:v>
                </c:pt>
                <c:pt idx="1649">
                  <c:v>1990</c:v>
                </c:pt>
                <c:pt idx="1650">
                  <c:v>1991</c:v>
                </c:pt>
                <c:pt idx="1651">
                  <c:v>1992</c:v>
                </c:pt>
                <c:pt idx="1652">
                  <c:v>1993</c:v>
                </c:pt>
                <c:pt idx="1653">
                  <c:v>1994</c:v>
                </c:pt>
                <c:pt idx="1654">
                  <c:v>1995</c:v>
                </c:pt>
                <c:pt idx="1655">
                  <c:v>1996</c:v>
                </c:pt>
                <c:pt idx="1656">
                  <c:v>1997</c:v>
                </c:pt>
                <c:pt idx="1657">
                  <c:v>1998</c:v>
                </c:pt>
                <c:pt idx="1658">
                  <c:v>1999</c:v>
                </c:pt>
                <c:pt idx="1659">
                  <c:v>2000</c:v>
                </c:pt>
                <c:pt idx="1660">
                  <c:v>2001</c:v>
                </c:pt>
                <c:pt idx="1661">
                  <c:v>2002</c:v>
                </c:pt>
                <c:pt idx="1662">
                  <c:v>2003</c:v>
                </c:pt>
                <c:pt idx="1663">
                  <c:v>2004</c:v>
                </c:pt>
                <c:pt idx="1664">
                  <c:v>2005</c:v>
                </c:pt>
                <c:pt idx="1665">
                  <c:v>2006</c:v>
                </c:pt>
                <c:pt idx="1666">
                  <c:v>2007</c:v>
                </c:pt>
                <c:pt idx="1667">
                  <c:v>2008</c:v>
                </c:pt>
                <c:pt idx="1668">
                  <c:v>2009</c:v>
                </c:pt>
                <c:pt idx="1669">
                  <c:v>2010</c:v>
                </c:pt>
                <c:pt idx="1670">
                  <c:v>2011</c:v>
                </c:pt>
                <c:pt idx="1671">
                  <c:v>2012</c:v>
                </c:pt>
                <c:pt idx="1672">
                  <c:v>2013</c:v>
                </c:pt>
                <c:pt idx="1673">
                  <c:v>2014</c:v>
                </c:pt>
                <c:pt idx="1674">
                  <c:v>2015</c:v>
                </c:pt>
                <c:pt idx="1675">
                  <c:v>2016</c:v>
                </c:pt>
                <c:pt idx="1676">
                  <c:v>2017</c:v>
                </c:pt>
                <c:pt idx="1677">
                  <c:v>2018</c:v>
                </c:pt>
                <c:pt idx="1678">
                  <c:v>2019</c:v>
                </c:pt>
                <c:pt idx="1679">
                  <c:v>2020</c:v>
                </c:pt>
                <c:pt idx="1680">
                  <c:v>2021</c:v>
                </c:pt>
                <c:pt idx="1681">
                  <c:v>2022</c:v>
                </c:pt>
                <c:pt idx="1682">
                  <c:v>2023</c:v>
                </c:pt>
                <c:pt idx="1683">
                  <c:v>2024</c:v>
                </c:pt>
                <c:pt idx="1684">
                  <c:v>2025</c:v>
                </c:pt>
                <c:pt idx="1685">
                  <c:v>2026</c:v>
                </c:pt>
                <c:pt idx="1686">
                  <c:v>2027</c:v>
                </c:pt>
                <c:pt idx="1687">
                  <c:v>2028</c:v>
                </c:pt>
                <c:pt idx="1688">
                  <c:v>2029</c:v>
                </c:pt>
                <c:pt idx="1689">
                  <c:v>2030</c:v>
                </c:pt>
                <c:pt idx="1690">
                  <c:v>2031</c:v>
                </c:pt>
                <c:pt idx="1691">
                  <c:v>2032</c:v>
                </c:pt>
                <c:pt idx="1692">
                  <c:v>2033</c:v>
                </c:pt>
                <c:pt idx="1693">
                  <c:v>2034</c:v>
                </c:pt>
                <c:pt idx="1694">
                  <c:v>2035</c:v>
                </c:pt>
                <c:pt idx="1695">
                  <c:v>2036</c:v>
                </c:pt>
                <c:pt idx="1696">
                  <c:v>2037</c:v>
                </c:pt>
                <c:pt idx="1697">
                  <c:v>2038</c:v>
                </c:pt>
                <c:pt idx="1698">
                  <c:v>2039</c:v>
                </c:pt>
                <c:pt idx="1699">
                  <c:v>2040</c:v>
                </c:pt>
                <c:pt idx="1700">
                  <c:v>2041</c:v>
                </c:pt>
                <c:pt idx="1701">
                  <c:v>2042</c:v>
                </c:pt>
                <c:pt idx="1702">
                  <c:v>2043</c:v>
                </c:pt>
              </c:numCache>
            </c:numRef>
          </c:xVal>
          <c:yVal>
            <c:numRef>
              <c:f>'计算Cycle_0_0.8DC_25@1'!$M$2:$M$1704</c:f>
              <c:numCache>
                <c:formatCode>General</c:formatCode>
                <c:ptCount val="1703"/>
                <c:pt idx="0">
                  <c:v>0.96768282699999997</c:v>
                </c:pt>
                <c:pt idx="1">
                  <c:v>0.96768282699999997</c:v>
                </c:pt>
                <c:pt idx="2">
                  <c:v>0.967574182</c:v>
                </c:pt>
                <c:pt idx="3">
                  <c:v>0.96748930200000005</c:v>
                </c:pt>
                <c:pt idx="4">
                  <c:v>0.96738744799999998</c:v>
                </c:pt>
                <c:pt idx="5">
                  <c:v>0.96713280999999995</c:v>
                </c:pt>
                <c:pt idx="6">
                  <c:v>0.96688496300000004</c:v>
                </c:pt>
                <c:pt idx="7">
                  <c:v>0.96679329400000003</c:v>
                </c:pt>
                <c:pt idx="8">
                  <c:v>0.96647754399999997</c:v>
                </c:pt>
                <c:pt idx="9">
                  <c:v>0.96671180999999995</c:v>
                </c:pt>
                <c:pt idx="10">
                  <c:v>0.96667446300000004</c:v>
                </c:pt>
                <c:pt idx="11">
                  <c:v>0.96676273700000004</c:v>
                </c:pt>
                <c:pt idx="12">
                  <c:v>0.966721995</c:v>
                </c:pt>
                <c:pt idx="13">
                  <c:v>0.96637908400000005</c:v>
                </c:pt>
                <c:pt idx="14">
                  <c:v>0.96632136599999996</c:v>
                </c:pt>
                <c:pt idx="15">
                  <c:v>0.96688156800000002</c:v>
                </c:pt>
                <c:pt idx="16">
                  <c:v>0.96685780200000004</c:v>
                </c:pt>
                <c:pt idx="17">
                  <c:v>0.96670162400000004</c:v>
                </c:pt>
                <c:pt idx="18">
                  <c:v>0.96664390700000002</c:v>
                </c:pt>
                <c:pt idx="19">
                  <c:v>0.96657600300000002</c:v>
                </c:pt>
                <c:pt idx="20">
                  <c:v>0.96654884200000002</c:v>
                </c:pt>
                <c:pt idx="21">
                  <c:v>0.96647075299999996</c:v>
                </c:pt>
                <c:pt idx="22">
                  <c:v>0.96639266400000001</c:v>
                </c:pt>
                <c:pt idx="23">
                  <c:v>0.96635192299999995</c:v>
                </c:pt>
                <c:pt idx="24">
                  <c:v>0.96628741399999996</c:v>
                </c:pt>
                <c:pt idx="25">
                  <c:v>0.96608370499999996</c:v>
                </c:pt>
                <c:pt idx="26">
                  <c:v>0.96623648699999998</c:v>
                </c:pt>
                <c:pt idx="27">
                  <c:v>0.96608030899999997</c:v>
                </c:pt>
                <c:pt idx="28">
                  <c:v>0.966063334</c:v>
                </c:pt>
                <c:pt idx="29">
                  <c:v>0.96602259199999996</c:v>
                </c:pt>
                <c:pt idx="30">
                  <c:v>0.96597845400000004</c:v>
                </c:pt>
                <c:pt idx="31">
                  <c:v>0.96576795400000004</c:v>
                </c:pt>
                <c:pt idx="32">
                  <c:v>0.96595129300000004</c:v>
                </c:pt>
                <c:pt idx="33">
                  <c:v>0.96582227700000001</c:v>
                </c:pt>
                <c:pt idx="34">
                  <c:v>0.965849438</c:v>
                </c:pt>
                <c:pt idx="35">
                  <c:v>0.96576455900000002</c:v>
                </c:pt>
                <c:pt idx="36">
                  <c:v>0.96568307499999995</c:v>
                </c:pt>
                <c:pt idx="37">
                  <c:v>0.96559819599999996</c:v>
                </c:pt>
                <c:pt idx="38">
                  <c:v>0.96518059099999998</c:v>
                </c:pt>
                <c:pt idx="39">
                  <c:v>0.965516712</c:v>
                </c:pt>
                <c:pt idx="40">
                  <c:v>0.96546578500000002</c:v>
                </c:pt>
                <c:pt idx="41">
                  <c:v>0.96532658299999996</c:v>
                </c:pt>
                <c:pt idx="42">
                  <c:v>0.96499725199999997</c:v>
                </c:pt>
                <c:pt idx="43">
                  <c:v>0.96495311500000003</c:v>
                </c:pt>
                <c:pt idx="44">
                  <c:v>0.96509571199999999</c:v>
                </c:pt>
                <c:pt idx="45">
                  <c:v>0.96510250200000003</c:v>
                </c:pt>
                <c:pt idx="46">
                  <c:v>0.96505496999999996</c:v>
                </c:pt>
                <c:pt idx="47">
                  <c:v>0.96510589700000005</c:v>
                </c:pt>
                <c:pt idx="48">
                  <c:v>0.96517380100000005</c:v>
                </c:pt>
                <c:pt idx="49">
                  <c:v>0.965007438</c:v>
                </c:pt>
                <c:pt idx="50">
                  <c:v>0.96507873600000005</c:v>
                </c:pt>
                <c:pt idx="51">
                  <c:v>0.96491237299999999</c:v>
                </c:pt>
                <c:pt idx="52">
                  <c:v>0.96477317100000004</c:v>
                </c:pt>
                <c:pt idx="53">
                  <c:v>0.96467471199999999</c:v>
                </c:pt>
                <c:pt idx="54">
                  <c:v>0.96464075999999999</c:v>
                </c:pt>
                <c:pt idx="55">
                  <c:v>0.96465773600000004</c:v>
                </c:pt>
                <c:pt idx="56">
                  <c:v>0.96474940499999995</c:v>
                </c:pt>
                <c:pt idx="57">
                  <c:v>0.96468829199999995</c:v>
                </c:pt>
                <c:pt idx="58">
                  <c:v>0.96444723600000004</c:v>
                </c:pt>
                <c:pt idx="59">
                  <c:v>0.96431821900000003</c:v>
                </c:pt>
                <c:pt idx="60">
                  <c:v>0.96425371100000001</c:v>
                </c:pt>
                <c:pt idx="61">
                  <c:v>0.96433179999999996</c:v>
                </c:pt>
                <c:pt idx="62">
                  <c:v>0.96426389700000004</c:v>
                </c:pt>
                <c:pt idx="63">
                  <c:v>0.96422994500000003</c:v>
                </c:pt>
                <c:pt idx="64">
                  <c:v>0.96443705000000002</c:v>
                </c:pt>
                <c:pt idx="65">
                  <c:v>0.96414506600000005</c:v>
                </c:pt>
                <c:pt idx="66">
                  <c:v>0.96403642099999998</c:v>
                </c:pt>
                <c:pt idx="67">
                  <c:v>0.96406018699999996</c:v>
                </c:pt>
                <c:pt idx="68">
                  <c:v>0.96387005800000003</c:v>
                </c:pt>
                <c:pt idx="69">
                  <c:v>0.96392438000000003</c:v>
                </c:pt>
                <c:pt idx="70">
                  <c:v>0.96383610600000003</c:v>
                </c:pt>
                <c:pt idx="71">
                  <c:v>0.96377838800000004</c:v>
                </c:pt>
                <c:pt idx="72">
                  <c:v>0.96365276700000002</c:v>
                </c:pt>
                <c:pt idx="73">
                  <c:v>0.963676533</c:v>
                </c:pt>
                <c:pt idx="74">
                  <c:v>0.96345584799999995</c:v>
                </c:pt>
                <c:pt idx="75">
                  <c:v>0.963411711</c:v>
                </c:pt>
                <c:pt idx="76">
                  <c:v>0.963350598</c:v>
                </c:pt>
                <c:pt idx="77">
                  <c:v>0.963561098</c:v>
                </c:pt>
                <c:pt idx="78">
                  <c:v>0.96349658999999999</c:v>
                </c:pt>
                <c:pt idx="79">
                  <c:v>0.96334720200000001</c:v>
                </c:pt>
                <c:pt idx="80">
                  <c:v>0.96338454900000003</c:v>
                </c:pt>
                <c:pt idx="81">
                  <c:v>0.96348640399999996</c:v>
                </c:pt>
                <c:pt idx="82">
                  <c:v>0.963343807</c:v>
                </c:pt>
                <c:pt idx="83">
                  <c:v>0.96306879899999998</c:v>
                </c:pt>
                <c:pt idx="84">
                  <c:v>0.96312312200000005</c:v>
                </c:pt>
                <c:pt idx="85">
                  <c:v>0.96311633100000005</c:v>
                </c:pt>
                <c:pt idx="86">
                  <c:v>0.96311293600000003</c:v>
                </c:pt>
                <c:pt idx="87">
                  <c:v>0.96301108099999999</c:v>
                </c:pt>
                <c:pt idx="88">
                  <c:v>0.96300429099999996</c:v>
                </c:pt>
                <c:pt idx="89">
                  <c:v>0.96298731500000001</c:v>
                </c:pt>
                <c:pt idx="90">
                  <c:v>0.96261384699999997</c:v>
                </c:pt>
                <c:pt idx="91">
                  <c:v>0.96242032300000002</c:v>
                </c:pt>
                <c:pt idx="92">
                  <c:v>0.96175147500000002</c:v>
                </c:pt>
                <c:pt idx="93">
                  <c:v>0.96264779899999997</c:v>
                </c:pt>
                <c:pt idx="94">
                  <c:v>0.96237278999999998</c:v>
                </c:pt>
                <c:pt idx="95">
                  <c:v>0.962593476</c:v>
                </c:pt>
                <c:pt idx="96">
                  <c:v>0.962349024</c:v>
                </c:pt>
                <c:pt idx="97">
                  <c:v>0.96250180699999999</c:v>
                </c:pt>
                <c:pt idx="98">
                  <c:v>0.96277341999999999</c:v>
                </c:pt>
                <c:pt idx="99">
                  <c:v>0.96231846799999998</c:v>
                </c:pt>
                <c:pt idx="100">
                  <c:v>0.96229809700000002</c:v>
                </c:pt>
                <c:pt idx="101">
                  <c:v>0.96213512899999998</c:v>
                </c:pt>
                <c:pt idx="102">
                  <c:v>0.96220303200000001</c:v>
                </c:pt>
                <c:pt idx="103">
                  <c:v>0.96221321800000004</c:v>
                </c:pt>
                <c:pt idx="104">
                  <c:v>0.96218945199999995</c:v>
                </c:pt>
                <c:pt idx="105">
                  <c:v>0.96226414500000002</c:v>
                </c:pt>
                <c:pt idx="106">
                  <c:v>0.96209778199999996</c:v>
                </c:pt>
                <c:pt idx="107">
                  <c:v>0.96196876600000003</c:v>
                </c:pt>
                <c:pt idx="108">
                  <c:v>0.96207741099999999</c:v>
                </c:pt>
                <c:pt idx="109">
                  <c:v>0.96178203200000001</c:v>
                </c:pt>
                <c:pt idx="110">
                  <c:v>0.96190086299999999</c:v>
                </c:pt>
                <c:pt idx="111">
                  <c:v>0.96183635499999998</c:v>
                </c:pt>
                <c:pt idx="112">
                  <c:v>0.96175147500000002</c:v>
                </c:pt>
                <c:pt idx="113">
                  <c:v>0.96183295899999999</c:v>
                </c:pt>
                <c:pt idx="114">
                  <c:v>0.96165301599999997</c:v>
                </c:pt>
                <c:pt idx="115">
                  <c:v>0.96164282999999995</c:v>
                </c:pt>
                <c:pt idx="116">
                  <c:v>0.96152399899999996</c:v>
                </c:pt>
                <c:pt idx="117">
                  <c:v>0.96158511199999996</c:v>
                </c:pt>
                <c:pt idx="118">
                  <c:v>0.96153758</c:v>
                </c:pt>
                <c:pt idx="119">
                  <c:v>0.961476467</c:v>
                </c:pt>
                <c:pt idx="120">
                  <c:v>0.96143232999999995</c:v>
                </c:pt>
                <c:pt idx="121">
                  <c:v>0.96136442700000002</c:v>
                </c:pt>
                <c:pt idx="122">
                  <c:v>0.96143232999999995</c:v>
                </c:pt>
                <c:pt idx="123">
                  <c:v>0.96115053100000003</c:v>
                </c:pt>
                <c:pt idx="124">
                  <c:v>0.96115732200000004</c:v>
                </c:pt>
                <c:pt idx="125">
                  <c:v>0.96119127299999996</c:v>
                </c:pt>
                <c:pt idx="126">
                  <c:v>0.96111997500000002</c:v>
                </c:pt>
                <c:pt idx="127">
                  <c:v>0.96097398300000003</c:v>
                </c:pt>
                <c:pt idx="128">
                  <c:v>0.96088910400000005</c:v>
                </c:pt>
                <c:pt idx="129">
                  <c:v>0.96100793500000004</c:v>
                </c:pt>
                <c:pt idx="130">
                  <c:v>0.96097398300000003</c:v>
                </c:pt>
                <c:pt idx="131">
                  <c:v>0.96076348300000003</c:v>
                </c:pt>
                <c:pt idx="132">
                  <c:v>0.96063786200000001</c:v>
                </c:pt>
                <c:pt idx="133">
                  <c:v>0.96082459600000003</c:v>
                </c:pt>
                <c:pt idx="134">
                  <c:v>0.96049865999999995</c:v>
                </c:pt>
                <c:pt idx="135">
                  <c:v>0.96067181300000004</c:v>
                </c:pt>
                <c:pt idx="136">
                  <c:v>0.96068199899999995</c:v>
                </c:pt>
                <c:pt idx="137">
                  <c:v>0.96060730500000002</c:v>
                </c:pt>
                <c:pt idx="138">
                  <c:v>0.96065144199999997</c:v>
                </c:pt>
                <c:pt idx="139">
                  <c:v>0.96048847400000004</c:v>
                </c:pt>
                <c:pt idx="140">
                  <c:v>0.96029494999999998</c:v>
                </c:pt>
                <c:pt idx="141">
                  <c:v>0.96030853100000002</c:v>
                </c:pt>
                <c:pt idx="142">
                  <c:v>0.96050544999999998</c:v>
                </c:pt>
                <c:pt idx="143">
                  <c:v>0.96025081300000004</c:v>
                </c:pt>
                <c:pt idx="144">
                  <c:v>0.960244023</c:v>
                </c:pt>
                <c:pt idx="145">
                  <c:v>0.96017951499999998</c:v>
                </c:pt>
                <c:pt idx="146">
                  <c:v>0.96009124000000001</c:v>
                </c:pt>
                <c:pt idx="147">
                  <c:v>0.96017272399999998</c:v>
                </c:pt>
                <c:pt idx="148">
                  <c:v>0.96009803100000002</c:v>
                </c:pt>
                <c:pt idx="149">
                  <c:v>0.95990790100000001</c:v>
                </c:pt>
                <c:pt idx="150">
                  <c:v>0.95977209500000005</c:v>
                </c:pt>
                <c:pt idx="151">
                  <c:v>0.95998259500000005</c:v>
                </c:pt>
                <c:pt idx="152">
                  <c:v>0.95995203900000003</c:v>
                </c:pt>
                <c:pt idx="153">
                  <c:v>0.95989432100000005</c:v>
                </c:pt>
                <c:pt idx="154">
                  <c:v>0.95985697400000003</c:v>
                </c:pt>
                <c:pt idx="155">
                  <c:v>0.96009803100000002</c:v>
                </c:pt>
                <c:pt idx="156">
                  <c:v>0.95987734499999999</c:v>
                </c:pt>
                <c:pt idx="157">
                  <c:v>0.95940202200000002</c:v>
                </c:pt>
                <c:pt idx="158">
                  <c:v>0.95956838499999997</c:v>
                </c:pt>
                <c:pt idx="159">
                  <c:v>0.95931714300000004</c:v>
                </c:pt>
                <c:pt idx="160">
                  <c:v>0.95906250599999998</c:v>
                </c:pt>
                <c:pt idx="161">
                  <c:v>0.959154175</c:v>
                </c:pt>
                <c:pt idx="162">
                  <c:v>0.95904892500000005</c:v>
                </c:pt>
                <c:pt idx="163">
                  <c:v>0.95894707000000001</c:v>
                </c:pt>
                <c:pt idx="164">
                  <c:v>0.95891311800000001</c:v>
                </c:pt>
                <c:pt idx="165">
                  <c:v>0.95865169100000003</c:v>
                </c:pt>
                <c:pt idx="166">
                  <c:v>0.95853625499999995</c:v>
                </c:pt>
                <c:pt idx="167">
                  <c:v>0.95834612600000002</c:v>
                </c:pt>
                <c:pt idx="168">
                  <c:v>0.958186553</c:v>
                </c:pt>
                <c:pt idx="169">
                  <c:v>0.95815599699999998</c:v>
                </c:pt>
                <c:pt idx="170">
                  <c:v>0.95827822299999998</c:v>
                </c:pt>
                <c:pt idx="171">
                  <c:v>0.95822729500000003</c:v>
                </c:pt>
                <c:pt idx="172">
                  <c:v>0.95834612600000002</c:v>
                </c:pt>
                <c:pt idx="173">
                  <c:v>0.95830198899999997</c:v>
                </c:pt>
                <c:pt idx="174">
                  <c:v>0.95846156199999999</c:v>
                </c:pt>
                <c:pt idx="175">
                  <c:v>0.95831557000000001</c:v>
                </c:pt>
                <c:pt idx="176">
                  <c:v>0.95835631200000004</c:v>
                </c:pt>
                <c:pt idx="177">
                  <c:v>0.95830538399999998</c:v>
                </c:pt>
                <c:pt idx="178">
                  <c:v>0.95826124700000004</c:v>
                </c:pt>
                <c:pt idx="179">
                  <c:v>0.95819673900000002</c:v>
                </c:pt>
                <c:pt idx="180">
                  <c:v>0.95795907700000005</c:v>
                </c:pt>
                <c:pt idx="181">
                  <c:v>0.95791154499999998</c:v>
                </c:pt>
                <c:pt idx="182">
                  <c:v>0.95810846500000002</c:v>
                </c:pt>
                <c:pt idx="183">
                  <c:v>0.95810167400000001</c:v>
                </c:pt>
                <c:pt idx="184">
                  <c:v>0.95799302900000005</c:v>
                </c:pt>
                <c:pt idx="185">
                  <c:v>0.95797265799999998</c:v>
                </c:pt>
                <c:pt idx="186">
                  <c:v>0.95789117400000001</c:v>
                </c:pt>
                <c:pt idx="187">
                  <c:v>0.95784703699999996</c:v>
                </c:pt>
                <c:pt idx="188">
                  <c:v>0.95789117400000001</c:v>
                </c:pt>
                <c:pt idx="189">
                  <c:v>0.957799505</c:v>
                </c:pt>
                <c:pt idx="190">
                  <c:v>0.95760937499999998</c:v>
                </c:pt>
                <c:pt idx="191">
                  <c:v>0.95763993199999997</c:v>
                </c:pt>
                <c:pt idx="192">
                  <c:v>0.95741924599999995</c:v>
                </c:pt>
                <c:pt idx="193">
                  <c:v>0.95764332699999999</c:v>
                </c:pt>
                <c:pt idx="194">
                  <c:v>0.95756523800000004</c:v>
                </c:pt>
                <c:pt idx="195">
                  <c:v>0.957524496</c:v>
                </c:pt>
                <c:pt idx="196">
                  <c:v>0.95753128700000001</c:v>
                </c:pt>
                <c:pt idx="197">
                  <c:v>0.95742264099999996</c:v>
                </c:pt>
                <c:pt idx="198">
                  <c:v>0.95756863299999995</c:v>
                </c:pt>
                <c:pt idx="199">
                  <c:v>0.95736831899999997</c:v>
                </c:pt>
                <c:pt idx="200">
                  <c:v>0.95717139900000003</c:v>
                </c:pt>
                <c:pt idx="201">
                  <c:v>0.95698466500000001</c:v>
                </c:pt>
                <c:pt idx="202">
                  <c:v>0.957042383</c:v>
                </c:pt>
                <c:pt idx="203">
                  <c:v>0.95723251200000004</c:v>
                </c:pt>
                <c:pt idx="204">
                  <c:v>0.95715442299999998</c:v>
                </c:pt>
                <c:pt idx="205">
                  <c:v>0.95716800400000002</c:v>
                </c:pt>
                <c:pt idx="206">
                  <c:v>0.95717139900000003</c:v>
                </c:pt>
                <c:pt idx="207">
                  <c:v>0.95678435100000003</c:v>
                </c:pt>
                <c:pt idx="208">
                  <c:v>0.95693713300000005</c:v>
                </c:pt>
                <c:pt idx="209">
                  <c:v>0.95701182699999998</c:v>
                </c:pt>
                <c:pt idx="210">
                  <c:v>0.95699485100000004</c:v>
                </c:pt>
                <c:pt idx="211">
                  <c:v>0.95693034300000002</c:v>
                </c:pt>
                <c:pt idx="212">
                  <c:v>0.95683527800000001</c:v>
                </c:pt>
                <c:pt idx="213">
                  <c:v>0.95680132600000001</c:v>
                </c:pt>
                <c:pt idx="214">
                  <c:v>0.95674360899999999</c:v>
                </c:pt>
                <c:pt idx="215">
                  <c:v>0.95646180999999997</c:v>
                </c:pt>
                <c:pt idx="216">
                  <c:v>0.95672323800000003</c:v>
                </c:pt>
                <c:pt idx="217">
                  <c:v>0.95676397999999996</c:v>
                </c:pt>
                <c:pt idx="218">
                  <c:v>0.95675039900000003</c:v>
                </c:pt>
                <c:pt idx="219">
                  <c:v>0.95669607599999995</c:v>
                </c:pt>
                <c:pt idx="220">
                  <c:v>0.95660780199999995</c:v>
                </c:pt>
                <c:pt idx="221">
                  <c:v>0.95662138299999999</c:v>
                </c:pt>
                <c:pt idx="222">
                  <c:v>0.95666552000000005</c:v>
                </c:pt>
                <c:pt idx="223">
                  <c:v>0.95664854399999999</c:v>
                </c:pt>
                <c:pt idx="224">
                  <c:v>0.95642106800000004</c:v>
                </c:pt>
                <c:pt idx="225">
                  <c:v>0.9564686</c:v>
                </c:pt>
                <c:pt idx="226">
                  <c:v>0.95607815699999998</c:v>
                </c:pt>
                <c:pt idx="227">
                  <c:v>0.95636674499999996</c:v>
                </c:pt>
                <c:pt idx="228">
                  <c:v>0.95635995500000004</c:v>
                </c:pt>
                <c:pt idx="229">
                  <c:v>0.956169826</c:v>
                </c:pt>
                <c:pt idx="230">
                  <c:v>0.95621056800000004</c:v>
                </c:pt>
                <c:pt idx="231">
                  <c:v>0.95635316500000001</c:v>
                </c:pt>
                <c:pt idx="232">
                  <c:v>0.9560476</c:v>
                </c:pt>
                <c:pt idx="233">
                  <c:v>0.95592537399999999</c:v>
                </c:pt>
                <c:pt idx="234">
                  <c:v>0.95592537399999999</c:v>
                </c:pt>
                <c:pt idx="235">
                  <c:v>0.95600006800000004</c:v>
                </c:pt>
                <c:pt idx="236">
                  <c:v>0.95598988200000001</c:v>
                </c:pt>
                <c:pt idx="237">
                  <c:v>0.95592537399999999</c:v>
                </c:pt>
                <c:pt idx="238">
                  <c:v>0.95594235000000005</c:v>
                </c:pt>
                <c:pt idx="239">
                  <c:v>0.955871052</c:v>
                </c:pt>
                <c:pt idx="240">
                  <c:v>0.95560283400000001</c:v>
                </c:pt>
                <c:pt idx="241">
                  <c:v>0.95576240599999995</c:v>
                </c:pt>
                <c:pt idx="242">
                  <c:v>0.955473817</c:v>
                </c:pt>
                <c:pt idx="243">
                  <c:v>0.95573524499999996</c:v>
                </c:pt>
                <c:pt idx="244">
                  <c:v>0.95510713999999997</c:v>
                </c:pt>
                <c:pt idx="245">
                  <c:v>0.955297269</c:v>
                </c:pt>
                <c:pt idx="246">
                  <c:v>0.95551795399999995</c:v>
                </c:pt>
                <c:pt idx="247">
                  <c:v>0.95555869599999999</c:v>
                </c:pt>
                <c:pt idx="248">
                  <c:v>0.95542628500000004</c:v>
                </c:pt>
                <c:pt idx="249">
                  <c:v>0.95501546999999998</c:v>
                </c:pt>
                <c:pt idx="250">
                  <c:v>0.95483213099999997</c:v>
                </c:pt>
                <c:pt idx="251">
                  <c:v>0.95472009099999999</c:v>
                </c:pt>
                <c:pt idx="252">
                  <c:v>0.95466237300000001</c:v>
                </c:pt>
                <c:pt idx="253">
                  <c:v>0.95455033300000003</c:v>
                </c:pt>
                <c:pt idx="254">
                  <c:v>0.95456391299999999</c:v>
                </c:pt>
                <c:pt idx="255">
                  <c:v>0.95457409900000001</c:v>
                </c:pt>
                <c:pt idx="256">
                  <c:v>0.95455033300000003</c:v>
                </c:pt>
                <c:pt idx="257">
                  <c:v>0.95452656700000005</c:v>
                </c:pt>
                <c:pt idx="258">
                  <c:v>0.95445187300000001</c:v>
                </c:pt>
                <c:pt idx="259">
                  <c:v>0.954417921</c:v>
                </c:pt>
                <c:pt idx="260">
                  <c:v>0.95437378399999995</c:v>
                </c:pt>
                <c:pt idx="261">
                  <c:v>0.95431946199999995</c:v>
                </c:pt>
                <c:pt idx="262">
                  <c:v>0.95428550999999995</c:v>
                </c:pt>
                <c:pt idx="263">
                  <c:v>0.95422100200000004</c:v>
                </c:pt>
                <c:pt idx="264">
                  <c:v>0.95424816300000004</c:v>
                </c:pt>
                <c:pt idx="265">
                  <c:v>0.95419384100000004</c:v>
                </c:pt>
                <c:pt idx="266">
                  <c:v>0.954153099</c:v>
                </c:pt>
                <c:pt idx="267">
                  <c:v>0.95417007399999998</c:v>
                </c:pt>
                <c:pt idx="268">
                  <c:v>0.95419723599999995</c:v>
                </c:pt>
                <c:pt idx="269">
                  <c:v>0.95414291299999998</c:v>
                </c:pt>
                <c:pt idx="270">
                  <c:v>0.95405463899999998</c:v>
                </c:pt>
                <c:pt idx="271">
                  <c:v>0.95397655000000003</c:v>
                </c:pt>
                <c:pt idx="272">
                  <c:v>0.95392562299999994</c:v>
                </c:pt>
                <c:pt idx="273">
                  <c:v>0.95390185599999999</c:v>
                </c:pt>
                <c:pt idx="274">
                  <c:v>0.95384074399999996</c:v>
                </c:pt>
                <c:pt idx="275">
                  <c:v>0.95373549300000005</c:v>
                </c:pt>
                <c:pt idx="276">
                  <c:v>0.95387129999999998</c:v>
                </c:pt>
                <c:pt idx="277">
                  <c:v>0.953786421</c:v>
                </c:pt>
                <c:pt idx="278">
                  <c:v>0.95376605000000003</c:v>
                </c:pt>
                <c:pt idx="279">
                  <c:v>0.95365740499999996</c:v>
                </c:pt>
                <c:pt idx="280">
                  <c:v>0.95355894500000005</c:v>
                </c:pt>
                <c:pt idx="281">
                  <c:v>0.95359289700000005</c:v>
                </c:pt>
                <c:pt idx="282">
                  <c:v>0.95361666300000003</c:v>
                </c:pt>
                <c:pt idx="283">
                  <c:v>0.95335862999999998</c:v>
                </c:pt>
                <c:pt idx="284">
                  <c:v>0.95319226700000004</c:v>
                </c:pt>
                <c:pt idx="285">
                  <c:v>0.95310059800000002</c:v>
                </c:pt>
                <c:pt idx="286">
                  <c:v>0.953151525</c:v>
                </c:pt>
                <c:pt idx="287">
                  <c:v>0.95311417799999998</c:v>
                </c:pt>
                <c:pt idx="288">
                  <c:v>0.95302590399999998</c:v>
                </c:pt>
                <c:pt idx="289">
                  <c:v>0.95289349300000004</c:v>
                </c:pt>
                <c:pt idx="290">
                  <c:v>0.95307683200000004</c:v>
                </c:pt>
                <c:pt idx="291">
                  <c:v>0.95290028299999996</c:v>
                </c:pt>
                <c:pt idx="292">
                  <c:v>0.95298516200000005</c:v>
                </c:pt>
                <c:pt idx="293">
                  <c:v>0.95280182300000005</c:v>
                </c:pt>
                <c:pt idx="294">
                  <c:v>0.95280182300000005</c:v>
                </c:pt>
                <c:pt idx="295">
                  <c:v>0.95263206499999997</c:v>
                </c:pt>
                <c:pt idx="296">
                  <c:v>0.95253700100000005</c:v>
                </c:pt>
                <c:pt idx="297">
                  <c:v>0.95248946800000001</c:v>
                </c:pt>
                <c:pt idx="298">
                  <c:v>0.95260150899999996</c:v>
                </c:pt>
                <c:pt idx="299">
                  <c:v>0.95238082300000004</c:v>
                </c:pt>
                <c:pt idx="300">
                  <c:v>0.95251662999999998</c:v>
                </c:pt>
                <c:pt idx="301">
                  <c:v>0.95237403300000001</c:v>
                </c:pt>
                <c:pt idx="302">
                  <c:v>0.95238082300000004</c:v>
                </c:pt>
                <c:pt idx="303">
                  <c:v>0.95233668599999999</c:v>
                </c:pt>
                <c:pt idx="304">
                  <c:v>0.95223143600000004</c:v>
                </c:pt>
                <c:pt idx="305">
                  <c:v>0.95225180700000001</c:v>
                </c:pt>
                <c:pt idx="306">
                  <c:v>0.95228236300000002</c:v>
                </c:pt>
                <c:pt idx="307">
                  <c:v>0.95220087899999994</c:v>
                </c:pt>
                <c:pt idx="308">
                  <c:v>0.95218729899999999</c:v>
                </c:pt>
                <c:pt idx="309">
                  <c:v>0.95207186300000002</c:v>
                </c:pt>
                <c:pt idx="310">
                  <c:v>0.95199716999999995</c:v>
                </c:pt>
                <c:pt idx="311">
                  <c:v>0.95192247600000002</c:v>
                </c:pt>
                <c:pt idx="312">
                  <c:v>0.95179345999999998</c:v>
                </c:pt>
                <c:pt idx="313">
                  <c:v>0.95173913700000001</c:v>
                </c:pt>
                <c:pt idx="314">
                  <c:v>0.95169499999999996</c:v>
                </c:pt>
                <c:pt idx="315">
                  <c:v>0.95169160500000005</c:v>
                </c:pt>
                <c:pt idx="316">
                  <c:v>0.95165086300000001</c:v>
                </c:pt>
                <c:pt idx="317">
                  <c:v>0.95153882199999995</c:v>
                </c:pt>
                <c:pt idx="318">
                  <c:v>0.95142338699999995</c:v>
                </c:pt>
                <c:pt idx="319">
                  <c:v>0.95126381400000004</c:v>
                </c:pt>
                <c:pt idx="320">
                  <c:v>0.95123665300000004</c:v>
                </c:pt>
                <c:pt idx="321">
                  <c:v>0.95114158800000004</c:v>
                </c:pt>
                <c:pt idx="322">
                  <c:v>0.95118912099999997</c:v>
                </c:pt>
                <c:pt idx="323">
                  <c:v>0.95121967699999999</c:v>
                </c:pt>
                <c:pt idx="324">
                  <c:v>0.95131474199999999</c:v>
                </c:pt>
                <c:pt idx="325">
                  <c:v>0.95131474199999999</c:v>
                </c:pt>
                <c:pt idx="326">
                  <c:v>0.951223072</c:v>
                </c:pt>
                <c:pt idx="327">
                  <c:v>0.95108387000000005</c:v>
                </c:pt>
                <c:pt idx="328">
                  <c:v>0.95112800799999997</c:v>
                </c:pt>
                <c:pt idx="329">
                  <c:v>0.95101936200000003</c:v>
                </c:pt>
                <c:pt idx="330">
                  <c:v>0.95098880600000002</c:v>
                </c:pt>
                <c:pt idx="331">
                  <c:v>0.95090392700000004</c:v>
                </c:pt>
                <c:pt idx="332">
                  <c:v>0.95094127399999995</c:v>
                </c:pt>
                <c:pt idx="333">
                  <c:v>0.95099899099999996</c:v>
                </c:pt>
                <c:pt idx="334">
                  <c:v>0.95100578199999997</c:v>
                </c:pt>
                <c:pt idx="335">
                  <c:v>0.95079528099999999</c:v>
                </c:pt>
                <c:pt idx="336">
                  <c:v>0.95069003100000005</c:v>
                </c:pt>
                <c:pt idx="337">
                  <c:v>0.95076811999999999</c:v>
                </c:pt>
                <c:pt idx="338">
                  <c:v>0.95071040200000001</c:v>
                </c:pt>
                <c:pt idx="339">
                  <c:v>0.95066626499999995</c:v>
                </c:pt>
                <c:pt idx="340">
                  <c:v>0.95066287000000005</c:v>
                </c:pt>
                <c:pt idx="341">
                  <c:v>0.95051008800000003</c:v>
                </c:pt>
                <c:pt idx="342">
                  <c:v>0.95043539399999999</c:v>
                </c:pt>
                <c:pt idx="343">
                  <c:v>0.95042520900000005</c:v>
                </c:pt>
                <c:pt idx="344">
                  <c:v>0.95048971699999996</c:v>
                </c:pt>
                <c:pt idx="345">
                  <c:v>0.95042520900000005</c:v>
                </c:pt>
                <c:pt idx="346">
                  <c:v>0.95038786200000003</c:v>
                </c:pt>
                <c:pt idx="347">
                  <c:v>0.95031316799999999</c:v>
                </c:pt>
                <c:pt idx="348">
                  <c:v>0.95024865999999997</c:v>
                </c:pt>
                <c:pt idx="349">
                  <c:v>0.95030637799999995</c:v>
                </c:pt>
                <c:pt idx="350">
                  <c:v>0.95031995899999999</c:v>
                </c:pt>
                <c:pt idx="351">
                  <c:v>0.95020112800000001</c:v>
                </c:pt>
                <c:pt idx="352">
                  <c:v>0.95030298300000005</c:v>
                </c:pt>
                <c:pt idx="353">
                  <c:v>0.95024865999999997</c:v>
                </c:pt>
                <c:pt idx="354">
                  <c:v>0.95022489399999999</c:v>
                </c:pt>
                <c:pt idx="355">
                  <c:v>0.95019094199999998</c:v>
                </c:pt>
                <c:pt idx="356">
                  <c:v>0.950078902</c:v>
                </c:pt>
                <c:pt idx="357">
                  <c:v>0.95009587799999995</c:v>
                </c:pt>
                <c:pt idx="358">
                  <c:v>0.95005513600000002</c:v>
                </c:pt>
                <c:pt idx="359">
                  <c:v>0.94989216799999998</c:v>
                </c:pt>
                <c:pt idx="360">
                  <c:v>0.950078902</c:v>
                </c:pt>
                <c:pt idx="361">
                  <c:v>0.94972920000000005</c:v>
                </c:pt>
                <c:pt idx="362">
                  <c:v>0.949685063</c:v>
                </c:pt>
                <c:pt idx="363">
                  <c:v>0.94950851400000003</c:v>
                </c:pt>
                <c:pt idx="364">
                  <c:v>0.94967827299999996</c:v>
                </c:pt>
                <c:pt idx="365">
                  <c:v>0.94964432099999996</c:v>
                </c:pt>
                <c:pt idx="366">
                  <c:v>0.94963074000000003</c:v>
                </c:pt>
                <c:pt idx="367">
                  <c:v>0.94960018400000001</c:v>
                </c:pt>
                <c:pt idx="368">
                  <c:v>0.94936591699999995</c:v>
                </c:pt>
                <c:pt idx="369">
                  <c:v>0.94927085300000003</c:v>
                </c:pt>
                <c:pt idx="370">
                  <c:v>0.94918597400000004</c:v>
                </c:pt>
                <c:pt idx="371">
                  <c:v>0.94933196600000003</c:v>
                </c:pt>
                <c:pt idx="372">
                  <c:v>0.94934894199999997</c:v>
                </c:pt>
                <c:pt idx="373">
                  <c:v>0.94929122399999999</c:v>
                </c:pt>
                <c:pt idx="374">
                  <c:v>0.94920294999999999</c:v>
                </c:pt>
                <c:pt idx="375">
                  <c:v>0.94912146600000002</c:v>
                </c:pt>
                <c:pt idx="376">
                  <c:v>0.94916560299999997</c:v>
                </c:pt>
                <c:pt idx="377">
                  <c:v>0.94916899799999999</c:v>
                </c:pt>
                <c:pt idx="378">
                  <c:v>0.94906374800000004</c:v>
                </c:pt>
                <c:pt idx="379">
                  <c:v>0.94901281999999998</c:v>
                </c:pt>
                <c:pt idx="380">
                  <c:v>0.94894152200000004</c:v>
                </c:pt>
                <c:pt idx="381">
                  <c:v>0.94890757000000003</c:v>
                </c:pt>
                <c:pt idx="382">
                  <c:v>0.94902640100000002</c:v>
                </c:pt>
                <c:pt idx="383">
                  <c:v>0.94885324800000004</c:v>
                </c:pt>
                <c:pt idx="384">
                  <c:v>0.94878874000000002</c:v>
                </c:pt>
                <c:pt idx="385">
                  <c:v>0.94870386100000004</c:v>
                </c:pt>
                <c:pt idx="386">
                  <c:v>0.94888719899999996</c:v>
                </c:pt>
                <c:pt idx="387">
                  <c:v>0.94874799799999998</c:v>
                </c:pt>
                <c:pt idx="388">
                  <c:v>0.94864274800000004</c:v>
                </c:pt>
                <c:pt idx="389">
                  <c:v>0.94861219100000005</c:v>
                </c:pt>
                <c:pt idx="390">
                  <c:v>0.94851373100000003</c:v>
                </c:pt>
                <c:pt idx="391">
                  <c:v>0.94858163500000003</c:v>
                </c:pt>
                <c:pt idx="392">
                  <c:v>0.94865972300000001</c:v>
                </c:pt>
                <c:pt idx="393">
                  <c:v>0.94866651400000002</c:v>
                </c:pt>
                <c:pt idx="394">
                  <c:v>0.94862577199999998</c:v>
                </c:pt>
                <c:pt idx="395">
                  <c:v>0.94856126399999996</c:v>
                </c:pt>
                <c:pt idx="396">
                  <c:v>0.94847298899999999</c:v>
                </c:pt>
                <c:pt idx="397">
                  <c:v>0.94832020699999997</c:v>
                </c:pt>
                <c:pt idx="398">
                  <c:v>0.94827946500000004</c:v>
                </c:pt>
                <c:pt idx="399">
                  <c:v>0.94815723900000004</c:v>
                </c:pt>
                <c:pt idx="400">
                  <c:v>0.94830323100000002</c:v>
                </c:pt>
                <c:pt idx="401">
                  <c:v>0.94839150500000002</c:v>
                </c:pt>
                <c:pt idx="402">
                  <c:v>0.94834736799999997</c:v>
                </c:pt>
                <c:pt idx="403">
                  <c:v>0.94809273100000002</c:v>
                </c:pt>
                <c:pt idx="404">
                  <c:v>0.94800785200000004</c:v>
                </c:pt>
                <c:pt idx="405">
                  <c:v>0.94784827900000002</c:v>
                </c:pt>
                <c:pt idx="406">
                  <c:v>0.94789920699999997</c:v>
                </c:pt>
                <c:pt idx="407">
                  <c:v>0.947844884</c:v>
                </c:pt>
                <c:pt idx="408">
                  <c:v>0.94788223100000002</c:v>
                </c:pt>
                <c:pt idx="409">
                  <c:v>0.94789920699999997</c:v>
                </c:pt>
                <c:pt idx="410">
                  <c:v>0.94788562600000004</c:v>
                </c:pt>
                <c:pt idx="411">
                  <c:v>0.94783469899999995</c:v>
                </c:pt>
                <c:pt idx="412">
                  <c:v>0.94771926299999998</c:v>
                </c:pt>
                <c:pt idx="413">
                  <c:v>0.94755629500000005</c:v>
                </c:pt>
                <c:pt idx="414">
                  <c:v>0.94752234300000004</c:v>
                </c:pt>
                <c:pt idx="415">
                  <c:v>0.94746802100000005</c:v>
                </c:pt>
                <c:pt idx="416">
                  <c:v>0.94756648099999996</c:v>
                </c:pt>
                <c:pt idx="417">
                  <c:v>0.94769210199999998</c:v>
                </c:pt>
                <c:pt idx="418">
                  <c:v>0.947695497</c:v>
                </c:pt>
                <c:pt idx="419">
                  <c:v>0.94762759399999996</c:v>
                </c:pt>
                <c:pt idx="420">
                  <c:v>0.94760382700000001</c:v>
                </c:pt>
                <c:pt idx="421">
                  <c:v>0.94749857699999995</c:v>
                </c:pt>
                <c:pt idx="422">
                  <c:v>0.94737974700000005</c:v>
                </c:pt>
                <c:pt idx="423">
                  <c:v>0.94719980299999995</c:v>
                </c:pt>
                <c:pt idx="424">
                  <c:v>0.94727789200000001</c:v>
                </c:pt>
                <c:pt idx="425">
                  <c:v>0.94738993199999999</c:v>
                </c:pt>
                <c:pt idx="426">
                  <c:v>0.94750536799999996</c:v>
                </c:pt>
                <c:pt idx="427">
                  <c:v>0.94741709299999999</c:v>
                </c:pt>
                <c:pt idx="428">
                  <c:v>0.94727449699999999</c:v>
                </c:pt>
                <c:pt idx="429">
                  <c:v>0.94725412600000003</c:v>
                </c:pt>
                <c:pt idx="430">
                  <c:v>0.94704362499999994</c:v>
                </c:pt>
                <c:pt idx="431">
                  <c:v>0.94697572200000002</c:v>
                </c:pt>
                <c:pt idx="432">
                  <c:v>0.946945166</c:v>
                </c:pt>
                <c:pt idx="433">
                  <c:v>0.94704362499999994</c:v>
                </c:pt>
                <c:pt idx="434">
                  <c:v>0.946999488</c:v>
                </c:pt>
                <c:pt idx="435">
                  <c:v>0.94677540699999996</c:v>
                </c:pt>
                <c:pt idx="436">
                  <c:v>0.94675164099999998</c:v>
                </c:pt>
                <c:pt idx="437">
                  <c:v>0.94677880299999995</c:v>
                </c:pt>
                <c:pt idx="438">
                  <c:v>0.94678559299999998</c:v>
                </c:pt>
                <c:pt idx="439">
                  <c:v>0.94675503599999999</c:v>
                </c:pt>
                <c:pt idx="440">
                  <c:v>0.94670410900000002</c:v>
                </c:pt>
                <c:pt idx="441">
                  <c:v>0.94661923000000003</c:v>
                </c:pt>
                <c:pt idx="442">
                  <c:v>0.94656830199999997</c:v>
                </c:pt>
                <c:pt idx="443">
                  <c:v>0.94652077000000001</c:v>
                </c:pt>
                <c:pt idx="444">
                  <c:v>0.946761827</c:v>
                </c:pt>
                <c:pt idx="445">
                  <c:v>0.94670410900000002</c:v>
                </c:pt>
                <c:pt idx="446">
                  <c:v>0.94636798799999999</c:v>
                </c:pt>
                <c:pt idx="447">
                  <c:v>0.94639175399999997</c:v>
                </c:pt>
                <c:pt idx="448">
                  <c:v>0.94642570599999998</c:v>
                </c:pt>
                <c:pt idx="449">
                  <c:v>0.94626952799999997</c:v>
                </c:pt>
                <c:pt idx="450">
                  <c:v>0.94636798799999999</c:v>
                </c:pt>
                <c:pt idx="451">
                  <c:v>0.94644268099999995</c:v>
                </c:pt>
                <c:pt idx="452">
                  <c:v>0.94642230999999999</c:v>
                </c:pt>
                <c:pt idx="453">
                  <c:v>0.94621860099999999</c:v>
                </c:pt>
                <c:pt idx="454">
                  <c:v>0.94623218099999995</c:v>
                </c:pt>
                <c:pt idx="455">
                  <c:v>0.94613711700000003</c:v>
                </c:pt>
                <c:pt idx="456">
                  <c:v>0.94608279399999995</c:v>
                </c:pt>
                <c:pt idx="457">
                  <c:v>0.945943592</c:v>
                </c:pt>
                <c:pt idx="458">
                  <c:v>0.94583494700000004</c:v>
                </c:pt>
                <c:pt idx="459">
                  <c:v>0.94582476199999999</c:v>
                </c:pt>
                <c:pt idx="460">
                  <c:v>0.94584852799999997</c:v>
                </c:pt>
                <c:pt idx="461">
                  <c:v>0.94573988200000003</c:v>
                </c:pt>
                <c:pt idx="462">
                  <c:v>0.94569913999999999</c:v>
                </c:pt>
                <c:pt idx="463">
                  <c:v>0.945495431</c:v>
                </c:pt>
                <c:pt idx="464">
                  <c:v>0.94562105200000002</c:v>
                </c:pt>
                <c:pt idx="465">
                  <c:v>0.94563463199999997</c:v>
                </c:pt>
                <c:pt idx="466">
                  <c:v>0.94558030999999998</c:v>
                </c:pt>
                <c:pt idx="467">
                  <c:v>0.94551919699999998</c:v>
                </c:pt>
                <c:pt idx="468">
                  <c:v>0.94556333400000003</c:v>
                </c:pt>
                <c:pt idx="469">
                  <c:v>0.94562784200000005</c:v>
                </c:pt>
                <c:pt idx="470">
                  <c:v>0.94547845500000005</c:v>
                </c:pt>
                <c:pt idx="471">
                  <c:v>0.94526116400000004</c:v>
                </c:pt>
                <c:pt idx="472">
                  <c:v>0.94519665600000002</c:v>
                </c:pt>
                <c:pt idx="473">
                  <c:v>0.945220422</c:v>
                </c:pt>
                <c:pt idx="474">
                  <c:v>0.94516610000000001</c:v>
                </c:pt>
                <c:pt idx="475">
                  <c:v>0.94507782500000004</c:v>
                </c:pt>
                <c:pt idx="476">
                  <c:v>0.94506424499999997</c:v>
                </c:pt>
                <c:pt idx="477">
                  <c:v>0.94512875299999999</c:v>
                </c:pt>
                <c:pt idx="478">
                  <c:v>0.94504047899999999</c:v>
                </c:pt>
                <c:pt idx="479">
                  <c:v>0.94492843800000004</c:v>
                </c:pt>
                <c:pt idx="480">
                  <c:v>0.94487411600000004</c:v>
                </c:pt>
                <c:pt idx="481">
                  <c:v>0.94479263199999997</c:v>
                </c:pt>
                <c:pt idx="482">
                  <c:v>0.944711148</c:v>
                </c:pt>
                <c:pt idx="483">
                  <c:v>0.94471793800000003</c:v>
                </c:pt>
                <c:pt idx="484">
                  <c:v>0.94474170400000002</c:v>
                </c:pt>
                <c:pt idx="485">
                  <c:v>0.94476547</c:v>
                </c:pt>
                <c:pt idx="486">
                  <c:v>0.94463984899999998</c:v>
                </c:pt>
                <c:pt idx="487">
                  <c:v>0.94453459900000003</c:v>
                </c:pt>
                <c:pt idx="488">
                  <c:v>0.94452101899999996</c:v>
                </c:pt>
                <c:pt idx="489">
                  <c:v>0.94444293000000001</c:v>
                </c:pt>
                <c:pt idx="490">
                  <c:v>0.94440558299999999</c:v>
                </c:pt>
                <c:pt idx="491">
                  <c:v>0.94430712299999997</c:v>
                </c:pt>
                <c:pt idx="492">
                  <c:v>0.94432070400000001</c:v>
                </c:pt>
                <c:pt idx="493">
                  <c:v>0.94436144600000005</c:v>
                </c:pt>
                <c:pt idx="494">
                  <c:v>0.94431730899999999</c:v>
                </c:pt>
                <c:pt idx="495">
                  <c:v>0.94417810700000004</c:v>
                </c:pt>
                <c:pt idx="496">
                  <c:v>0.94412717999999995</c:v>
                </c:pt>
                <c:pt idx="497">
                  <c:v>0.94404569599999999</c:v>
                </c:pt>
                <c:pt idx="498">
                  <c:v>0.94394384099999995</c:v>
                </c:pt>
                <c:pt idx="499">
                  <c:v>0.94386914700000002</c:v>
                </c:pt>
                <c:pt idx="500">
                  <c:v>0.94376389699999996</c:v>
                </c:pt>
                <c:pt idx="501">
                  <c:v>0.94401853400000002</c:v>
                </c:pt>
                <c:pt idx="502">
                  <c:v>0.94411699400000004</c:v>
                </c:pt>
                <c:pt idx="503">
                  <c:v>0.944015139</c:v>
                </c:pt>
                <c:pt idx="504">
                  <c:v>0.94393026000000002</c:v>
                </c:pt>
                <c:pt idx="505">
                  <c:v>0.94382500999999996</c:v>
                </c:pt>
                <c:pt idx="506">
                  <c:v>0.94379784899999997</c:v>
                </c:pt>
                <c:pt idx="507">
                  <c:v>0.94362469500000001</c:v>
                </c:pt>
                <c:pt idx="508">
                  <c:v>0.94351944499999996</c:v>
                </c:pt>
                <c:pt idx="509">
                  <c:v>0.94354321100000005</c:v>
                </c:pt>
                <c:pt idx="510">
                  <c:v>0.94379445399999995</c:v>
                </c:pt>
                <c:pt idx="511">
                  <c:v>0.94379784899999997</c:v>
                </c:pt>
                <c:pt idx="512">
                  <c:v>0.9436213</c:v>
                </c:pt>
                <c:pt idx="513">
                  <c:v>0.943533026</c:v>
                </c:pt>
                <c:pt idx="514">
                  <c:v>0.94354321100000005</c:v>
                </c:pt>
                <c:pt idx="515">
                  <c:v>0.94340740499999998</c:v>
                </c:pt>
                <c:pt idx="516">
                  <c:v>0.94334629199999998</c:v>
                </c:pt>
                <c:pt idx="517">
                  <c:v>0.94331913099999998</c:v>
                </c:pt>
                <c:pt idx="518">
                  <c:v>0.94336326800000003</c:v>
                </c:pt>
                <c:pt idx="519">
                  <c:v>0.94340061500000005</c:v>
                </c:pt>
                <c:pt idx="520">
                  <c:v>0.94340740499999998</c:v>
                </c:pt>
                <c:pt idx="521">
                  <c:v>0.94318671899999995</c:v>
                </c:pt>
                <c:pt idx="522">
                  <c:v>0.94306788799999997</c:v>
                </c:pt>
                <c:pt idx="523">
                  <c:v>0.943020356</c:v>
                </c:pt>
                <c:pt idx="524">
                  <c:v>0.94302714600000004</c:v>
                </c:pt>
                <c:pt idx="525">
                  <c:v>0.94298300899999998</c:v>
                </c:pt>
                <c:pt idx="526">
                  <c:v>0.94296942900000003</c:v>
                </c:pt>
                <c:pt idx="527">
                  <c:v>0.94293887200000004</c:v>
                </c:pt>
                <c:pt idx="528">
                  <c:v>0.94296263800000002</c:v>
                </c:pt>
                <c:pt idx="529">
                  <c:v>0.94292189599999998</c:v>
                </c:pt>
                <c:pt idx="530">
                  <c:v>0.94273176700000005</c:v>
                </c:pt>
                <c:pt idx="531">
                  <c:v>0.94269781600000002</c:v>
                </c:pt>
                <c:pt idx="532">
                  <c:v>0.94271139599999998</c:v>
                </c:pt>
                <c:pt idx="533">
                  <c:v>0.942721582</c:v>
                </c:pt>
                <c:pt idx="534">
                  <c:v>0.94259596099999998</c:v>
                </c:pt>
                <c:pt idx="535">
                  <c:v>0.94261293599999996</c:v>
                </c:pt>
                <c:pt idx="536">
                  <c:v>0.942660469</c:v>
                </c:pt>
                <c:pt idx="537">
                  <c:v>0.94331913099999998</c:v>
                </c:pt>
                <c:pt idx="538">
                  <c:v>0.94340400999999996</c:v>
                </c:pt>
                <c:pt idx="539">
                  <c:v>0.943444752</c:v>
                </c:pt>
                <c:pt idx="540">
                  <c:v>0.94296263800000002</c:v>
                </c:pt>
                <c:pt idx="541">
                  <c:v>0.942660469</c:v>
                </c:pt>
                <c:pt idx="542">
                  <c:v>0.94263330700000003</c:v>
                </c:pt>
                <c:pt idx="543">
                  <c:v>0.94259596099999998</c:v>
                </c:pt>
                <c:pt idx="544">
                  <c:v>0.94267744499999995</c:v>
                </c:pt>
                <c:pt idx="545">
                  <c:v>0.94260614600000003</c:v>
                </c:pt>
                <c:pt idx="546">
                  <c:v>0.94239225100000001</c:v>
                </c:pt>
                <c:pt idx="547">
                  <c:v>0.942538243</c:v>
                </c:pt>
                <c:pt idx="548">
                  <c:v>0.94258916999999998</c:v>
                </c:pt>
                <c:pt idx="549">
                  <c:v>0.94254842800000005</c:v>
                </c:pt>
                <c:pt idx="550">
                  <c:v>0.94254163800000001</c:v>
                </c:pt>
                <c:pt idx="551">
                  <c:v>0.94230397700000001</c:v>
                </c:pt>
                <c:pt idx="552">
                  <c:v>0.94227342000000003</c:v>
                </c:pt>
                <c:pt idx="553">
                  <c:v>0.94228360600000005</c:v>
                </c:pt>
                <c:pt idx="554">
                  <c:v>0.94207989599999997</c:v>
                </c:pt>
                <c:pt idx="555">
                  <c:v>0.94213421799999997</c:v>
                </c:pt>
                <c:pt idx="556">
                  <c:v>0.94221909699999995</c:v>
                </c:pt>
                <c:pt idx="557">
                  <c:v>0.94225644399999997</c:v>
                </c:pt>
                <c:pt idx="558">
                  <c:v>0.94237188000000005</c:v>
                </c:pt>
                <c:pt idx="559">
                  <c:v>0.94224286400000001</c:v>
                </c:pt>
                <c:pt idx="560">
                  <c:v>0.942113847</c:v>
                </c:pt>
                <c:pt idx="561">
                  <c:v>0.942052734</c:v>
                </c:pt>
                <c:pt idx="562">
                  <c:v>0.94198143599999995</c:v>
                </c:pt>
                <c:pt idx="563">
                  <c:v>0.94193390399999999</c:v>
                </c:pt>
                <c:pt idx="564">
                  <c:v>0.94197464600000003</c:v>
                </c:pt>
                <c:pt idx="565">
                  <c:v>0.94186260499999996</c:v>
                </c:pt>
                <c:pt idx="566">
                  <c:v>0.941726799</c:v>
                </c:pt>
                <c:pt idx="567">
                  <c:v>0.94186260499999996</c:v>
                </c:pt>
                <c:pt idx="568">
                  <c:v>0.94182865400000004</c:v>
                </c:pt>
                <c:pt idx="569">
                  <c:v>0.94168605699999997</c:v>
                </c:pt>
                <c:pt idx="570">
                  <c:v>0.94163852400000003</c:v>
                </c:pt>
                <c:pt idx="571">
                  <c:v>0.94153666999999996</c:v>
                </c:pt>
                <c:pt idx="572">
                  <c:v>0.941516299</c:v>
                </c:pt>
                <c:pt idx="573">
                  <c:v>0.941455186</c:v>
                </c:pt>
                <c:pt idx="574">
                  <c:v>0.94129900799999999</c:v>
                </c:pt>
                <c:pt idx="575">
                  <c:v>0.94123449999999997</c:v>
                </c:pt>
                <c:pt idx="576">
                  <c:v>0.94136351600000001</c:v>
                </c:pt>
                <c:pt idx="577">
                  <c:v>0.94123789499999999</c:v>
                </c:pt>
                <c:pt idx="578">
                  <c:v>0.94120054799999997</c:v>
                </c:pt>
                <c:pt idx="579">
                  <c:v>0.94111227399999997</c:v>
                </c:pt>
                <c:pt idx="580">
                  <c:v>0.94111227399999997</c:v>
                </c:pt>
                <c:pt idx="581">
                  <c:v>0.94107153200000004</c:v>
                </c:pt>
                <c:pt idx="582">
                  <c:v>0.94090516899999999</c:v>
                </c:pt>
                <c:pt idx="583">
                  <c:v>0.94091195900000002</c:v>
                </c:pt>
                <c:pt idx="584">
                  <c:v>0.940847451</c:v>
                </c:pt>
                <c:pt idx="585">
                  <c:v>0.94092214500000004</c:v>
                </c:pt>
                <c:pt idx="586">
                  <c:v>0.94087800799999999</c:v>
                </c:pt>
                <c:pt idx="587">
                  <c:v>0.94085763700000002</c:v>
                </c:pt>
                <c:pt idx="588">
                  <c:v>0.94082029</c:v>
                </c:pt>
                <c:pt idx="589">
                  <c:v>0.94076257200000002</c:v>
                </c:pt>
                <c:pt idx="590">
                  <c:v>0.94070145900000002</c:v>
                </c:pt>
                <c:pt idx="591">
                  <c:v>0.94061318500000002</c:v>
                </c:pt>
                <c:pt idx="592">
                  <c:v>0.94066750799999999</c:v>
                </c:pt>
                <c:pt idx="593">
                  <c:v>0.940786338</c:v>
                </c:pt>
                <c:pt idx="594">
                  <c:v>0.94056904799999996</c:v>
                </c:pt>
                <c:pt idx="595">
                  <c:v>0.940548677</c:v>
                </c:pt>
                <c:pt idx="596">
                  <c:v>0.94056225699999996</c:v>
                </c:pt>
                <c:pt idx="597">
                  <c:v>0.94052491100000002</c:v>
                </c:pt>
                <c:pt idx="598">
                  <c:v>0.94048416899999998</c:v>
                </c:pt>
                <c:pt idx="599">
                  <c:v>0.94019897500000005</c:v>
                </c:pt>
                <c:pt idx="600">
                  <c:v>0.94029743499999996</c:v>
                </c:pt>
                <c:pt idx="601">
                  <c:v>0.94024990200000003</c:v>
                </c:pt>
                <c:pt idx="602">
                  <c:v>0.94034836200000005</c:v>
                </c:pt>
                <c:pt idx="603">
                  <c:v>0.940277064</c:v>
                </c:pt>
                <c:pt idx="604">
                  <c:v>0.94026008800000005</c:v>
                </c:pt>
                <c:pt idx="605">
                  <c:v>0.94026687799999997</c:v>
                </c:pt>
                <c:pt idx="606">
                  <c:v>0.94020576499999997</c:v>
                </c:pt>
                <c:pt idx="607">
                  <c:v>0.94017181400000005</c:v>
                </c:pt>
                <c:pt idx="608">
                  <c:v>0.94009032999999997</c:v>
                </c:pt>
                <c:pt idx="609">
                  <c:v>0.94005298299999995</c:v>
                </c:pt>
                <c:pt idx="610">
                  <c:v>0.940063168</c:v>
                </c:pt>
                <c:pt idx="611">
                  <c:v>0.94001224100000003</c:v>
                </c:pt>
                <c:pt idx="612">
                  <c:v>0.93990020100000005</c:v>
                </c:pt>
                <c:pt idx="613">
                  <c:v>0.93992057100000004</c:v>
                </c:pt>
                <c:pt idx="614">
                  <c:v>0.93986285400000003</c:v>
                </c:pt>
                <c:pt idx="615">
                  <c:v>0.93986964399999995</c:v>
                </c:pt>
                <c:pt idx="616">
                  <c:v>0.93974062800000002</c:v>
                </c:pt>
                <c:pt idx="617">
                  <c:v>0.93966253899999996</c:v>
                </c:pt>
                <c:pt idx="618">
                  <c:v>0.93961840200000002</c:v>
                </c:pt>
                <c:pt idx="619">
                  <c:v>0.939730442</c:v>
                </c:pt>
                <c:pt idx="620">
                  <c:v>0.93971007100000004</c:v>
                </c:pt>
                <c:pt idx="621">
                  <c:v>0.93963198299999995</c:v>
                </c:pt>
                <c:pt idx="622">
                  <c:v>0.93965914399999995</c:v>
                </c:pt>
                <c:pt idx="623">
                  <c:v>0.93939092599999996</c:v>
                </c:pt>
                <c:pt idx="624">
                  <c:v>0.93941808699999996</c:v>
                </c:pt>
                <c:pt idx="625">
                  <c:v>0.93936036899999997</c:v>
                </c:pt>
                <c:pt idx="626">
                  <c:v>0.93922795800000003</c:v>
                </c:pt>
                <c:pt idx="627">
                  <c:v>0.93914307900000005</c:v>
                </c:pt>
                <c:pt idx="628">
                  <c:v>0.93928907100000003</c:v>
                </c:pt>
                <c:pt idx="629">
                  <c:v>0.93934678900000002</c:v>
                </c:pt>
                <c:pt idx="630">
                  <c:v>0.93924832899999999</c:v>
                </c:pt>
                <c:pt idx="631">
                  <c:v>0.93926869999999996</c:v>
                </c:pt>
                <c:pt idx="632">
                  <c:v>0.93924832899999999</c:v>
                </c:pt>
                <c:pt idx="633">
                  <c:v>0.93908196600000005</c:v>
                </c:pt>
                <c:pt idx="634">
                  <c:v>0.93905819999999995</c:v>
                </c:pt>
                <c:pt idx="635">
                  <c:v>0.93914647399999995</c:v>
                </c:pt>
                <c:pt idx="636">
                  <c:v>0.93891220799999997</c:v>
                </c:pt>
                <c:pt idx="637">
                  <c:v>0.93890202199999995</c:v>
                </c:pt>
                <c:pt idx="638">
                  <c:v>0.938918998</c:v>
                </c:pt>
                <c:pt idx="639">
                  <c:v>0.938857885</c:v>
                </c:pt>
                <c:pt idx="640">
                  <c:v>0.93883751400000004</c:v>
                </c:pt>
                <c:pt idx="641">
                  <c:v>0.93880356300000001</c:v>
                </c:pt>
                <c:pt idx="642">
                  <c:v>0.93879337699999998</c:v>
                </c:pt>
                <c:pt idx="643">
                  <c:v>0.938735659</c:v>
                </c:pt>
                <c:pt idx="644">
                  <c:v>0.93869491699999996</c:v>
                </c:pt>
                <c:pt idx="645">
                  <c:v>0.93861003799999998</c:v>
                </c:pt>
                <c:pt idx="646">
                  <c:v>0.93865417500000004</c:v>
                </c:pt>
                <c:pt idx="647">
                  <c:v>0.93859985300000004</c:v>
                </c:pt>
                <c:pt idx="648">
                  <c:v>0.938559111</c:v>
                </c:pt>
                <c:pt idx="649">
                  <c:v>0.93850818300000005</c:v>
                </c:pt>
                <c:pt idx="650">
                  <c:v>0.93844367500000003</c:v>
                </c:pt>
                <c:pt idx="651">
                  <c:v>0.93840632800000001</c:v>
                </c:pt>
                <c:pt idx="652">
                  <c:v>0.93842330399999996</c:v>
                </c:pt>
                <c:pt idx="653">
                  <c:v>0.93836898199999996</c:v>
                </c:pt>
                <c:pt idx="654">
                  <c:v>0.93830107799999996</c:v>
                </c:pt>
                <c:pt idx="655">
                  <c:v>0.93826373200000002</c:v>
                </c:pt>
                <c:pt idx="656">
                  <c:v>0.93820601400000003</c:v>
                </c:pt>
                <c:pt idx="657">
                  <c:v>0.93814490100000003</c:v>
                </c:pt>
                <c:pt idx="658">
                  <c:v>0.93812113500000005</c:v>
                </c:pt>
                <c:pt idx="659">
                  <c:v>0.93792081999999999</c:v>
                </c:pt>
                <c:pt idx="660">
                  <c:v>0.93780538400000002</c:v>
                </c:pt>
                <c:pt idx="661">
                  <c:v>0.93789705400000001</c:v>
                </c:pt>
                <c:pt idx="662">
                  <c:v>0.93797853799999997</c:v>
                </c:pt>
                <c:pt idx="663">
                  <c:v>0.93798872300000002</c:v>
                </c:pt>
                <c:pt idx="664">
                  <c:v>0.93793440100000003</c:v>
                </c:pt>
                <c:pt idx="665">
                  <c:v>0.93791402999999995</c:v>
                </c:pt>
                <c:pt idx="666">
                  <c:v>0.93849120699999999</c:v>
                </c:pt>
                <c:pt idx="667">
                  <c:v>0.93804644100000001</c:v>
                </c:pt>
                <c:pt idx="668">
                  <c:v>0.93785970699999999</c:v>
                </c:pt>
                <c:pt idx="669">
                  <c:v>0.937170489</c:v>
                </c:pt>
                <c:pt idx="670">
                  <c:v>0.93750661000000002</c:v>
                </c:pt>
                <c:pt idx="671">
                  <c:v>0.93755414199999998</c:v>
                </c:pt>
                <c:pt idx="672">
                  <c:v>0.93758469899999997</c:v>
                </c:pt>
                <c:pt idx="673">
                  <c:v>0.93758809399999998</c:v>
                </c:pt>
                <c:pt idx="674">
                  <c:v>0.93751679499999996</c:v>
                </c:pt>
                <c:pt idx="675">
                  <c:v>0.93751679499999996</c:v>
                </c:pt>
                <c:pt idx="676">
                  <c:v>0.93734364199999998</c:v>
                </c:pt>
                <c:pt idx="677">
                  <c:v>0.93726215800000001</c:v>
                </c:pt>
                <c:pt idx="678">
                  <c:v>0.93726215800000001</c:v>
                </c:pt>
                <c:pt idx="679">
                  <c:v>0.937319876</c:v>
                </c:pt>
                <c:pt idx="680">
                  <c:v>0.93733345700000004</c:v>
                </c:pt>
                <c:pt idx="681">
                  <c:v>0.93732666600000003</c:v>
                </c:pt>
                <c:pt idx="682">
                  <c:v>0.93721123100000003</c:v>
                </c:pt>
                <c:pt idx="683">
                  <c:v>0.93721462600000005</c:v>
                </c:pt>
                <c:pt idx="684">
                  <c:v>0.93707881900000001</c:v>
                </c:pt>
                <c:pt idx="685">
                  <c:v>0.93687850500000003</c:v>
                </c:pt>
                <c:pt idx="686">
                  <c:v>0.93693282700000002</c:v>
                </c:pt>
                <c:pt idx="687">
                  <c:v>0.93705505300000003</c:v>
                </c:pt>
                <c:pt idx="688">
                  <c:v>0.93696338400000001</c:v>
                </c:pt>
                <c:pt idx="689">
                  <c:v>0.93778840900000004</c:v>
                </c:pt>
                <c:pt idx="690">
                  <c:v>0.938796772</c:v>
                </c:pt>
                <c:pt idx="691">
                  <c:v>0.93913968400000003</c:v>
                </c:pt>
                <c:pt idx="692">
                  <c:v>0.93862701400000004</c:v>
                </c:pt>
                <c:pt idx="693">
                  <c:v>0.93653219799999998</c:v>
                </c:pt>
                <c:pt idx="694">
                  <c:v>0.93660349600000004</c:v>
                </c:pt>
                <c:pt idx="695">
                  <c:v>0.936623867</c:v>
                </c:pt>
                <c:pt idx="696">
                  <c:v>0.93668498</c:v>
                </c:pt>
                <c:pt idx="697">
                  <c:v>0.93669516600000002</c:v>
                </c:pt>
                <c:pt idx="698">
                  <c:v>0.93660349600000004</c:v>
                </c:pt>
                <c:pt idx="699">
                  <c:v>0.93674948800000002</c:v>
                </c:pt>
                <c:pt idx="700">
                  <c:v>0.93681399700000001</c:v>
                </c:pt>
                <c:pt idx="701">
                  <c:v>0.93637262499999996</c:v>
                </c:pt>
                <c:pt idx="702">
                  <c:v>0.93631830299999996</c:v>
                </c:pt>
                <c:pt idx="703">
                  <c:v>0.93626398</c:v>
                </c:pt>
                <c:pt idx="704">
                  <c:v>0.93627416500000005</c:v>
                </c:pt>
                <c:pt idx="705">
                  <c:v>0.93613156900000005</c:v>
                </c:pt>
                <c:pt idx="706">
                  <c:v>0.93605347999999999</c:v>
                </c:pt>
                <c:pt idx="707">
                  <c:v>0.93595501999999997</c:v>
                </c:pt>
                <c:pt idx="708">
                  <c:v>0.93588372200000003</c:v>
                </c:pt>
                <c:pt idx="709">
                  <c:v>0.93582260900000003</c:v>
                </c:pt>
                <c:pt idx="710">
                  <c:v>0.93574112499999995</c:v>
                </c:pt>
                <c:pt idx="711">
                  <c:v>0.93580563299999997</c:v>
                </c:pt>
                <c:pt idx="712">
                  <c:v>0.93576489100000004</c:v>
                </c:pt>
                <c:pt idx="713">
                  <c:v>0.93558155200000004</c:v>
                </c:pt>
                <c:pt idx="714">
                  <c:v>0.93565624599999997</c:v>
                </c:pt>
                <c:pt idx="715">
                  <c:v>0.93567661700000004</c:v>
                </c:pt>
                <c:pt idx="716">
                  <c:v>0.93558155200000004</c:v>
                </c:pt>
                <c:pt idx="717">
                  <c:v>0.93552043900000004</c:v>
                </c:pt>
                <c:pt idx="718">
                  <c:v>0.93545593100000002</c:v>
                </c:pt>
                <c:pt idx="719">
                  <c:v>0.93538463299999997</c:v>
                </c:pt>
                <c:pt idx="720">
                  <c:v>0.93532691499999998</c:v>
                </c:pt>
                <c:pt idx="721">
                  <c:v>0.93535407599999998</c:v>
                </c:pt>
                <c:pt idx="722">
                  <c:v>0.93538463299999997</c:v>
                </c:pt>
                <c:pt idx="723">
                  <c:v>0.93536765700000002</c:v>
                </c:pt>
                <c:pt idx="724">
                  <c:v>0.93533031</c:v>
                </c:pt>
                <c:pt idx="725">
                  <c:v>0.93525222100000005</c:v>
                </c:pt>
                <c:pt idx="726">
                  <c:v>0.93521826900000005</c:v>
                </c:pt>
                <c:pt idx="727">
                  <c:v>0.93522845499999996</c:v>
                </c:pt>
                <c:pt idx="728">
                  <c:v>0.93523524499999999</c:v>
                </c:pt>
                <c:pt idx="729">
                  <c:v>0.93516394700000005</c:v>
                </c:pt>
                <c:pt idx="730">
                  <c:v>0.93508246299999997</c:v>
                </c:pt>
                <c:pt idx="731">
                  <c:v>0.93512320500000001</c:v>
                </c:pt>
                <c:pt idx="732">
                  <c:v>0.93509943900000003</c:v>
                </c:pt>
                <c:pt idx="733">
                  <c:v>0.93507227699999995</c:v>
                </c:pt>
                <c:pt idx="734">
                  <c:v>0.93497381800000001</c:v>
                </c:pt>
                <c:pt idx="735">
                  <c:v>0.93497042299999999</c:v>
                </c:pt>
                <c:pt idx="736">
                  <c:v>0.93494665600000004</c:v>
                </c:pt>
                <c:pt idx="737">
                  <c:v>0.93485159200000001</c:v>
                </c:pt>
                <c:pt idx="738">
                  <c:v>0.93523864000000001</c:v>
                </c:pt>
                <c:pt idx="739">
                  <c:v>0.93486856799999996</c:v>
                </c:pt>
                <c:pt idx="740">
                  <c:v>0.93476331800000001</c:v>
                </c:pt>
                <c:pt idx="741">
                  <c:v>0.93469201899999999</c:v>
                </c:pt>
                <c:pt idx="742">
                  <c:v>0.93460034999999997</c:v>
                </c:pt>
                <c:pt idx="743">
                  <c:v>0.93456979299999998</c:v>
                </c:pt>
                <c:pt idx="744">
                  <c:v>0.93450188999999995</c:v>
                </c:pt>
                <c:pt idx="745">
                  <c:v>0.93438645399999998</c:v>
                </c:pt>
                <c:pt idx="746">
                  <c:v>0.934125027</c:v>
                </c:pt>
                <c:pt idx="747">
                  <c:v>0.93429478499999996</c:v>
                </c:pt>
                <c:pt idx="748">
                  <c:v>0.93426422799999997</c:v>
                </c:pt>
                <c:pt idx="749">
                  <c:v>0.93421669600000001</c:v>
                </c:pt>
                <c:pt idx="750">
                  <c:v>0.93417934899999999</c:v>
                </c:pt>
                <c:pt idx="751">
                  <c:v>0.93406051899999998</c:v>
                </c:pt>
                <c:pt idx="752">
                  <c:v>0.93404014800000001</c:v>
                </c:pt>
                <c:pt idx="753">
                  <c:v>0.93398582500000005</c:v>
                </c:pt>
                <c:pt idx="754">
                  <c:v>0.93397563900000002</c:v>
                </c:pt>
                <c:pt idx="755">
                  <c:v>0.93394508300000001</c:v>
                </c:pt>
                <c:pt idx="756">
                  <c:v>0.93380927599999997</c:v>
                </c:pt>
                <c:pt idx="757">
                  <c:v>0.93382964700000004</c:v>
                </c:pt>
                <c:pt idx="758">
                  <c:v>0.93377532500000004</c:v>
                </c:pt>
                <c:pt idx="759">
                  <c:v>0.93363272799999997</c:v>
                </c:pt>
                <c:pt idx="760">
                  <c:v>0.93365649399999995</c:v>
                </c:pt>
                <c:pt idx="761">
                  <c:v>0.93358859100000002</c:v>
                </c:pt>
                <c:pt idx="762">
                  <c:v>0.93365649399999995</c:v>
                </c:pt>
                <c:pt idx="763">
                  <c:v>0.933612357</c:v>
                </c:pt>
                <c:pt idx="764">
                  <c:v>0.93356142900000005</c:v>
                </c:pt>
                <c:pt idx="765">
                  <c:v>0.93351389699999998</c:v>
                </c:pt>
                <c:pt idx="766">
                  <c:v>0.93342222799999996</c:v>
                </c:pt>
                <c:pt idx="767">
                  <c:v>0.93344259900000004</c:v>
                </c:pt>
                <c:pt idx="768">
                  <c:v>0.93338827599999996</c:v>
                </c:pt>
                <c:pt idx="769">
                  <c:v>0.93337469500000003</c:v>
                </c:pt>
                <c:pt idx="770">
                  <c:v>0.93335092900000005</c:v>
                </c:pt>
                <c:pt idx="771">
                  <c:v>0.93334413900000002</c:v>
                </c:pt>
                <c:pt idx="772">
                  <c:v>0.93328981600000005</c:v>
                </c:pt>
                <c:pt idx="773">
                  <c:v>0.93315400999999998</c:v>
                </c:pt>
                <c:pt idx="774">
                  <c:v>0.93319475200000002</c:v>
                </c:pt>
                <c:pt idx="775">
                  <c:v>0.93314042900000005</c:v>
                </c:pt>
                <c:pt idx="776">
                  <c:v>0.93303857400000001</c:v>
                </c:pt>
                <c:pt idx="777">
                  <c:v>0.93302499400000005</c:v>
                </c:pt>
                <c:pt idx="778">
                  <c:v>0.93309289699999998</c:v>
                </c:pt>
                <c:pt idx="779">
                  <c:v>0.93303517899999999</c:v>
                </c:pt>
                <c:pt idx="780">
                  <c:v>0.93302838899999996</c:v>
                </c:pt>
                <c:pt idx="781">
                  <c:v>0.93297406599999999</c:v>
                </c:pt>
                <c:pt idx="782">
                  <c:v>0.93293332399999995</c:v>
                </c:pt>
                <c:pt idx="783">
                  <c:v>0.93287560599999997</c:v>
                </c:pt>
                <c:pt idx="784">
                  <c:v>0.93274319500000002</c:v>
                </c:pt>
                <c:pt idx="785">
                  <c:v>0.93267529199999999</c:v>
                </c:pt>
                <c:pt idx="786">
                  <c:v>0.93269566299999995</c:v>
                </c:pt>
                <c:pt idx="787">
                  <c:v>0.93267529199999999</c:v>
                </c:pt>
                <c:pt idx="788">
                  <c:v>0.93258022699999998</c:v>
                </c:pt>
                <c:pt idx="789">
                  <c:v>0.93267529199999999</c:v>
                </c:pt>
                <c:pt idx="790">
                  <c:v>0.93268547700000004</c:v>
                </c:pt>
                <c:pt idx="791">
                  <c:v>0.93262775899999995</c:v>
                </c:pt>
                <c:pt idx="792">
                  <c:v>0.93255306599999999</c:v>
                </c:pt>
                <c:pt idx="793">
                  <c:v>0.93247497700000004</c:v>
                </c:pt>
                <c:pt idx="794">
                  <c:v>0.93246479199999999</c:v>
                </c:pt>
                <c:pt idx="795">
                  <c:v>0.93248855799999997</c:v>
                </c:pt>
                <c:pt idx="796">
                  <c:v>0.93242744499999997</c:v>
                </c:pt>
                <c:pt idx="797">
                  <c:v>0.93236293699999995</c:v>
                </c:pt>
                <c:pt idx="798">
                  <c:v>0.932345961</c:v>
                </c:pt>
                <c:pt idx="799">
                  <c:v>0.93238670300000004</c:v>
                </c:pt>
                <c:pt idx="800">
                  <c:v>0.93228824300000002</c:v>
                </c:pt>
                <c:pt idx="801">
                  <c:v>0.93221354899999997</c:v>
                </c:pt>
                <c:pt idx="802">
                  <c:v>0.93209811399999998</c:v>
                </c:pt>
                <c:pt idx="803">
                  <c:v>0.93205058200000002</c:v>
                </c:pt>
                <c:pt idx="804">
                  <c:v>0.93207774300000001</c:v>
                </c:pt>
                <c:pt idx="805">
                  <c:v>0.93196230700000005</c:v>
                </c:pt>
                <c:pt idx="806">
                  <c:v>0.93195212199999999</c:v>
                </c:pt>
                <c:pt idx="807">
                  <c:v>0.93189779900000003</c:v>
                </c:pt>
                <c:pt idx="808">
                  <c:v>0.93185026699999995</c:v>
                </c:pt>
                <c:pt idx="809">
                  <c:v>0.93177217800000001</c:v>
                </c:pt>
                <c:pt idx="810">
                  <c:v>0.93176199299999996</c:v>
                </c:pt>
                <c:pt idx="811">
                  <c:v>0.93174841200000003</c:v>
                </c:pt>
                <c:pt idx="812">
                  <c:v>0.93179594399999999</c:v>
                </c:pt>
                <c:pt idx="813">
                  <c:v>0.93188082299999997</c:v>
                </c:pt>
                <c:pt idx="814">
                  <c:v>0.93183329100000001</c:v>
                </c:pt>
                <c:pt idx="815">
                  <c:v>0.93175520199999995</c:v>
                </c:pt>
                <c:pt idx="816">
                  <c:v>0.93159902500000003</c:v>
                </c:pt>
                <c:pt idx="817">
                  <c:v>0.93151075000000005</c:v>
                </c:pt>
                <c:pt idx="818">
                  <c:v>0.93144284700000002</c:v>
                </c:pt>
                <c:pt idx="819">
                  <c:v>0.931351178</c:v>
                </c:pt>
                <c:pt idx="820">
                  <c:v>0.93144963800000002</c:v>
                </c:pt>
                <c:pt idx="821">
                  <c:v>0.93147679900000002</c:v>
                </c:pt>
                <c:pt idx="822">
                  <c:v>0.93132062100000002</c:v>
                </c:pt>
                <c:pt idx="823">
                  <c:v>0.93128666999999998</c:v>
                </c:pt>
                <c:pt idx="824">
                  <c:v>0.93127648399999996</c:v>
                </c:pt>
                <c:pt idx="825">
                  <c:v>0.93123574200000003</c:v>
                </c:pt>
                <c:pt idx="826">
                  <c:v>0.93126629900000002</c:v>
                </c:pt>
                <c:pt idx="827">
                  <c:v>0.93133080700000004</c:v>
                </c:pt>
                <c:pt idx="828">
                  <c:v>0.93129346000000002</c:v>
                </c:pt>
                <c:pt idx="829">
                  <c:v>0.931290065</c:v>
                </c:pt>
                <c:pt idx="830">
                  <c:v>0.93138173400000002</c:v>
                </c:pt>
                <c:pt idx="831">
                  <c:v>0.93119839500000001</c:v>
                </c:pt>
                <c:pt idx="832">
                  <c:v>0.93114407300000002</c:v>
                </c:pt>
                <c:pt idx="833">
                  <c:v>0.93097431500000005</c:v>
                </c:pt>
                <c:pt idx="834">
                  <c:v>0.93093357300000001</c:v>
                </c:pt>
                <c:pt idx="835">
                  <c:v>0.93090641100000004</c:v>
                </c:pt>
                <c:pt idx="836">
                  <c:v>0.93086227399999999</c:v>
                </c:pt>
                <c:pt idx="837">
                  <c:v>0.93081813700000005</c:v>
                </c:pt>
                <c:pt idx="838">
                  <c:v>0.93091320200000005</c:v>
                </c:pt>
                <c:pt idx="839">
                  <c:v>0.93075362900000003</c:v>
                </c:pt>
                <c:pt idx="840">
                  <c:v>0.93069930599999995</c:v>
                </c:pt>
                <c:pt idx="841">
                  <c:v>0.93067214499999995</c:v>
                </c:pt>
                <c:pt idx="842">
                  <c:v>0.93062461299999999</c:v>
                </c:pt>
                <c:pt idx="843">
                  <c:v>0.930594056</c:v>
                </c:pt>
                <c:pt idx="844">
                  <c:v>0.93066535500000003</c:v>
                </c:pt>
                <c:pt idx="845">
                  <c:v>0.93064158900000005</c:v>
                </c:pt>
                <c:pt idx="846">
                  <c:v>0.93065856400000002</c:v>
                </c:pt>
                <c:pt idx="847">
                  <c:v>0.93058387099999995</c:v>
                </c:pt>
                <c:pt idx="848">
                  <c:v>0.93051596700000005</c:v>
                </c:pt>
                <c:pt idx="849">
                  <c:v>0.93043448399999995</c:v>
                </c:pt>
                <c:pt idx="850">
                  <c:v>0.93051596700000005</c:v>
                </c:pt>
                <c:pt idx="851">
                  <c:v>0.93049559599999998</c:v>
                </c:pt>
                <c:pt idx="852">
                  <c:v>0.930410717</c:v>
                </c:pt>
                <c:pt idx="853">
                  <c:v>0.93029867700000002</c:v>
                </c:pt>
                <c:pt idx="854">
                  <c:v>0.93027830600000005</c:v>
                </c:pt>
                <c:pt idx="855">
                  <c:v>0.93032923300000003</c:v>
                </c:pt>
                <c:pt idx="856">
                  <c:v>0.93036997499999996</c:v>
                </c:pt>
                <c:pt idx="857">
                  <c:v>0.93034281399999996</c:v>
                </c:pt>
                <c:pt idx="858">
                  <c:v>0.93016966099999998</c:v>
                </c:pt>
                <c:pt idx="859">
                  <c:v>0.930234169</c:v>
                </c:pt>
                <c:pt idx="860">
                  <c:v>0.93019342699999996</c:v>
                </c:pt>
                <c:pt idx="861">
                  <c:v>0.93010854799999998</c:v>
                </c:pt>
                <c:pt idx="862">
                  <c:v>0.93004064500000005</c:v>
                </c:pt>
                <c:pt idx="863">
                  <c:v>0.93002027399999998</c:v>
                </c:pt>
                <c:pt idx="864">
                  <c:v>0.93008817700000002</c:v>
                </c:pt>
                <c:pt idx="865">
                  <c:v>0.92999311200000001</c:v>
                </c:pt>
                <c:pt idx="866">
                  <c:v>0.92985730600000005</c:v>
                </c:pt>
                <c:pt idx="867">
                  <c:v>0.92989125699999997</c:v>
                </c:pt>
                <c:pt idx="868">
                  <c:v>0.92998632199999998</c:v>
                </c:pt>
                <c:pt idx="869">
                  <c:v>0.92999311200000001</c:v>
                </c:pt>
                <c:pt idx="870">
                  <c:v>0.92994218500000003</c:v>
                </c:pt>
                <c:pt idx="871">
                  <c:v>0.92993539400000003</c:v>
                </c:pt>
                <c:pt idx="872">
                  <c:v>0.92985391100000003</c:v>
                </c:pt>
                <c:pt idx="873">
                  <c:v>0.92981656400000001</c:v>
                </c:pt>
                <c:pt idx="874">
                  <c:v>0.929687547</c:v>
                </c:pt>
                <c:pt idx="875">
                  <c:v>0.92982335400000005</c:v>
                </c:pt>
                <c:pt idx="876">
                  <c:v>0.92974186999999997</c:v>
                </c:pt>
                <c:pt idx="877">
                  <c:v>0.92974526499999999</c:v>
                </c:pt>
                <c:pt idx="878">
                  <c:v>0.92963322500000001</c:v>
                </c:pt>
                <c:pt idx="879">
                  <c:v>0.92955513599999995</c:v>
                </c:pt>
                <c:pt idx="880">
                  <c:v>0.92953476499999999</c:v>
                </c:pt>
                <c:pt idx="881">
                  <c:v>0.92960945900000003</c:v>
                </c:pt>
                <c:pt idx="882">
                  <c:v>0.92959248299999997</c:v>
                </c:pt>
                <c:pt idx="883">
                  <c:v>0.92940574899999995</c:v>
                </c:pt>
                <c:pt idx="884">
                  <c:v>0.92934463599999995</c:v>
                </c:pt>
                <c:pt idx="885">
                  <c:v>0.92939895900000002</c:v>
                </c:pt>
                <c:pt idx="886">
                  <c:v>0.92938537799999998</c:v>
                </c:pt>
                <c:pt idx="887">
                  <c:v>0.92928012800000004</c:v>
                </c:pt>
                <c:pt idx="888">
                  <c:v>0.929205434</c:v>
                </c:pt>
                <c:pt idx="889">
                  <c:v>0.92926315199999998</c:v>
                </c:pt>
                <c:pt idx="890">
                  <c:v>0.929354821</c:v>
                </c:pt>
                <c:pt idx="891">
                  <c:v>0.92913074100000004</c:v>
                </c:pt>
                <c:pt idx="892">
                  <c:v>0.92903907100000005</c:v>
                </c:pt>
                <c:pt idx="893">
                  <c:v>0.92896437799999998</c:v>
                </c:pt>
                <c:pt idx="894">
                  <c:v>0.92887949800000003</c:v>
                </c:pt>
                <c:pt idx="895">
                  <c:v>0.92883536099999997</c:v>
                </c:pt>
                <c:pt idx="896">
                  <c:v>0.92878443399999999</c:v>
                </c:pt>
                <c:pt idx="897">
                  <c:v>0.92873350600000004</c:v>
                </c:pt>
                <c:pt idx="898">
                  <c:v>0.92832608699999997</c:v>
                </c:pt>
                <c:pt idx="899">
                  <c:v>0.92825478800000005</c:v>
                </c:pt>
                <c:pt idx="900">
                  <c:v>0.92820386099999996</c:v>
                </c:pt>
                <c:pt idx="901">
                  <c:v>0.92819707100000004</c:v>
                </c:pt>
                <c:pt idx="902">
                  <c:v>0.92817330399999998</c:v>
                </c:pt>
                <c:pt idx="903">
                  <c:v>0.92820046599999995</c:v>
                </c:pt>
                <c:pt idx="904">
                  <c:v>0.92811219099999998</c:v>
                </c:pt>
                <c:pt idx="905">
                  <c:v>0.92806805400000003</c:v>
                </c:pt>
                <c:pt idx="906">
                  <c:v>0.92807144900000005</c:v>
                </c:pt>
                <c:pt idx="907">
                  <c:v>0.92804428800000005</c:v>
                </c:pt>
                <c:pt idx="908">
                  <c:v>0.92805786899999998</c:v>
                </c:pt>
                <c:pt idx="909">
                  <c:v>0.92794922400000002</c:v>
                </c:pt>
                <c:pt idx="910">
                  <c:v>0.92799675599999998</c:v>
                </c:pt>
                <c:pt idx="911">
                  <c:v>0.92785415900000001</c:v>
                </c:pt>
                <c:pt idx="912">
                  <c:v>0.92775569899999999</c:v>
                </c:pt>
                <c:pt idx="913">
                  <c:v>0.92770816700000003</c:v>
                </c:pt>
                <c:pt idx="914">
                  <c:v>0.92765044900000004</c:v>
                </c:pt>
                <c:pt idx="915">
                  <c:v>0.92764365900000001</c:v>
                </c:pt>
                <c:pt idx="916">
                  <c:v>0.92761310200000002</c:v>
                </c:pt>
                <c:pt idx="917">
                  <c:v>0.92762668299999995</c:v>
                </c:pt>
                <c:pt idx="918">
                  <c:v>0.92756896499999997</c:v>
                </c:pt>
                <c:pt idx="919">
                  <c:v>0.92749766700000003</c:v>
                </c:pt>
                <c:pt idx="920">
                  <c:v>0.92751124699999998</c:v>
                </c:pt>
                <c:pt idx="921">
                  <c:v>0.92745692499999999</c:v>
                </c:pt>
                <c:pt idx="922">
                  <c:v>0.92745013399999998</c:v>
                </c:pt>
                <c:pt idx="923">
                  <c:v>0.92743315900000001</c:v>
                </c:pt>
                <c:pt idx="924">
                  <c:v>0.92737204600000001</c:v>
                </c:pt>
                <c:pt idx="925">
                  <c:v>0.92733130399999997</c:v>
                </c:pt>
                <c:pt idx="926">
                  <c:v>0.92729056200000004</c:v>
                </c:pt>
                <c:pt idx="927">
                  <c:v>0.92724982</c:v>
                </c:pt>
                <c:pt idx="928">
                  <c:v>0.92717512599999996</c:v>
                </c:pt>
                <c:pt idx="929">
                  <c:v>0.92712419899999998</c:v>
                </c:pt>
                <c:pt idx="930">
                  <c:v>0.92708685199999996</c:v>
                </c:pt>
                <c:pt idx="931">
                  <c:v>0.92701894900000004</c:v>
                </c:pt>
                <c:pt idx="932">
                  <c:v>0.92704950500000005</c:v>
                </c:pt>
                <c:pt idx="933">
                  <c:v>0.92704271500000002</c:v>
                </c:pt>
                <c:pt idx="934">
                  <c:v>0.927005368</c:v>
                </c:pt>
                <c:pt idx="935">
                  <c:v>0.92691369899999998</c:v>
                </c:pt>
                <c:pt idx="936">
                  <c:v>0.92690690799999997</c:v>
                </c:pt>
                <c:pt idx="937">
                  <c:v>0.92685258599999998</c:v>
                </c:pt>
                <c:pt idx="938">
                  <c:v>0.92676431100000001</c:v>
                </c:pt>
                <c:pt idx="939">
                  <c:v>0.92672017399999995</c:v>
                </c:pt>
                <c:pt idx="940">
                  <c:v>0.92668961800000005</c:v>
                </c:pt>
                <c:pt idx="941">
                  <c:v>0.92666924699999997</c:v>
                </c:pt>
                <c:pt idx="942">
                  <c:v>0.92666245599999997</c:v>
                </c:pt>
                <c:pt idx="943">
                  <c:v>0.92656399700000003</c:v>
                </c:pt>
                <c:pt idx="944">
                  <c:v>0.92653344000000004</c:v>
                </c:pt>
                <c:pt idx="945">
                  <c:v>0.92645535099999998</c:v>
                </c:pt>
                <c:pt idx="946">
                  <c:v>0.926370472</c:v>
                </c:pt>
                <c:pt idx="947">
                  <c:v>0.92637386799999999</c:v>
                </c:pt>
                <c:pt idx="948">
                  <c:v>0.92632633499999995</c:v>
                </c:pt>
                <c:pt idx="949">
                  <c:v>0.926282198</c:v>
                </c:pt>
                <c:pt idx="950">
                  <c:v>0.92623127100000002</c:v>
                </c:pt>
                <c:pt idx="951">
                  <c:v>0.92611244000000004</c:v>
                </c:pt>
                <c:pt idx="952">
                  <c:v>0.92605811699999996</c:v>
                </c:pt>
                <c:pt idx="953">
                  <c:v>0.926010585</c:v>
                </c:pt>
                <c:pt idx="954">
                  <c:v>0.92581706100000005</c:v>
                </c:pt>
                <c:pt idx="955">
                  <c:v>0.92587477799999995</c:v>
                </c:pt>
                <c:pt idx="956">
                  <c:v>0.92583403600000003</c:v>
                </c:pt>
                <c:pt idx="957">
                  <c:v>0.92578989899999997</c:v>
                </c:pt>
                <c:pt idx="958">
                  <c:v>0.92595286700000001</c:v>
                </c:pt>
                <c:pt idx="959">
                  <c:v>0.92580687500000003</c:v>
                </c:pt>
                <c:pt idx="960">
                  <c:v>0.92578650399999995</c:v>
                </c:pt>
                <c:pt idx="961">
                  <c:v>0.92576273799999997</c:v>
                </c:pt>
                <c:pt idx="962">
                  <c:v>0.92567785899999999</c:v>
                </c:pt>
                <c:pt idx="963">
                  <c:v>0.92561674599999999</c:v>
                </c:pt>
                <c:pt idx="964">
                  <c:v>0.92556581800000004</c:v>
                </c:pt>
                <c:pt idx="965">
                  <c:v>0.92554205199999995</c:v>
                </c:pt>
                <c:pt idx="966">
                  <c:v>0.92552168099999998</c:v>
                </c:pt>
                <c:pt idx="967">
                  <c:v>0.92542661699999995</c:v>
                </c:pt>
                <c:pt idx="968">
                  <c:v>0.92542322200000005</c:v>
                </c:pt>
                <c:pt idx="969">
                  <c:v>0.92535192300000002</c:v>
                </c:pt>
                <c:pt idx="970">
                  <c:v>0.92537229399999998</c:v>
                </c:pt>
                <c:pt idx="971">
                  <c:v>0.92530099600000004</c:v>
                </c:pt>
                <c:pt idx="972">
                  <c:v>0.92523309200000003</c:v>
                </c:pt>
                <c:pt idx="973">
                  <c:v>0.92524327799999995</c:v>
                </c:pt>
                <c:pt idx="974">
                  <c:v>0.92520593100000004</c:v>
                </c:pt>
                <c:pt idx="975">
                  <c:v>0.92518555999999996</c:v>
                </c:pt>
                <c:pt idx="976">
                  <c:v>0.925138028</c:v>
                </c:pt>
                <c:pt idx="977">
                  <c:v>0.925104076</c:v>
                </c:pt>
                <c:pt idx="978">
                  <c:v>0.92508370500000003</c:v>
                </c:pt>
                <c:pt idx="979">
                  <c:v>0.92503956799999998</c:v>
                </c:pt>
                <c:pt idx="980">
                  <c:v>0.925015802</c:v>
                </c:pt>
                <c:pt idx="981">
                  <c:v>0.92495808400000001</c:v>
                </c:pt>
                <c:pt idx="982">
                  <c:v>0.92492073699999999</c:v>
                </c:pt>
                <c:pt idx="983">
                  <c:v>0.92486981000000001</c:v>
                </c:pt>
                <c:pt idx="984">
                  <c:v>0.924866415</c:v>
                </c:pt>
                <c:pt idx="985">
                  <c:v>0.92481888199999995</c:v>
                </c:pt>
                <c:pt idx="986">
                  <c:v>0.92484604400000003</c:v>
                </c:pt>
                <c:pt idx="987">
                  <c:v>0.92479851099999999</c:v>
                </c:pt>
                <c:pt idx="988">
                  <c:v>0.92475097900000003</c:v>
                </c:pt>
                <c:pt idx="989">
                  <c:v>0.92468307599999999</c:v>
                </c:pt>
                <c:pt idx="990">
                  <c:v>0.92472042300000001</c:v>
                </c:pt>
                <c:pt idx="991">
                  <c:v>0.92461177699999997</c:v>
                </c:pt>
                <c:pt idx="992">
                  <c:v>0.92463893900000005</c:v>
                </c:pt>
                <c:pt idx="993">
                  <c:v>0.92462875300000003</c:v>
                </c:pt>
                <c:pt idx="994">
                  <c:v>0.92465931000000001</c:v>
                </c:pt>
                <c:pt idx="995">
                  <c:v>0.92458461599999997</c:v>
                </c:pt>
                <c:pt idx="996">
                  <c:v>0.92455405999999996</c:v>
                </c:pt>
                <c:pt idx="997">
                  <c:v>0.92453029399999997</c:v>
                </c:pt>
                <c:pt idx="998">
                  <c:v>0.92442504299999995</c:v>
                </c:pt>
                <c:pt idx="999">
                  <c:v>0.92442843900000005</c:v>
                </c:pt>
                <c:pt idx="1000">
                  <c:v>0.92439448700000004</c:v>
                </c:pt>
                <c:pt idx="1001">
                  <c:v>0.92435034999999999</c:v>
                </c:pt>
                <c:pt idx="1002">
                  <c:v>0.92432318899999999</c:v>
                </c:pt>
                <c:pt idx="1003">
                  <c:v>0.92428584199999997</c:v>
                </c:pt>
                <c:pt idx="1004">
                  <c:v>0.92421454300000005</c:v>
                </c:pt>
                <c:pt idx="1005">
                  <c:v>0.924204358</c:v>
                </c:pt>
                <c:pt idx="1006">
                  <c:v>0.924136454</c:v>
                </c:pt>
                <c:pt idx="1007">
                  <c:v>0.92408892200000003</c:v>
                </c:pt>
                <c:pt idx="1008">
                  <c:v>0.92406855099999996</c:v>
                </c:pt>
                <c:pt idx="1009">
                  <c:v>0.92403799499999995</c:v>
                </c:pt>
                <c:pt idx="1010">
                  <c:v>0.92397009100000005</c:v>
                </c:pt>
                <c:pt idx="1011">
                  <c:v>0.92394293000000005</c:v>
                </c:pt>
                <c:pt idx="1012">
                  <c:v>0.92388181700000005</c:v>
                </c:pt>
                <c:pt idx="1013">
                  <c:v>0.92378335700000003</c:v>
                </c:pt>
                <c:pt idx="1014">
                  <c:v>0.92372564000000001</c:v>
                </c:pt>
                <c:pt idx="1015">
                  <c:v>0.92369168800000001</c:v>
                </c:pt>
                <c:pt idx="1016">
                  <c:v>0.92370526900000005</c:v>
                </c:pt>
                <c:pt idx="1017">
                  <c:v>0.92365434099999999</c:v>
                </c:pt>
                <c:pt idx="1018">
                  <c:v>0.92376977699999996</c:v>
                </c:pt>
                <c:pt idx="1019">
                  <c:v>0.92373921999999997</c:v>
                </c:pt>
                <c:pt idx="1020">
                  <c:v>0.92370187400000003</c:v>
                </c:pt>
                <c:pt idx="1021">
                  <c:v>0.92365434099999999</c:v>
                </c:pt>
                <c:pt idx="1022">
                  <c:v>0.92364415600000005</c:v>
                </c:pt>
                <c:pt idx="1023">
                  <c:v>0.92359322799999999</c:v>
                </c:pt>
                <c:pt idx="1024">
                  <c:v>0.92355927699999996</c:v>
                </c:pt>
                <c:pt idx="1025">
                  <c:v>0.92355248599999995</c:v>
                </c:pt>
                <c:pt idx="1026">
                  <c:v>0.92357285700000002</c:v>
                </c:pt>
                <c:pt idx="1027">
                  <c:v>0.92353211499999999</c:v>
                </c:pt>
                <c:pt idx="1028">
                  <c:v>0.92358983299999997</c:v>
                </c:pt>
                <c:pt idx="1029">
                  <c:v>0.92357964800000003</c:v>
                </c:pt>
                <c:pt idx="1030">
                  <c:v>0.92356606699999999</c:v>
                </c:pt>
                <c:pt idx="1031">
                  <c:v>0.92334538099999997</c:v>
                </c:pt>
                <c:pt idx="1032">
                  <c:v>0.92340988899999998</c:v>
                </c:pt>
                <c:pt idx="1033">
                  <c:v>0.92349137299999995</c:v>
                </c:pt>
                <c:pt idx="1034">
                  <c:v>0.92334198599999995</c:v>
                </c:pt>
                <c:pt idx="1035">
                  <c:v>0.923297849</c:v>
                </c:pt>
                <c:pt idx="1036">
                  <c:v>0.92322655099999995</c:v>
                </c:pt>
                <c:pt idx="1037">
                  <c:v>0.92315864700000005</c:v>
                </c:pt>
                <c:pt idx="1038">
                  <c:v>0.92316543799999995</c:v>
                </c:pt>
                <c:pt idx="1039">
                  <c:v>0.92313488099999996</c:v>
                </c:pt>
                <c:pt idx="1040">
                  <c:v>0.922999075</c:v>
                </c:pt>
                <c:pt idx="1041">
                  <c:v>0.92296172799999998</c:v>
                </c:pt>
                <c:pt idx="1042">
                  <c:v>0.92294135700000002</c:v>
                </c:pt>
                <c:pt idx="1043">
                  <c:v>0.92289042899999996</c:v>
                </c:pt>
                <c:pt idx="1044">
                  <c:v>0.92282252600000003</c:v>
                </c:pt>
                <c:pt idx="1045">
                  <c:v>0.92289721999999996</c:v>
                </c:pt>
                <c:pt idx="1046">
                  <c:v>0.92284629200000001</c:v>
                </c:pt>
                <c:pt idx="1047">
                  <c:v>0.92278857400000003</c:v>
                </c:pt>
                <c:pt idx="1048">
                  <c:v>0.922815736</c:v>
                </c:pt>
                <c:pt idx="1049">
                  <c:v>0.92273425200000003</c:v>
                </c:pt>
                <c:pt idx="1050">
                  <c:v>0.92264597800000003</c:v>
                </c:pt>
                <c:pt idx="1051">
                  <c:v>0.922605236</c:v>
                </c:pt>
                <c:pt idx="1052">
                  <c:v>0.92255770299999995</c:v>
                </c:pt>
                <c:pt idx="1053">
                  <c:v>0.92252714700000005</c:v>
                </c:pt>
                <c:pt idx="1054">
                  <c:v>0.92253393699999997</c:v>
                </c:pt>
                <c:pt idx="1055">
                  <c:v>0.92253393699999997</c:v>
                </c:pt>
                <c:pt idx="1056">
                  <c:v>0.92246942899999995</c:v>
                </c:pt>
                <c:pt idx="1057">
                  <c:v>0.92243208200000004</c:v>
                </c:pt>
                <c:pt idx="1058">
                  <c:v>0.92236757400000002</c:v>
                </c:pt>
                <c:pt idx="1059">
                  <c:v>0.92232343699999997</c:v>
                </c:pt>
                <c:pt idx="1060">
                  <c:v>0.92233362200000002</c:v>
                </c:pt>
                <c:pt idx="1061">
                  <c:v>0.92227930000000002</c:v>
                </c:pt>
                <c:pt idx="1062">
                  <c:v>0.92270708999999995</c:v>
                </c:pt>
                <c:pt idx="1063">
                  <c:v>0.923148462</c:v>
                </c:pt>
                <c:pt idx="1064">
                  <c:v>0.92262560699999996</c:v>
                </c:pt>
                <c:pt idx="1065">
                  <c:v>0.92243208200000004</c:v>
                </c:pt>
                <c:pt idx="1066">
                  <c:v>0.92227930000000002</c:v>
                </c:pt>
                <c:pt idx="1067">
                  <c:v>0.92222497699999995</c:v>
                </c:pt>
                <c:pt idx="1068">
                  <c:v>0.92215707400000002</c:v>
                </c:pt>
                <c:pt idx="1069">
                  <c:v>0.92210954199999995</c:v>
                </c:pt>
                <c:pt idx="1070">
                  <c:v>0.92221139699999999</c:v>
                </c:pt>
                <c:pt idx="1071">
                  <c:v>0.92230646100000002</c:v>
                </c:pt>
                <c:pt idx="1072">
                  <c:v>0.92234041300000003</c:v>
                </c:pt>
                <c:pt idx="1073">
                  <c:v>0.92224874300000004</c:v>
                </c:pt>
                <c:pt idx="1074">
                  <c:v>0.922119727</c:v>
                </c:pt>
                <c:pt idx="1075">
                  <c:v>0.92209935600000004</c:v>
                </c:pt>
                <c:pt idx="1076">
                  <c:v>0.922058614</c:v>
                </c:pt>
                <c:pt idx="1077">
                  <c:v>0.921997501</c:v>
                </c:pt>
                <c:pt idx="1078">
                  <c:v>0.92197713000000003</c:v>
                </c:pt>
                <c:pt idx="1079">
                  <c:v>0.92201108200000004</c:v>
                </c:pt>
                <c:pt idx="1080">
                  <c:v>0.922269114</c:v>
                </c:pt>
                <c:pt idx="1081">
                  <c:v>0.92288024400000002</c:v>
                </c:pt>
                <c:pt idx="1082">
                  <c:v>0.92187187999999998</c:v>
                </c:pt>
                <c:pt idx="1083">
                  <c:v>0.92191601700000003</c:v>
                </c:pt>
                <c:pt idx="1084">
                  <c:v>0.921882066</c:v>
                </c:pt>
                <c:pt idx="1085">
                  <c:v>0.92184132399999996</c:v>
                </c:pt>
                <c:pt idx="1086">
                  <c:v>0.92183792899999994</c:v>
                </c:pt>
                <c:pt idx="1087">
                  <c:v>0.921848114</c:v>
                </c:pt>
                <c:pt idx="1088">
                  <c:v>0.92176323500000001</c:v>
                </c:pt>
                <c:pt idx="1089">
                  <c:v>0.92170551700000003</c:v>
                </c:pt>
                <c:pt idx="1090">
                  <c:v>0.92168854099999997</c:v>
                </c:pt>
                <c:pt idx="1091">
                  <c:v>0.92155952500000005</c:v>
                </c:pt>
                <c:pt idx="1092">
                  <c:v>0.92159347700000005</c:v>
                </c:pt>
                <c:pt idx="1093">
                  <c:v>0.92165798499999996</c:v>
                </c:pt>
                <c:pt idx="1094">
                  <c:v>0.92160026699999997</c:v>
                </c:pt>
                <c:pt idx="1095">
                  <c:v>0.92156631499999997</c:v>
                </c:pt>
                <c:pt idx="1096">
                  <c:v>0.92158668600000004</c:v>
                </c:pt>
                <c:pt idx="1097">
                  <c:v>0.92156631499999997</c:v>
                </c:pt>
                <c:pt idx="1098">
                  <c:v>0.92163082399999996</c:v>
                </c:pt>
                <c:pt idx="1099">
                  <c:v>0.92177002500000005</c:v>
                </c:pt>
                <c:pt idx="1100">
                  <c:v>0.92165119500000003</c:v>
                </c:pt>
                <c:pt idx="1101">
                  <c:v>0.92171570300000005</c:v>
                </c:pt>
                <c:pt idx="1102">
                  <c:v>0.92117587199999995</c:v>
                </c:pt>
                <c:pt idx="1103">
                  <c:v>0.92102987999999997</c:v>
                </c:pt>
                <c:pt idx="1104">
                  <c:v>0.92097895200000002</c:v>
                </c:pt>
                <c:pt idx="1105">
                  <c:v>0.92116908099999995</c:v>
                </c:pt>
                <c:pt idx="1106">
                  <c:v>0.92107741200000004</c:v>
                </c:pt>
                <c:pt idx="1107">
                  <c:v>0.92113852500000004</c:v>
                </c:pt>
                <c:pt idx="1108">
                  <c:v>0.92089746800000005</c:v>
                </c:pt>
                <c:pt idx="1109">
                  <c:v>0.92112154899999998</c:v>
                </c:pt>
                <c:pt idx="1110">
                  <c:v>0.92110117800000002</c:v>
                </c:pt>
                <c:pt idx="1111">
                  <c:v>0.92089407300000004</c:v>
                </c:pt>
                <c:pt idx="1112">
                  <c:v>0.92069715299999999</c:v>
                </c:pt>
                <c:pt idx="1113">
                  <c:v>0.92062246000000003</c:v>
                </c:pt>
                <c:pt idx="1114">
                  <c:v>0.92064283099999999</c:v>
                </c:pt>
                <c:pt idx="1115">
                  <c:v>0.92067338700000001</c:v>
                </c:pt>
                <c:pt idx="1116">
                  <c:v>0.92066999199999999</c:v>
                </c:pt>
                <c:pt idx="1117">
                  <c:v>0.92060548399999997</c:v>
                </c:pt>
                <c:pt idx="1118">
                  <c:v>0.92055116100000001</c:v>
                </c:pt>
                <c:pt idx="1119">
                  <c:v>0.92052739500000003</c:v>
                </c:pt>
                <c:pt idx="1120">
                  <c:v>0.92051720999999997</c:v>
                </c:pt>
                <c:pt idx="1121">
                  <c:v>0.92044251600000004</c:v>
                </c:pt>
                <c:pt idx="1122">
                  <c:v>0.92044251600000004</c:v>
                </c:pt>
                <c:pt idx="1123">
                  <c:v>0.92059190300000004</c:v>
                </c:pt>
                <c:pt idx="1124">
                  <c:v>0.92052400000000001</c:v>
                </c:pt>
                <c:pt idx="1125">
                  <c:v>0.92056474200000005</c:v>
                </c:pt>
                <c:pt idx="1126">
                  <c:v>0.92027615299999999</c:v>
                </c:pt>
                <c:pt idx="1127">
                  <c:v>0.92023201600000004</c:v>
                </c:pt>
                <c:pt idx="1128">
                  <c:v>0.92030670999999997</c:v>
                </c:pt>
                <c:pt idx="1129">
                  <c:v>0.92036782299999997</c:v>
                </c:pt>
                <c:pt idx="1130">
                  <c:v>0.92032708100000005</c:v>
                </c:pt>
                <c:pt idx="1131">
                  <c:v>0.92026936299999995</c:v>
                </c:pt>
                <c:pt idx="1132">
                  <c:v>0.92001812100000002</c:v>
                </c:pt>
                <c:pt idx="1133">
                  <c:v>0.91998756400000004</c:v>
                </c:pt>
                <c:pt idx="1134">
                  <c:v>0.91992984600000005</c:v>
                </c:pt>
                <c:pt idx="1135">
                  <c:v>0.91988910400000001</c:v>
                </c:pt>
                <c:pt idx="1136">
                  <c:v>0.91984496699999996</c:v>
                </c:pt>
                <c:pt idx="1137">
                  <c:v>0.919858548</c:v>
                </c:pt>
                <c:pt idx="1138">
                  <c:v>0.91980422500000003</c:v>
                </c:pt>
                <c:pt idx="1139">
                  <c:v>0.91980762100000002</c:v>
                </c:pt>
                <c:pt idx="1140">
                  <c:v>0.91969557999999996</c:v>
                </c:pt>
                <c:pt idx="1141">
                  <c:v>0.91958353999999998</c:v>
                </c:pt>
                <c:pt idx="1142">
                  <c:v>0.91958014499999996</c:v>
                </c:pt>
                <c:pt idx="1143">
                  <c:v>0.91961070099999997</c:v>
                </c:pt>
                <c:pt idx="1144">
                  <c:v>0.91960730599999996</c:v>
                </c:pt>
                <c:pt idx="1145">
                  <c:v>0.91953261200000003</c:v>
                </c:pt>
                <c:pt idx="1146">
                  <c:v>0.91951563599999997</c:v>
                </c:pt>
                <c:pt idx="1147">
                  <c:v>0.91948847499999997</c:v>
                </c:pt>
                <c:pt idx="1148">
                  <c:v>0.91951563599999997</c:v>
                </c:pt>
                <c:pt idx="1149">
                  <c:v>0.91940359599999999</c:v>
                </c:pt>
                <c:pt idx="1150">
                  <c:v>0.91941378100000004</c:v>
                </c:pt>
                <c:pt idx="1151">
                  <c:v>0.91938322500000003</c:v>
                </c:pt>
                <c:pt idx="1152">
                  <c:v>0.91958014499999996</c:v>
                </c:pt>
                <c:pt idx="1153">
                  <c:v>0.91954958799999997</c:v>
                </c:pt>
                <c:pt idx="1154">
                  <c:v>0.91953261200000003</c:v>
                </c:pt>
                <c:pt idx="1155">
                  <c:v>0.91929495100000003</c:v>
                </c:pt>
                <c:pt idx="1156">
                  <c:v>0.91926778899999995</c:v>
                </c:pt>
                <c:pt idx="1157">
                  <c:v>0.91917612000000004</c:v>
                </c:pt>
                <c:pt idx="1158">
                  <c:v>0.91912519299999995</c:v>
                </c:pt>
                <c:pt idx="1159">
                  <c:v>0.91908784600000004</c:v>
                </c:pt>
                <c:pt idx="1160">
                  <c:v>0.91917272500000002</c:v>
                </c:pt>
                <c:pt idx="1161">
                  <c:v>0.91910482199999999</c:v>
                </c:pt>
                <c:pt idx="1162">
                  <c:v>0.91907086999999998</c:v>
                </c:pt>
                <c:pt idx="1163">
                  <c:v>0.91897580499999998</c:v>
                </c:pt>
                <c:pt idx="1164">
                  <c:v>0.91888074099999995</c:v>
                </c:pt>
                <c:pt idx="1165">
                  <c:v>0.91885018399999996</c:v>
                </c:pt>
                <c:pt idx="1166">
                  <c:v>0.91887395000000005</c:v>
                </c:pt>
                <c:pt idx="1167">
                  <c:v>0.91885357899999998</c:v>
                </c:pt>
                <c:pt idx="1168">
                  <c:v>0.91880604700000001</c:v>
                </c:pt>
                <c:pt idx="1169">
                  <c:v>0.91871777300000002</c:v>
                </c:pt>
                <c:pt idx="1170">
                  <c:v>0.91866345000000005</c:v>
                </c:pt>
                <c:pt idx="1171">
                  <c:v>0.91863968399999996</c:v>
                </c:pt>
                <c:pt idx="1172">
                  <c:v>0.91858196599999997</c:v>
                </c:pt>
                <c:pt idx="1173">
                  <c:v>0.91849369199999997</c:v>
                </c:pt>
                <c:pt idx="1174">
                  <c:v>0.91861591799999998</c:v>
                </c:pt>
                <c:pt idx="1175">
                  <c:v>0.919040313</c:v>
                </c:pt>
                <c:pt idx="1176">
                  <c:v>0.91965823300000005</c:v>
                </c:pt>
                <c:pt idx="1177">
                  <c:v>0.91999095900000005</c:v>
                </c:pt>
                <c:pt idx="1178">
                  <c:v>0.92015053199999997</c:v>
                </c:pt>
                <c:pt idx="1179">
                  <c:v>0.92023541099999995</c:v>
                </c:pt>
                <c:pt idx="1180">
                  <c:v>0.92021164499999997</c:v>
                </c:pt>
                <c:pt idx="1181">
                  <c:v>0.92019466900000002</c:v>
                </c:pt>
                <c:pt idx="1182">
                  <c:v>0.92017429799999995</c:v>
                </c:pt>
                <c:pt idx="1183">
                  <c:v>0.92011657999999996</c:v>
                </c:pt>
                <c:pt idx="1184">
                  <c:v>0.91695228799999995</c:v>
                </c:pt>
                <c:pt idx="1185">
                  <c:v>0.91769922400000004</c:v>
                </c:pt>
                <c:pt idx="1186">
                  <c:v>0.91779768299999998</c:v>
                </c:pt>
                <c:pt idx="1187">
                  <c:v>0.91845973999999997</c:v>
                </c:pt>
                <c:pt idx="1188">
                  <c:v>0.91863289400000003</c:v>
                </c:pt>
                <c:pt idx="1189">
                  <c:v>0.91868721600000003</c:v>
                </c:pt>
                <c:pt idx="1190">
                  <c:v>0.91424973700000001</c:v>
                </c:pt>
                <c:pt idx="1191">
                  <c:v>0.915845464</c:v>
                </c:pt>
                <c:pt idx="1192">
                  <c:v>0.91635134399999996</c:v>
                </c:pt>
                <c:pt idx="1193">
                  <c:v>0.91655505299999995</c:v>
                </c:pt>
                <c:pt idx="1194">
                  <c:v>0.91658221500000003</c:v>
                </c:pt>
                <c:pt idx="1195">
                  <c:v>0.91664332800000003</c:v>
                </c:pt>
                <c:pt idx="1196">
                  <c:v>0.91691494100000004</c:v>
                </c:pt>
                <c:pt idx="1197">
                  <c:v>0.91712204600000002</c:v>
                </c:pt>
                <c:pt idx="1198">
                  <c:v>0.91713562699999995</c:v>
                </c:pt>
                <c:pt idx="1199">
                  <c:v>0.917234086</c:v>
                </c:pt>
                <c:pt idx="1200">
                  <c:v>0.91705753800000001</c:v>
                </c:pt>
                <c:pt idx="1201">
                  <c:v>0.91701679599999997</c:v>
                </c:pt>
                <c:pt idx="1202">
                  <c:v>0.91701000499999996</c:v>
                </c:pt>
                <c:pt idx="1203">
                  <c:v>0.91711865100000001</c:v>
                </c:pt>
                <c:pt idx="1204">
                  <c:v>0.91721371500000004</c:v>
                </c:pt>
                <c:pt idx="1205">
                  <c:v>0.91728161900000005</c:v>
                </c:pt>
                <c:pt idx="1206">
                  <c:v>0.91701679599999997</c:v>
                </c:pt>
                <c:pt idx="1207">
                  <c:v>0.91694210200000004</c:v>
                </c:pt>
                <c:pt idx="1208">
                  <c:v>0.91692512599999998</c:v>
                </c:pt>
                <c:pt idx="1209">
                  <c:v>0.91711865100000001</c:v>
                </c:pt>
                <c:pt idx="1210">
                  <c:v>0.91701340099999995</c:v>
                </c:pt>
                <c:pt idx="1211">
                  <c:v>0.917023586</c:v>
                </c:pt>
                <c:pt idx="1212">
                  <c:v>0.91681648100000002</c:v>
                </c:pt>
                <c:pt idx="1213">
                  <c:v>0.91681987600000003</c:v>
                </c:pt>
                <c:pt idx="1214">
                  <c:v>0.91682327100000005</c:v>
                </c:pt>
                <c:pt idx="1215">
                  <c:v>0.916779134</c:v>
                </c:pt>
                <c:pt idx="1216">
                  <c:v>0.91674518299999996</c:v>
                </c:pt>
                <c:pt idx="1217">
                  <c:v>0.91672141699999998</c:v>
                </c:pt>
                <c:pt idx="1218">
                  <c:v>0.91664672300000005</c:v>
                </c:pt>
                <c:pt idx="1219">
                  <c:v>0.91658561000000005</c:v>
                </c:pt>
                <c:pt idx="1220">
                  <c:v>0.916514312</c:v>
                </c:pt>
                <c:pt idx="1221">
                  <c:v>0.91649733600000005</c:v>
                </c:pt>
                <c:pt idx="1222">
                  <c:v>0.91650073099999996</c:v>
                </c:pt>
                <c:pt idx="1223">
                  <c:v>0.91651770700000001</c:v>
                </c:pt>
                <c:pt idx="1224">
                  <c:v>0.91648715000000003</c:v>
                </c:pt>
                <c:pt idx="1225">
                  <c:v>0.91641924699999999</c:v>
                </c:pt>
                <c:pt idx="1226">
                  <c:v>0.91638869000000001</c:v>
                </c:pt>
                <c:pt idx="1227">
                  <c:v>0.91637511000000005</c:v>
                </c:pt>
                <c:pt idx="1228">
                  <c:v>0.91632757799999998</c:v>
                </c:pt>
                <c:pt idx="1229">
                  <c:v>0.91629702099999999</c:v>
                </c:pt>
                <c:pt idx="1230">
                  <c:v>0.91631399700000005</c:v>
                </c:pt>
                <c:pt idx="1231">
                  <c:v>0.91627325500000001</c:v>
                </c:pt>
                <c:pt idx="1232">
                  <c:v>0.91633436800000001</c:v>
                </c:pt>
                <c:pt idx="1233">
                  <c:v>0.91630720700000001</c:v>
                </c:pt>
                <c:pt idx="1234">
                  <c:v>0.91620535199999997</c:v>
                </c:pt>
                <c:pt idx="1235">
                  <c:v>0.91617479499999999</c:v>
                </c:pt>
                <c:pt idx="1236">
                  <c:v>0.91610689199999995</c:v>
                </c:pt>
                <c:pt idx="1237">
                  <c:v>0.91606615000000002</c:v>
                </c:pt>
                <c:pt idx="1238">
                  <c:v>0.916055964</c:v>
                </c:pt>
                <c:pt idx="1239">
                  <c:v>0.91611028699999997</c:v>
                </c:pt>
                <c:pt idx="1240">
                  <c:v>0.916089916</c:v>
                </c:pt>
                <c:pt idx="1241">
                  <c:v>0.91605935999999999</c:v>
                </c:pt>
                <c:pt idx="1242">
                  <c:v>0.91602540799999999</c:v>
                </c:pt>
                <c:pt idx="1243">
                  <c:v>0.915933738</c:v>
                </c:pt>
                <c:pt idx="1244">
                  <c:v>0.91592015800000004</c:v>
                </c:pt>
                <c:pt idx="1245">
                  <c:v>0.91588620600000004</c:v>
                </c:pt>
                <c:pt idx="1246">
                  <c:v>0.91583527899999995</c:v>
                </c:pt>
                <c:pt idx="1247">
                  <c:v>0.91584885900000002</c:v>
                </c:pt>
                <c:pt idx="1248">
                  <c:v>0.91586583499999996</c:v>
                </c:pt>
                <c:pt idx="1249">
                  <c:v>0.91580132700000005</c:v>
                </c:pt>
                <c:pt idx="1250">
                  <c:v>0.91574360899999996</c:v>
                </c:pt>
                <c:pt idx="1251">
                  <c:v>0.91570286700000003</c:v>
                </c:pt>
                <c:pt idx="1252">
                  <c:v>0.91566212499999999</c:v>
                </c:pt>
                <c:pt idx="1253">
                  <c:v>0.91564515000000002</c:v>
                </c:pt>
                <c:pt idx="1254">
                  <c:v>0.91558064100000003</c:v>
                </c:pt>
                <c:pt idx="1255">
                  <c:v>0.91557045599999998</c:v>
                </c:pt>
                <c:pt idx="1256">
                  <c:v>0.91552292400000002</c:v>
                </c:pt>
                <c:pt idx="1257">
                  <c:v>0.91554669</c:v>
                </c:pt>
                <c:pt idx="1258">
                  <c:v>0.91547539099999997</c:v>
                </c:pt>
                <c:pt idx="1259">
                  <c:v>0.91545162499999999</c:v>
                </c:pt>
                <c:pt idx="1260">
                  <c:v>0.91541767399999996</c:v>
                </c:pt>
                <c:pt idx="1261">
                  <c:v>0.91528186700000003</c:v>
                </c:pt>
                <c:pt idx="1262">
                  <c:v>0.91528865699999995</c:v>
                </c:pt>
                <c:pt idx="1263">
                  <c:v>0.91521396399999999</c:v>
                </c:pt>
                <c:pt idx="1264">
                  <c:v>0.91518680200000002</c:v>
                </c:pt>
                <c:pt idx="1265">
                  <c:v>0.915183407</c:v>
                </c:pt>
                <c:pt idx="1266">
                  <c:v>0.915183407</c:v>
                </c:pt>
                <c:pt idx="1267">
                  <c:v>0.91511889899999999</c:v>
                </c:pt>
                <c:pt idx="1268">
                  <c:v>0.91508155199999996</c:v>
                </c:pt>
                <c:pt idx="1269">
                  <c:v>0.91504420600000003</c:v>
                </c:pt>
                <c:pt idx="1270">
                  <c:v>0.914972907</c:v>
                </c:pt>
                <c:pt idx="1271">
                  <c:v>0.914945746</c:v>
                </c:pt>
                <c:pt idx="1272">
                  <c:v>0.91491518900000002</c:v>
                </c:pt>
                <c:pt idx="1273">
                  <c:v>0.91488802800000002</c:v>
                </c:pt>
                <c:pt idx="1274">
                  <c:v>0.91482691500000002</c:v>
                </c:pt>
                <c:pt idx="1275">
                  <c:v>0.914762407</c:v>
                </c:pt>
                <c:pt idx="1276">
                  <c:v>0.91475561699999997</c:v>
                </c:pt>
                <c:pt idx="1277">
                  <c:v>0.91472505999999998</c:v>
                </c:pt>
                <c:pt idx="1278">
                  <c:v>0.914674133</c:v>
                </c:pt>
                <c:pt idx="1279">
                  <c:v>0.91467073799999998</c:v>
                </c:pt>
                <c:pt idx="1280">
                  <c:v>0.91460622899999999</c:v>
                </c:pt>
                <c:pt idx="1281">
                  <c:v>0.91458246300000001</c:v>
                </c:pt>
                <c:pt idx="1282">
                  <c:v>0.91453493100000005</c:v>
                </c:pt>
                <c:pt idx="1283">
                  <c:v>0.91455869700000003</c:v>
                </c:pt>
                <c:pt idx="1284">
                  <c:v>0.91458246300000001</c:v>
                </c:pt>
                <c:pt idx="1285">
                  <c:v>0.91447721299999996</c:v>
                </c:pt>
                <c:pt idx="1286">
                  <c:v>0.91441609999999995</c:v>
                </c:pt>
                <c:pt idx="1287">
                  <c:v>0.91440252</c:v>
                </c:pt>
                <c:pt idx="1288">
                  <c:v>0.91439233399999997</c:v>
                </c:pt>
                <c:pt idx="1289">
                  <c:v>0.91433461599999999</c:v>
                </c:pt>
                <c:pt idx="1290">
                  <c:v>0.91432782599999995</c:v>
                </c:pt>
                <c:pt idx="1291">
                  <c:v>0.91428029399999999</c:v>
                </c:pt>
                <c:pt idx="1292">
                  <c:v>0.91427010799999997</c:v>
                </c:pt>
                <c:pt idx="1293">
                  <c:v>0.91423955199999996</c:v>
                </c:pt>
                <c:pt idx="1294">
                  <c:v>0.91414109200000004</c:v>
                </c:pt>
                <c:pt idx="1295">
                  <c:v>0.91411732599999995</c:v>
                </c:pt>
                <c:pt idx="1296">
                  <c:v>0.91405281800000004</c:v>
                </c:pt>
                <c:pt idx="1297">
                  <c:v>0.91403584199999999</c:v>
                </c:pt>
                <c:pt idx="1298">
                  <c:v>0.91400188999999998</c:v>
                </c:pt>
                <c:pt idx="1299">
                  <c:v>0.91396454299999996</c:v>
                </c:pt>
                <c:pt idx="1300">
                  <c:v>0.91397472899999999</c:v>
                </c:pt>
                <c:pt idx="1301">
                  <c:v>0.913944172</c:v>
                </c:pt>
                <c:pt idx="1302">
                  <c:v>0.91393738199999996</c:v>
                </c:pt>
                <c:pt idx="1303">
                  <c:v>0.91387966399999998</c:v>
                </c:pt>
                <c:pt idx="1304">
                  <c:v>0.913801576</c:v>
                </c:pt>
                <c:pt idx="1305">
                  <c:v>0.91379138999999998</c:v>
                </c:pt>
                <c:pt idx="1306">
                  <c:v>0.91373027699999998</c:v>
                </c:pt>
                <c:pt idx="1307">
                  <c:v>0.91372009200000004</c:v>
                </c:pt>
                <c:pt idx="1308">
                  <c:v>0.91371330100000003</c:v>
                </c:pt>
                <c:pt idx="1309">
                  <c:v>0.91365558400000002</c:v>
                </c:pt>
                <c:pt idx="1310">
                  <c:v>0.91363181699999996</c:v>
                </c:pt>
                <c:pt idx="1311">
                  <c:v>0.91363181699999996</c:v>
                </c:pt>
                <c:pt idx="1312">
                  <c:v>0.91372688199999996</c:v>
                </c:pt>
                <c:pt idx="1313">
                  <c:v>0.91369292999999996</c:v>
                </c:pt>
                <c:pt idx="1314">
                  <c:v>0.91363521299999995</c:v>
                </c:pt>
                <c:pt idx="1315">
                  <c:v>0.91347224500000002</c:v>
                </c:pt>
                <c:pt idx="1316">
                  <c:v>0.91338736600000003</c:v>
                </c:pt>
                <c:pt idx="1317">
                  <c:v>0.91335341400000003</c:v>
                </c:pt>
                <c:pt idx="1318">
                  <c:v>0.91348921999999999</c:v>
                </c:pt>
                <c:pt idx="1319">
                  <c:v>0.91350619600000005</c:v>
                </c:pt>
                <c:pt idx="1320">
                  <c:v>0.91343829300000001</c:v>
                </c:pt>
                <c:pt idx="1321">
                  <c:v>0.91330588199999996</c:v>
                </c:pt>
                <c:pt idx="1322">
                  <c:v>0.91320063200000001</c:v>
                </c:pt>
                <c:pt idx="1323">
                  <c:v>0.91315309899999997</c:v>
                </c:pt>
                <c:pt idx="1324">
                  <c:v>0.91332285700000004</c:v>
                </c:pt>
                <c:pt idx="1325">
                  <c:v>0.91329569600000005</c:v>
                </c:pt>
                <c:pt idx="1326">
                  <c:v>0.91326853500000005</c:v>
                </c:pt>
                <c:pt idx="1327">
                  <c:v>0.91308519600000004</c:v>
                </c:pt>
                <c:pt idx="1328">
                  <c:v>0.91301729300000001</c:v>
                </c:pt>
                <c:pt idx="1329">
                  <c:v>0.913010502</c:v>
                </c:pt>
                <c:pt idx="1330">
                  <c:v>0.91320742200000005</c:v>
                </c:pt>
                <c:pt idx="1331">
                  <c:v>0.91314970399999995</c:v>
                </c:pt>
                <c:pt idx="1332">
                  <c:v>0.913071615</c:v>
                </c:pt>
                <c:pt idx="1333">
                  <c:v>0.91282376799999998</c:v>
                </c:pt>
                <c:pt idx="1334">
                  <c:v>0.91280339700000002</c:v>
                </c:pt>
                <c:pt idx="1335">
                  <c:v>0.91276605099999997</c:v>
                </c:pt>
                <c:pt idx="1336">
                  <c:v>0.91278302600000005</c:v>
                </c:pt>
                <c:pt idx="1337">
                  <c:v>0.91275586500000006</c:v>
                </c:pt>
                <c:pt idx="1338">
                  <c:v>0.91266419600000004</c:v>
                </c:pt>
                <c:pt idx="1339">
                  <c:v>0.912650615</c:v>
                </c:pt>
                <c:pt idx="1340">
                  <c:v>0.91256913100000003</c:v>
                </c:pt>
                <c:pt idx="1341">
                  <c:v>0.91257252600000005</c:v>
                </c:pt>
                <c:pt idx="1342">
                  <c:v>0.91249783299999998</c:v>
                </c:pt>
                <c:pt idx="1343">
                  <c:v>0.91249104199999997</c:v>
                </c:pt>
                <c:pt idx="1344">
                  <c:v>0.91247067100000001</c:v>
                </c:pt>
                <c:pt idx="1345">
                  <c:v>0.91245369499999995</c:v>
                </c:pt>
                <c:pt idx="1346">
                  <c:v>0.91246048599999996</c:v>
                </c:pt>
                <c:pt idx="1347">
                  <c:v>0.91239597800000005</c:v>
                </c:pt>
                <c:pt idx="1348">
                  <c:v>0.91239937299999996</c:v>
                </c:pt>
                <c:pt idx="1349">
                  <c:v>0.91234165499999997</c:v>
                </c:pt>
                <c:pt idx="1350">
                  <c:v>0.91226017100000001</c:v>
                </c:pt>
                <c:pt idx="1351">
                  <c:v>0.91222961499999999</c:v>
                </c:pt>
                <c:pt idx="1352">
                  <c:v>0.91224658999999997</c:v>
                </c:pt>
                <c:pt idx="1353">
                  <c:v>0.91223640500000003</c:v>
                </c:pt>
                <c:pt idx="1354">
                  <c:v>0.91215831599999997</c:v>
                </c:pt>
                <c:pt idx="1355">
                  <c:v>0.91216171099999999</c:v>
                </c:pt>
                <c:pt idx="1356">
                  <c:v>0.91210738899999999</c:v>
                </c:pt>
                <c:pt idx="1357">
                  <c:v>0.91206664699999995</c:v>
                </c:pt>
                <c:pt idx="1358">
                  <c:v>0.91203269499999995</c:v>
                </c:pt>
                <c:pt idx="1359">
                  <c:v>0.91199195300000002</c:v>
                </c:pt>
                <c:pt idx="1360">
                  <c:v>0.91199874400000003</c:v>
                </c:pt>
                <c:pt idx="1361">
                  <c:v>0.91193423500000004</c:v>
                </c:pt>
                <c:pt idx="1362">
                  <c:v>0.911927445</c:v>
                </c:pt>
                <c:pt idx="1363">
                  <c:v>0.91183577599999999</c:v>
                </c:pt>
                <c:pt idx="1364">
                  <c:v>0.91183238</c:v>
                </c:pt>
                <c:pt idx="1365">
                  <c:v>0.91177466299999999</c:v>
                </c:pt>
                <c:pt idx="1366">
                  <c:v>0.911750897</c:v>
                </c:pt>
                <c:pt idx="1367">
                  <c:v>0.91172373500000004</c:v>
                </c:pt>
                <c:pt idx="1368">
                  <c:v>0.91169317900000002</c:v>
                </c:pt>
                <c:pt idx="1369">
                  <c:v>0.911628671</c:v>
                </c:pt>
                <c:pt idx="1370">
                  <c:v>0.911628671</c:v>
                </c:pt>
                <c:pt idx="1371">
                  <c:v>0.91162188</c:v>
                </c:pt>
                <c:pt idx="1372">
                  <c:v>0.91158792899999996</c:v>
                </c:pt>
                <c:pt idx="1373">
                  <c:v>0.91148607400000003</c:v>
                </c:pt>
                <c:pt idx="1374">
                  <c:v>0.91150304999999998</c:v>
                </c:pt>
                <c:pt idx="1375">
                  <c:v>0.91145891199999995</c:v>
                </c:pt>
                <c:pt idx="1376">
                  <c:v>0.91139440400000005</c:v>
                </c:pt>
                <c:pt idx="1377">
                  <c:v>0.91140119500000005</c:v>
                </c:pt>
                <c:pt idx="1378">
                  <c:v>0.91136045300000001</c:v>
                </c:pt>
                <c:pt idx="1379">
                  <c:v>0.91136384800000003</c:v>
                </c:pt>
                <c:pt idx="1380">
                  <c:v>0.91115674300000005</c:v>
                </c:pt>
                <c:pt idx="1381">
                  <c:v>0.91119069500000005</c:v>
                </c:pt>
                <c:pt idx="1382">
                  <c:v>0.91115334800000003</c:v>
                </c:pt>
                <c:pt idx="1383">
                  <c:v>0.91113637199999997</c:v>
                </c:pt>
                <c:pt idx="1384">
                  <c:v>0.91104809799999997</c:v>
                </c:pt>
                <c:pt idx="1385">
                  <c:v>0.91109223500000003</c:v>
                </c:pt>
                <c:pt idx="1386">
                  <c:v>0.91107525899999997</c:v>
                </c:pt>
                <c:pt idx="1387">
                  <c:v>0.91104470199999998</c:v>
                </c:pt>
                <c:pt idx="1388">
                  <c:v>0.91102772700000001</c:v>
                </c:pt>
                <c:pt idx="1389">
                  <c:v>0.91098019399999997</c:v>
                </c:pt>
                <c:pt idx="1390">
                  <c:v>0.91097340400000004</c:v>
                </c:pt>
                <c:pt idx="1391">
                  <c:v>0.91088852499999995</c:v>
                </c:pt>
                <c:pt idx="1392">
                  <c:v>0.910837597</c:v>
                </c:pt>
                <c:pt idx="1393">
                  <c:v>0.91080364599999997</c:v>
                </c:pt>
                <c:pt idx="1394">
                  <c:v>0.91071197599999998</c:v>
                </c:pt>
                <c:pt idx="1395">
                  <c:v>0.910871549</c:v>
                </c:pt>
                <c:pt idx="1396">
                  <c:v>0.91080364599999997</c:v>
                </c:pt>
                <c:pt idx="1397">
                  <c:v>0.91071876699999998</c:v>
                </c:pt>
                <c:pt idx="1398">
                  <c:v>0.91070179100000004</c:v>
                </c:pt>
                <c:pt idx="1399">
                  <c:v>0.91067123400000005</c:v>
                </c:pt>
                <c:pt idx="1400">
                  <c:v>0.910627097</c:v>
                </c:pt>
                <c:pt idx="1401">
                  <c:v>0.91058635499999996</c:v>
                </c:pt>
                <c:pt idx="1402">
                  <c:v>0.91055240400000004</c:v>
                </c:pt>
                <c:pt idx="1403">
                  <c:v>0.91051505700000002</c:v>
                </c:pt>
                <c:pt idx="1404">
                  <c:v>0.91052863799999995</c:v>
                </c:pt>
                <c:pt idx="1405">
                  <c:v>0.91049129100000004</c:v>
                </c:pt>
                <c:pt idx="1406">
                  <c:v>0.91043696799999996</c:v>
                </c:pt>
                <c:pt idx="1407">
                  <c:v>0.91038264499999999</c:v>
                </c:pt>
                <c:pt idx="1408">
                  <c:v>0.91035208899999998</c:v>
                </c:pt>
                <c:pt idx="1409">
                  <c:v>0.91030455700000001</c:v>
                </c:pt>
                <c:pt idx="1410">
                  <c:v>0.91027060500000001</c:v>
                </c:pt>
                <c:pt idx="1411">
                  <c:v>0.91022986299999997</c:v>
                </c:pt>
                <c:pt idx="1412">
                  <c:v>0.910240049</c:v>
                </c:pt>
                <c:pt idx="1413">
                  <c:v>0.91023665300000001</c:v>
                </c:pt>
                <c:pt idx="1414">
                  <c:v>0.91021628200000004</c:v>
                </c:pt>
                <c:pt idx="1415">
                  <c:v>0.91017214499999999</c:v>
                </c:pt>
                <c:pt idx="1416">
                  <c:v>0.91011442799999998</c:v>
                </c:pt>
                <c:pt idx="1417">
                  <c:v>0.91004652399999997</c:v>
                </c:pt>
                <c:pt idx="1418">
                  <c:v>0.91003294400000001</c:v>
                </c:pt>
                <c:pt idx="1419">
                  <c:v>0.90999559699999999</c:v>
                </c:pt>
                <c:pt idx="1420">
                  <c:v>0.90998541099999997</c:v>
                </c:pt>
                <c:pt idx="1421">
                  <c:v>0.91004312899999995</c:v>
                </c:pt>
                <c:pt idx="1422">
                  <c:v>0.90999220199999997</c:v>
                </c:pt>
                <c:pt idx="1423">
                  <c:v>0.90993448399999999</c:v>
                </c:pt>
                <c:pt idx="1424">
                  <c:v>0.90987337099999999</c:v>
                </c:pt>
                <c:pt idx="1425">
                  <c:v>0.90982583900000003</c:v>
                </c:pt>
                <c:pt idx="1426">
                  <c:v>0.90979528200000004</c:v>
                </c:pt>
                <c:pt idx="1427">
                  <c:v>0.90975114499999998</c:v>
                </c:pt>
                <c:pt idx="1428">
                  <c:v>0.90973077400000002</c:v>
                </c:pt>
                <c:pt idx="1429">
                  <c:v>0.90967305600000004</c:v>
                </c:pt>
                <c:pt idx="1430">
                  <c:v>0.90968663699999996</c:v>
                </c:pt>
                <c:pt idx="1431">
                  <c:v>0.90963570900000001</c:v>
                </c:pt>
                <c:pt idx="1432">
                  <c:v>0.90964250000000002</c:v>
                </c:pt>
                <c:pt idx="1433">
                  <c:v>0.90960175799999998</c:v>
                </c:pt>
                <c:pt idx="1434">
                  <c:v>0.90954064499999998</c:v>
                </c:pt>
                <c:pt idx="1435">
                  <c:v>0.90952706400000005</c:v>
                </c:pt>
                <c:pt idx="1436">
                  <c:v>0.90944897499999999</c:v>
                </c:pt>
                <c:pt idx="1437">
                  <c:v>0.90944218499999996</c:v>
                </c:pt>
                <c:pt idx="1438">
                  <c:v>0.90943200000000002</c:v>
                </c:pt>
                <c:pt idx="1439">
                  <c:v>0.90942860400000003</c:v>
                </c:pt>
                <c:pt idx="1440">
                  <c:v>0.90944218499999996</c:v>
                </c:pt>
                <c:pt idx="1441">
                  <c:v>0.90939804800000001</c:v>
                </c:pt>
                <c:pt idx="1442">
                  <c:v>0.90934372500000005</c:v>
                </c:pt>
                <c:pt idx="1443">
                  <c:v>0.90926903199999998</c:v>
                </c:pt>
                <c:pt idx="1444">
                  <c:v>0.90922829000000005</c:v>
                </c:pt>
                <c:pt idx="1445">
                  <c:v>0.90922149900000004</c:v>
                </c:pt>
                <c:pt idx="1446">
                  <c:v>0.90916378200000003</c:v>
                </c:pt>
                <c:pt idx="1447">
                  <c:v>0.90917057199999995</c:v>
                </c:pt>
                <c:pt idx="1448">
                  <c:v>0.90916717700000005</c:v>
                </c:pt>
                <c:pt idx="1449">
                  <c:v>0.90915699100000003</c:v>
                </c:pt>
                <c:pt idx="1450">
                  <c:v>0.90910266900000003</c:v>
                </c:pt>
                <c:pt idx="1451">
                  <c:v>0.90905853199999997</c:v>
                </c:pt>
                <c:pt idx="1452">
                  <c:v>0.90903137000000001</c:v>
                </c:pt>
                <c:pt idx="1453">
                  <c:v>0.90899402299999998</c:v>
                </c:pt>
                <c:pt idx="1454">
                  <c:v>0.90893630599999997</c:v>
                </c:pt>
                <c:pt idx="1455">
                  <c:v>0.90891593500000001</c:v>
                </c:pt>
                <c:pt idx="1456">
                  <c:v>0.90896686199999999</c:v>
                </c:pt>
                <c:pt idx="1457">
                  <c:v>0.90896007199999995</c:v>
                </c:pt>
                <c:pt idx="1458">
                  <c:v>0.90889216900000003</c:v>
                </c:pt>
                <c:pt idx="1459">
                  <c:v>0.90884124099999997</c:v>
                </c:pt>
                <c:pt idx="1460">
                  <c:v>0.90880389399999995</c:v>
                </c:pt>
                <c:pt idx="1461">
                  <c:v>0.90875636199999998</c:v>
                </c:pt>
                <c:pt idx="1462">
                  <c:v>0.90872240999999998</c:v>
                </c:pt>
                <c:pt idx="1463">
                  <c:v>0.90866808799999998</c:v>
                </c:pt>
                <c:pt idx="1464">
                  <c:v>0.90870543500000001</c:v>
                </c:pt>
                <c:pt idx="1465">
                  <c:v>0.90865450699999994</c:v>
                </c:pt>
                <c:pt idx="1466">
                  <c:v>0.908644322</c:v>
                </c:pt>
                <c:pt idx="1467">
                  <c:v>0.90861037</c:v>
                </c:pt>
                <c:pt idx="1468">
                  <c:v>0.90854586199999998</c:v>
                </c:pt>
                <c:pt idx="1469">
                  <c:v>0.90853567599999996</c:v>
                </c:pt>
                <c:pt idx="1470">
                  <c:v>0.90845758799999998</c:v>
                </c:pt>
                <c:pt idx="1471">
                  <c:v>0.90843721700000002</c:v>
                </c:pt>
                <c:pt idx="1472">
                  <c:v>0.90837949900000003</c:v>
                </c:pt>
                <c:pt idx="1473">
                  <c:v>0.90838968399999998</c:v>
                </c:pt>
                <c:pt idx="1474">
                  <c:v>0.90841005500000005</c:v>
                </c:pt>
                <c:pt idx="1475">
                  <c:v>0.90837949900000003</c:v>
                </c:pt>
                <c:pt idx="1476">
                  <c:v>0.908311596</c:v>
                </c:pt>
                <c:pt idx="1477">
                  <c:v>0.90824369199999999</c:v>
                </c:pt>
                <c:pt idx="1478">
                  <c:v>0.90822332100000003</c:v>
                </c:pt>
                <c:pt idx="1479">
                  <c:v>0.90821313599999998</c:v>
                </c:pt>
                <c:pt idx="1480">
                  <c:v>0.90814862799999996</c:v>
                </c:pt>
                <c:pt idx="1481">
                  <c:v>0.90811807099999997</c:v>
                </c:pt>
                <c:pt idx="1482">
                  <c:v>0.90814183699999995</c:v>
                </c:pt>
                <c:pt idx="1483">
                  <c:v>0.90813844200000005</c:v>
                </c:pt>
                <c:pt idx="1484">
                  <c:v>0.90810109500000002</c:v>
                </c:pt>
                <c:pt idx="1485">
                  <c:v>0.90800263599999997</c:v>
                </c:pt>
                <c:pt idx="1486">
                  <c:v>0.90796189400000005</c:v>
                </c:pt>
                <c:pt idx="1487">
                  <c:v>0.90792115200000001</c:v>
                </c:pt>
                <c:pt idx="1488">
                  <c:v>0.90790078100000005</c:v>
                </c:pt>
                <c:pt idx="1489">
                  <c:v>0.907853248</c:v>
                </c:pt>
                <c:pt idx="1490">
                  <c:v>0.90783966800000004</c:v>
                </c:pt>
                <c:pt idx="1491">
                  <c:v>0.90783287700000004</c:v>
                </c:pt>
                <c:pt idx="1492">
                  <c:v>0.90780911099999995</c:v>
                </c:pt>
                <c:pt idx="1493">
                  <c:v>0.90780911099999995</c:v>
                </c:pt>
                <c:pt idx="1494">
                  <c:v>0.90768009500000002</c:v>
                </c:pt>
                <c:pt idx="1495">
                  <c:v>0.90766311899999996</c:v>
                </c:pt>
                <c:pt idx="1496">
                  <c:v>0.90760200599999996</c:v>
                </c:pt>
                <c:pt idx="1497">
                  <c:v>0.90759182100000002</c:v>
                </c:pt>
                <c:pt idx="1498">
                  <c:v>0.907520522</c:v>
                </c:pt>
                <c:pt idx="1499">
                  <c:v>0.90753070800000002</c:v>
                </c:pt>
                <c:pt idx="1500">
                  <c:v>0.90753410300000004</c:v>
                </c:pt>
                <c:pt idx="1501">
                  <c:v>0.90753749800000005</c:v>
                </c:pt>
                <c:pt idx="1502">
                  <c:v>0.90748657099999996</c:v>
                </c:pt>
                <c:pt idx="1503">
                  <c:v>0.90740169199999998</c:v>
                </c:pt>
                <c:pt idx="1504">
                  <c:v>0.90737453000000001</c:v>
                </c:pt>
                <c:pt idx="1505">
                  <c:v>0.90733718299999999</c:v>
                </c:pt>
                <c:pt idx="1506">
                  <c:v>0.90729304600000005</c:v>
                </c:pt>
                <c:pt idx="1507">
                  <c:v>0.90727267499999997</c:v>
                </c:pt>
                <c:pt idx="1508">
                  <c:v>0.9072557</c:v>
                </c:pt>
                <c:pt idx="1509">
                  <c:v>0.90718440099999997</c:v>
                </c:pt>
                <c:pt idx="1510">
                  <c:v>0.90767330499999999</c:v>
                </c:pt>
                <c:pt idx="1511">
                  <c:v>0.90757144999999995</c:v>
                </c:pt>
                <c:pt idx="1512">
                  <c:v>0.90756805500000004</c:v>
                </c:pt>
                <c:pt idx="1513">
                  <c:v>0.90750694200000004</c:v>
                </c:pt>
                <c:pt idx="1514">
                  <c:v>0.90748657099999996</c:v>
                </c:pt>
                <c:pt idx="1515">
                  <c:v>0.90748996599999998</c:v>
                </c:pt>
                <c:pt idx="1516">
                  <c:v>0.90745261899999996</c:v>
                </c:pt>
                <c:pt idx="1517">
                  <c:v>0.90738132100000002</c:v>
                </c:pt>
                <c:pt idx="1518">
                  <c:v>0.90727946599999998</c:v>
                </c:pt>
                <c:pt idx="1519">
                  <c:v>0.90731002199999999</c:v>
                </c:pt>
                <c:pt idx="1520">
                  <c:v>0.90723872400000005</c:v>
                </c:pt>
                <c:pt idx="1521">
                  <c:v>0.90728965100000003</c:v>
                </c:pt>
                <c:pt idx="1522">
                  <c:v>0.90725230400000001</c:v>
                </c:pt>
                <c:pt idx="1523">
                  <c:v>0.90720816699999995</c:v>
                </c:pt>
                <c:pt idx="1524">
                  <c:v>0.90718779599999999</c:v>
                </c:pt>
                <c:pt idx="1525">
                  <c:v>0.90721156199999997</c:v>
                </c:pt>
                <c:pt idx="1526">
                  <c:v>0.90711989299999995</c:v>
                </c:pt>
                <c:pt idx="1527">
                  <c:v>0.90708933700000005</c:v>
                </c:pt>
                <c:pt idx="1528">
                  <c:v>0.90710631200000003</c:v>
                </c:pt>
                <c:pt idx="1529">
                  <c:v>0.90703161899999996</c:v>
                </c:pt>
                <c:pt idx="1530">
                  <c:v>0.90705877999999995</c:v>
                </c:pt>
                <c:pt idx="1531">
                  <c:v>0.90703161899999996</c:v>
                </c:pt>
                <c:pt idx="1532">
                  <c:v>0.90692297300000002</c:v>
                </c:pt>
                <c:pt idx="1533">
                  <c:v>0.90693655399999995</c:v>
                </c:pt>
                <c:pt idx="1534">
                  <c:v>0.90695013499999999</c:v>
                </c:pt>
                <c:pt idx="1535">
                  <c:v>0.90692297300000002</c:v>
                </c:pt>
                <c:pt idx="1536">
                  <c:v>0.90695353000000001</c:v>
                </c:pt>
                <c:pt idx="1537">
                  <c:v>0.90688562699999997</c:v>
                </c:pt>
                <c:pt idx="1538">
                  <c:v>0.90686525600000001</c:v>
                </c:pt>
                <c:pt idx="1539">
                  <c:v>0.90671586800000004</c:v>
                </c:pt>
                <c:pt idx="1540">
                  <c:v>0.90676000599999995</c:v>
                </c:pt>
                <c:pt idx="1541">
                  <c:v>0.90675321499999995</c:v>
                </c:pt>
                <c:pt idx="1542">
                  <c:v>0.906709078</c:v>
                </c:pt>
                <c:pt idx="1543">
                  <c:v>0.90671586800000004</c:v>
                </c:pt>
                <c:pt idx="1544">
                  <c:v>0.90668531200000002</c:v>
                </c:pt>
                <c:pt idx="1545">
                  <c:v>0.906681917</c:v>
                </c:pt>
                <c:pt idx="1546">
                  <c:v>0.90656987600000005</c:v>
                </c:pt>
                <c:pt idx="1547">
                  <c:v>0.90656308600000002</c:v>
                </c:pt>
                <c:pt idx="1548">
                  <c:v>0.90647820700000004</c:v>
                </c:pt>
                <c:pt idx="1549">
                  <c:v>0.90648499699999996</c:v>
                </c:pt>
                <c:pt idx="1550">
                  <c:v>0.90637974700000001</c:v>
                </c:pt>
                <c:pt idx="1551">
                  <c:v>0.90639672299999996</c:v>
                </c:pt>
                <c:pt idx="1552">
                  <c:v>0.906437465</c:v>
                </c:pt>
                <c:pt idx="1553">
                  <c:v>0.90644086000000001</c:v>
                </c:pt>
                <c:pt idx="1554">
                  <c:v>0.90626770700000003</c:v>
                </c:pt>
                <c:pt idx="1555">
                  <c:v>0.90633560999999996</c:v>
                </c:pt>
                <c:pt idx="1556">
                  <c:v>0.90628468299999998</c:v>
                </c:pt>
                <c:pt idx="1557">
                  <c:v>0.90625073099999998</c:v>
                </c:pt>
                <c:pt idx="1558">
                  <c:v>0.90620998900000005</c:v>
                </c:pt>
                <c:pt idx="1559">
                  <c:v>0.90612510999999996</c:v>
                </c:pt>
                <c:pt idx="1560">
                  <c:v>0.90614548100000003</c:v>
                </c:pt>
                <c:pt idx="1561">
                  <c:v>0.90616585199999999</c:v>
                </c:pt>
                <c:pt idx="1562">
                  <c:v>0.90613529500000001</c:v>
                </c:pt>
                <c:pt idx="1563">
                  <c:v>0.90601986000000001</c:v>
                </c:pt>
                <c:pt idx="1564">
                  <c:v>0.90604702100000001</c:v>
                </c:pt>
                <c:pt idx="1565">
                  <c:v>0.90595535199999999</c:v>
                </c:pt>
                <c:pt idx="1566">
                  <c:v>0.90589084399999997</c:v>
                </c:pt>
                <c:pt idx="1567">
                  <c:v>0.90584331100000004</c:v>
                </c:pt>
                <c:pt idx="1568">
                  <c:v>0.905863682</c:v>
                </c:pt>
                <c:pt idx="1569">
                  <c:v>0.90586028699999999</c:v>
                </c:pt>
                <c:pt idx="1570">
                  <c:v>0.90577880300000002</c:v>
                </c:pt>
                <c:pt idx="1571">
                  <c:v>0.90580596499999999</c:v>
                </c:pt>
                <c:pt idx="1572">
                  <c:v>0.90573806099999998</c:v>
                </c:pt>
                <c:pt idx="1573">
                  <c:v>0.90567694799999998</c:v>
                </c:pt>
                <c:pt idx="1574">
                  <c:v>0.90562941600000002</c:v>
                </c:pt>
                <c:pt idx="1575">
                  <c:v>0.90555472199999998</c:v>
                </c:pt>
                <c:pt idx="1576">
                  <c:v>0.905476634</c:v>
                </c:pt>
                <c:pt idx="1577">
                  <c:v>0.90542231100000004</c:v>
                </c:pt>
                <c:pt idx="1578">
                  <c:v>0.90555132699999996</c:v>
                </c:pt>
                <c:pt idx="1579">
                  <c:v>0.90554114200000002</c:v>
                </c:pt>
                <c:pt idx="1580">
                  <c:v>0.90545286800000002</c:v>
                </c:pt>
                <c:pt idx="1581">
                  <c:v>0.90543249699999995</c:v>
                </c:pt>
                <c:pt idx="1582">
                  <c:v>0.905381569</c:v>
                </c:pt>
                <c:pt idx="1583">
                  <c:v>0.90527292400000003</c:v>
                </c:pt>
                <c:pt idx="1584">
                  <c:v>0.90519483499999998</c:v>
                </c:pt>
                <c:pt idx="1585">
                  <c:v>0.90525934299999999</c:v>
                </c:pt>
                <c:pt idx="1586">
                  <c:v>0.90520162500000001</c:v>
                </c:pt>
                <c:pt idx="1587">
                  <c:v>0.90519483499999998</c:v>
                </c:pt>
                <c:pt idx="1588">
                  <c:v>0.90523557700000001</c:v>
                </c:pt>
                <c:pt idx="1589">
                  <c:v>0.90524236700000005</c:v>
                </c:pt>
                <c:pt idx="1590">
                  <c:v>0.90520162500000001</c:v>
                </c:pt>
                <c:pt idx="1591">
                  <c:v>0.90519822999999999</c:v>
                </c:pt>
                <c:pt idx="1592">
                  <c:v>0.90513372199999997</c:v>
                </c:pt>
                <c:pt idx="1593">
                  <c:v>0.90507260899999997</c:v>
                </c:pt>
                <c:pt idx="1594">
                  <c:v>0.90505902800000004</c:v>
                </c:pt>
                <c:pt idx="1595">
                  <c:v>0.90504884299999999</c:v>
                </c:pt>
                <c:pt idx="1596">
                  <c:v>0.90499452000000002</c:v>
                </c:pt>
                <c:pt idx="1597">
                  <c:v>0.90498772999999999</c:v>
                </c:pt>
                <c:pt idx="1598">
                  <c:v>0.90491982699999995</c:v>
                </c:pt>
                <c:pt idx="1599">
                  <c:v>0.90490285100000001</c:v>
                </c:pt>
                <c:pt idx="1600">
                  <c:v>0.90483494799999997</c:v>
                </c:pt>
                <c:pt idx="1601">
                  <c:v>0.90478402000000002</c:v>
                </c:pt>
                <c:pt idx="1602">
                  <c:v>0.90472969800000003</c:v>
                </c:pt>
                <c:pt idx="1603">
                  <c:v>0.90470932699999995</c:v>
                </c:pt>
                <c:pt idx="1604">
                  <c:v>0.90466518900000004</c:v>
                </c:pt>
                <c:pt idx="1605">
                  <c:v>0.90473309300000004</c:v>
                </c:pt>
                <c:pt idx="1606">
                  <c:v>0.90465160899999997</c:v>
                </c:pt>
                <c:pt idx="1607">
                  <c:v>0.90463802800000004</c:v>
                </c:pt>
                <c:pt idx="1608">
                  <c:v>0.90462105199999998</c:v>
                </c:pt>
                <c:pt idx="1609">
                  <c:v>0.90456672999999999</c:v>
                </c:pt>
                <c:pt idx="1610">
                  <c:v>0.904542964</c:v>
                </c:pt>
                <c:pt idx="1611">
                  <c:v>0.90449543099999996</c:v>
                </c:pt>
                <c:pt idx="1612">
                  <c:v>0.90450561699999998</c:v>
                </c:pt>
                <c:pt idx="1613">
                  <c:v>0.90443431799999996</c:v>
                </c:pt>
                <c:pt idx="1614">
                  <c:v>0.90445129400000002</c:v>
                </c:pt>
                <c:pt idx="1615">
                  <c:v>0.90441055199999998</c:v>
                </c:pt>
                <c:pt idx="1616">
                  <c:v>0.90433925400000004</c:v>
                </c:pt>
                <c:pt idx="1617">
                  <c:v>0.904386786</c:v>
                </c:pt>
                <c:pt idx="1618">
                  <c:v>0.90429511699999998</c:v>
                </c:pt>
                <c:pt idx="1619">
                  <c:v>0.90428832599999998</c:v>
                </c:pt>
                <c:pt idx="1620">
                  <c:v>0.90420684200000001</c:v>
                </c:pt>
                <c:pt idx="1621">
                  <c:v>0.90415591500000003</c:v>
                </c:pt>
                <c:pt idx="1622">
                  <c:v>0.90412875400000003</c:v>
                </c:pt>
                <c:pt idx="1623">
                  <c:v>0.90413554399999996</c:v>
                </c:pt>
                <c:pt idx="1624">
                  <c:v>0.90416270499999996</c:v>
                </c:pt>
                <c:pt idx="1625">
                  <c:v>0.90409819700000005</c:v>
                </c:pt>
                <c:pt idx="1626">
                  <c:v>0.90396239099999998</c:v>
                </c:pt>
                <c:pt idx="1627">
                  <c:v>0.90394202000000001</c:v>
                </c:pt>
                <c:pt idx="1628">
                  <c:v>0.90391485800000004</c:v>
                </c:pt>
                <c:pt idx="1629">
                  <c:v>0.90386393099999995</c:v>
                </c:pt>
                <c:pt idx="1630">
                  <c:v>0.90384355999999999</c:v>
                </c:pt>
                <c:pt idx="1631">
                  <c:v>0.90385035000000002</c:v>
                </c:pt>
                <c:pt idx="1632">
                  <c:v>0.90373831000000004</c:v>
                </c:pt>
                <c:pt idx="1633">
                  <c:v>0.90370096300000002</c:v>
                </c:pt>
                <c:pt idx="1634">
                  <c:v>0.90365343099999995</c:v>
                </c:pt>
                <c:pt idx="1635">
                  <c:v>0.90357194699999999</c:v>
                </c:pt>
                <c:pt idx="1636">
                  <c:v>0.90352441400000005</c:v>
                </c:pt>
                <c:pt idx="1637">
                  <c:v>0.90346669700000004</c:v>
                </c:pt>
                <c:pt idx="1638">
                  <c:v>0.90343614000000005</c:v>
                </c:pt>
                <c:pt idx="1639">
                  <c:v>0.90341237399999996</c:v>
                </c:pt>
                <c:pt idx="1640">
                  <c:v>0.90341576899999998</c:v>
                </c:pt>
                <c:pt idx="1641">
                  <c:v>0.90336144699999998</c:v>
                </c:pt>
                <c:pt idx="1642">
                  <c:v>0.90338181799999995</c:v>
                </c:pt>
                <c:pt idx="1643">
                  <c:v>0.90334786600000005</c:v>
                </c:pt>
                <c:pt idx="1644">
                  <c:v>0.90326298699999996</c:v>
                </c:pt>
                <c:pt idx="1645">
                  <c:v>0.90324601100000002</c:v>
                </c:pt>
                <c:pt idx="1646">
                  <c:v>0.903181503</c:v>
                </c:pt>
                <c:pt idx="1647">
                  <c:v>0.90312718000000003</c:v>
                </c:pt>
                <c:pt idx="1648">
                  <c:v>0.90307625300000005</c:v>
                </c:pt>
                <c:pt idx="1649">
                  <c:v>0.90310341400000005</c:v>
                </c:pt>
                <c:pt idx="1650">
                  <c:v>0.90311359999999996</c:v>
                </c:pt>
                <c:pt idx="1651">
                  <c:v>0.90303890600000003</c:v>
                </c:pt>
                <c:pt idx="1652">
                  <c:v>0.90299816399999999</c:v>
                </c:pt>
                <c:pt idx="1653">
                  <c:v>0.90298797900000005</c:v>
                </c:pt>
                <c:pt idx="1654">
                  <c:v>0.90292346999999995</c:v>
                </c:pt>
                <c:pt idx="1655">
                  <c:v>0.90289291400000005</c:v>
                </c:pt>
                <c:pt idx="1656">
                  <c:v>0.90286914799999995</c:v>
                </c:pt>
                <c:pt idx="1657">
                  <c:v>0.90284877699999999</c:v>
                </c:pt>
                <c:pt idx="1658">
                  <c:v>0.90284877699999999</c:v>
                </c:pt>
                <c:pt idx="1659">
                  <c:v>0.90282840600000003</c:v>
                </c:pt>
                <c:pt idx="1660">
                  <c:v>0.90276050299999999</c:v>
                </c:pt>
                <c:pt idx="1661">
                  <c:v>0.90268920399999997</c:v>
                </c:pt>
                <c:pt idx="1662">
                  <c:v>0.90262809099999997</c:v>
                </c:pt>
                <c:pt idx="1663">
                  <c:v>0.90259413899999996</c:v>
                </c:pt>
                <c:pt idx="1664">
                  <c:v>0.90252963100000005</c:v>
                </c:pt>
                <c:pt idx="1665">
                  <c:v>0.90247191400000004</c:v>
                </c:pt>
                <c:pt idx="1666">
                  <c:v>0.90251605099999999</c:v>
                </c:pt>
                <c:pt idx="1667">
                  <c:v>0.90251265599999997</c:v>
                </c:pt>
                <c:pt idx="1668">
                  <c:v>0.90251605099999999</c:v>
                </c:pt>
                <c:pt idx="1669">
                  <c:v>0.90248888900000002</c:v>
                </c:pt>
                <c:pt idx="1670">
                  <c:v>0.90239722</c:v>
                </c:pt>
                <c:pt idx="1671">
                  <c:v>0.90237684900000004</c:v>
                </c:pt>
                <c:pt idx="1672">
                  <c:v>0.90232252599999996</c:v>
                </c:pt>
                <c:pt idx="1673">
                  <c:v>0.90226820399999996</c:v>
                </c:pt>
                <c:pt idx="1674">
                  <c:v>0.90223764699999998</c:v>
                </c:pt>
                <c:pt idx="1675">
                  <c:v>0.90215616300000001</c:v>
                </c:pt>
                <c:pt idx="1676">
                  <c:v>0.90227838900000001</c:v>
                </c:pt>
                <c:pt idx="1677">
                  <c:v>0.90223085700000005</c:v>
                </c:pt>
                <c:pt idx="1678">
                  <c:v>0.90217992899999999</c:v>
                </c:pt>
                <c:pt idx="1679">
                  <c:v>0.90200338099999999</c:v>
                </c:pt>
                <c:pt idx="1680">
                  <c:v>0.90207128400000003</c:v>
                </c:pt>
                <c:pt idx="1681">
                  <c:v>0.90200338099999999</c:v>
                </c:pt>
                <c:pt idx="1682">
                  <c:v>0.90197961500000001</c:v>
                </c:pt>
                <c:pt idx="1683">
                  <c:v>0.90194905800000003</c:v>
                </c:pt>
                <c:pt idx="1684">
                  <c:v>0.90193547799999996</c:v>
                </c:pt>
                <c:pt idx="1685">
                  <c:v>0.90194226799999999</c:v>
                </c:pt>
                <c:pt idx="1686">
                  <c:v>0.90191850200000001</c:v>
                </c:pt>
                <c:pt idx="1687">
                  <c:v>0.90184041299999995</c:v>
                </c:pt>
                <c:pt idx="1688">
                  <c:v>0.90183022800000001</c:v>
                </c:pt>
                <c:pt idx="1689">
                  <c:v>0.90176571900000002</c:v>
                </c:pt>
                <c:pt idx="1690">
                  <c:v>0.90173176799999999</c:v>
                </c:pt>
                <c:pt idx="1691">
                  <c:v>0.90168763100000004</c:v>
                </c:pt>
                <c:pt idx="1692">
                  <c:v>0.90167065499999999</c:v>
                </c:pt>
                <c:pt idx="1693">
                  <c:v>0.90164349399999999</c:v>
                </c:pt>
                <c:pt idx="1694">
                  <c:v>0.90164349399999999</c:v>
                </c:pt>
                <c:pt idx="1695">
                  <c:v>0.90161633200000002</c:v>
                </c:pt>
                <c:pt idx="1696">
                  <c:v>0.90156201000000002</c:v>
                </c:pt>
                <c:pt idx="1697">
                  <c:v>0.90151447699999998</c:v>
                </c:pt>
                <c:pt idx="1698">
                  <c:v>0.90149410600000002</c:v>
                </c:pt>
                <c:pt idx="1699">
                  <c:v>0.90141601800000004</c:v>
                </c:pt>
                <c:pt idx="1700">
                  <c:v>0.90136508999999998</c:v>
                </c:pt>
                <c:pt idx="1701">
                  <c:v>0.901375276</c:v>
                </c:pt>
                <c:pt idx="1702">
                  <c:v>0.90138206600000004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1E-4167-8843-E102A4B43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671384"/>
        <c:axId val="747677144"/>
      </c:scatterChart>
      <c:valAx>
        <c:axId val="747671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7677144"/>
        <c:crosses val="autoZero"/>
        <c:crossBetween val="midCat"/>
      </c:valAx>
      <c:valAx>
        <c:axId val="747677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76713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25-0.5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2812554680664924E-2"/>
          <c:y val="0.17576407115777196"/>
          <c:w val="0.86029855643044617"/>
          <c:h val="0.6250867599883347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'计算Cycle_0_0.5DC_25@1'!$I$1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'计算Cycle_0_0.5DC_25@1'!$A$2:$A$1324</c:f>
              <c:numCache>
                <c:formatCode>General</c:formatCode>
                <c:ptCount val="132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91</c:v>
                </c:pt>
                <c:pt idx="74">
                  <c:v>92</c:v>
                </c:pt>
                <c:pt idx="75">
                  <c:v>93</c:v>
                </c:pt>
                <c:pt idx="76">
                  <c:v>94</c:v>
                </c:pt>
                <c:pt idx="77">
                  <c:v>95</c:v>
                </c:pt>
                <c:pt idx="78">
                  <c:v>96</c:v>
                </c:pt>
                <c:pt idx="79">
                  <c:v>97</c:v>
                </c:pt>
                <c:pt idx="80">
                  <c:v>98</c:v>
                </c:pt>
                <c:pt idx="81">
                  <c:v>99</c:v>
                </c:pt>
                <c:pt idx="82">
                  <c:v>100</c:v>
                </c:pt>
                <c:pt idx="83">
                  <c:v>101</c:v>
                </c:pt>
                <c:pt idx="84">
                  <c:v>102</c:v>
                </c:pt>
                <c:pt idx="85">
                  <c:v>103</c:v>
                </c:pt>
                <c:pt idx="86">
                  <c:v>104</c:v>
                </c:pt>
                <c:pt idx="87">
                  <c:v>105</c:v>
                </c:pt>
                <c:pt idx="88">
                  <c:v>106</c:v>
                </c:pt>
                <c:pt idx="89">
                  <c:v>107</c:v>
                </c:pt>
                <c:pt idx="90">
                  <c:v>108</c:v>
                </c:pt>
                <c:pt idx="91">
                  <c:v>154</c:v>
                </c:pt>
                <c:pt idx="92">
                  <c:v>155</c:v>
                </c:pt>
                <c:pt idx="93">
                  <c:v>156</c:v>
                </c:pt>
                <c:pt idx="94">
                  <c:v>157</c:v>
                </c:pt>
                <c:pt idx="95">
                  <c:v>158</c:v>
                </c:pt>
                <c:pt idx="96">
                  <c:v>159</c:v>
                </c:pt>
                <c:pt idx="97">
                  <c:v>160</c:v>
                </c:pt>
                <c:pt idx="98">
                  <c:v>161</c:v>
                </c:pt>
                <c:pt idx="99">
                  <c:v>162</c:v>
                </c:pt>
                <c:pt idx="100">
                  <c:v>163</c:v>
                </c:pt>
                <c:pt idx="101">
                  <c:v>164</c:v>
                </c:pt>
                <c:pt idx="102">
                  <c:v>165</c:v>
                </c:pt>
                <c:pt idx="103">
                  <c:v>166</c:v>
                </c:pt>
                <c:pt idx="104">
                  <c:v>167</c:v>
                </c:pt>
                <c:pt idx="105">
                  <c:v>168</c:v>
                </c:pt>
                <c:pt idx="106">
                  <c:v>169</c:v>
                </c:pt>
                <c:pt idx="107">
                  <c:v>170</c:v>
                </c:pt>
                <c:pt idx="108">
                  <c:v>171</c:v>
                </c:pt>
                <c:pt idx="109">
                  <c:v>172</c:v>
                </c:pt>
                <c:pt idx="110">
                  <c:v>173</c:v>
                </c:pt>
                <c:pt idx="111">
                  <c:v>174</c:v>
                </c:pt>
                <c:pt idx="112">
                  <c:v>175</c:v>
                </c:pt>
                <c:pt idx="113">
                  <c:v>176</c:v>
                </c:pt>
                <c:pt idx="114">
                  <c:v>177</c:v>
                </c:pt>
                <c:pt idx="115">
                  <c:v>178</c:v>
                </c:pt>
                <c:pt idx="116">
                  <c:v>179</c:v>
                </c:pt>
                <c:pt idx="117">
                  <c:v>180</c:v>
                </c:pt>
                <c:pt idx="118">
                  <c:v>181</c:v>
                </c:pt>
                <c:pt idx="119">
                  <c:v>182</c:v>
                </c:pt>
                <c:pt idx="120">
                  <c:v>183</c:v>
                </c:pt>
                <c:pt idx="121">
                  <c:v>184</c:v>
                </c:pt>
                <c:pt idx="122">
                  <c:v>185</c:v>
                </c:pt>
                <c:pt idx="123">
                  <c:v>186</c:v>
                </c:pt>
                <c:pt idx="124">
                  <c:v>187</c:v>
                </c:pt>
                <c:pt idx="125">
                  <c:v>188</c:v>
                </c:pt>
                <c:pt idx="126">
                  <c:v>189</c:v>
                </c:pt>
                <c:pt idx="127">
                  <c:v>190</c:v>
                </c:pt>
                <c:pt idx="128">
                  <c:v>191</c:v>
                </c:pt>
                <c:pt idx="129">
                  <c:v>192</c:v>
                </c:pt>
                <c:pt idx="130">
                  <c:v>193</c:v>
                </c:pt>
                <c:pt idx="131">
                  <c:v>194</c:v>
                </c:pt>
                <c:pt idx="132">
                  <c:v>195</c:v>
                </c:pt>
                <c:pt idx="133">
                  <c:v>196</c:v>
                </c:pt>
                <c:pt idx="134">
                  <c:v>197</c:v>
                </c:pt>
                <c:pt idx="135">
                  <c:v>198</c:v>
                </c:pt>
                <c:pt idx="136">
                  <c:v>199</c:v>
                </c:pt>
                <c:pt idx="137">
                  <c:v>200</c:v>
                </c:pt>
                <c:pt idx="138">
                  <c:v>201</c:v>
                </c:pt>
                <c:pt idx="139">
                  <c:v>202</c:v>
                </c:pt>
                <c:pt idx="140">
                  <c:v>203</c:v>
                </c:pt>
                <c:pt idx="141">
                  <c:v>204</c:v>
                </c:pt>
                <c:pt idx="142">
                  <c:v>205</c:v>
                </c:pt>
                <c:pt idx="143">
                  <c:v>206</c:v>
                </c:pt>
                <c:pt idx="144">
                  <c:v>207</c:v>
                </c:pt>
                <c:pt idx="145">
                  <c:v>208</c:v>
                </c:pt>
                <c:pt idx="146">
                  <c:v>209</c:v>
                </c:pt>
                <c:pt idx="147">
                  <c:v>210</c:v>
                </c:pt>
                <c:pt idx="148">
                  <c:v>211</c:v>
                </c:pt>
                <c:pt idx="149">
                  <c:v>212</c:v>
                </c:pt>
                <c:pt idx="150">
                  <c:v>213</c:v>
                </c:pt>
                <c:pt idx="151">
                  <c:v>214</c:v>
                </c:pt>
                <c:pt idx="152">
                  <c:v>215</c:v>
                </c:pt>
                <c:pt idx="153">
                  <c:v>216</c:v>
                </c:pt>
                <c:pt idx="154">
                  <c:v>217</c:v>
                </c:pt>
                <c:pt idx="155">
                  <c:v>218</c:v>
                </c:pt>
                <c:pt idx="156">
                  <c:v>219</c:v>
                </c:pt>
                <c:pt idx="157">
                  <c:v>220</c:v>
                </c:pt>
                <c:pt idx="158">
                  <c:v>221</c:v>
                </c:pt>
                <c:pt idx="159">
                  <c:v>222</c:v>
                </c:pt>
                <c:pt idx="160">
                  <c:v>223</c:v>
                </c:pt>
                <c:pt idx="161">
                  <c:v>224</c:v>
                </c:pt>
                <c:pt idx="162">
                  <c:v>225</c:v>
                </c:pt>
                <c:pt idx="163">
                  <c:v>226</c:v>
                </c:pt>
                <c:pt idx="164">
                  <c:v>227</c:v>
                </c:pt>
                <c:pt idx="165">
                  <c:v>228</c:v>
                </c:pt>
                <c:pt idx="166">
                  <c:v>229</c:v>
                </c:pt>
                <c:pt idx="167">
                  <c:v>230</c:v>
                </c:pt>
                <c:pt idx="168">
                  <c:v>231</c:v>
                </c:pt>
                <c:pt idx="169">
                  <c:v>232</c:v>
                </c:pt>
                <c:pt idx="170">
                  <c:v>233</c:v>
                </c:pt>
                <c:pt idx="171">
                  <c:v>234</c:v>
                </c:pt>
                <c:pt idx="172">
                  <c:v>235</c:v>
                </c:pt>
                <c:pt idx="173">
                  <c:v>236</c:v>
                </c:pt>
                <c:pt idx="174">
                  <c:v>237</c:v>
                </c:pt>
                <c:pt idx="175">
                  <c:v>238</c:v>
                </c:pt>
                <c:pt idx="176">
                  <c:v>239</c:v>
                </c:pt>
                <c:pt idx="177">
                  <c:v>240</c:v>
                </c:pt>
                <c:pt idx="178">
                  <c:v>241</c:v>
                </c:pt>
                <c:pt idx="179">
                  <c:v>242</c:v>
                </c:pt>
                <c:pt idx="180">
                  <c:v>243</c:v>
                </c:pt>
                <c:pt idx="181">
                  <c:v>244</c:v>
                </c:pt>
                <c:pt idx="182">
                  <c:v>245</c:v>
                </c:pt>
                <c:pt idx="183">
                  <c:v>246</c:v>
                </c:pt>
                <c:pt idx="184">
                  <c:v>247</c:v>
                </c:pt>
                <c:pt idx="185">
                  <c:v>248</c:v>
                </c:pt>
                <c:pt idx="186">
                  <c:v>249</c:v>
                </c:pt>
                <c:pt idx="187">
                  <c:v>250</c:v>
                </c:pt>
                <c:pt idx="188">
                  <c:v>251</c:v>
                </c:pt>
                <c:pt idx="189">
                  <c:v>252</c:v>
                </c:pt>
                <c:pt idx="190">
                  <c:v>253</c:v>
                </c:pt>
                <c:pt idx="191">
                  <c:v>254</c:v>
                </c:pt>
                <c:pt idx="192">
                  <c:v>255</c:v>
                </c:pt>
                <c:pt idx="193">
                  <c:v>256</c:v>
                </c:pt>
                <c:pt idx="194">
                  <c:v>257</c:v>
                </c:pt>
                <c:pt idx="195">
                  <c:v>258</c:v>
                </c:pt>
                <c:pt idx="196">
                  <c:v>259</c:v>
                </c:pt>
                <c:pt idx="197">
                  <c:v>260</c:v>
                </c:pt>
                <c:pt idx="198">
                  <c:v>261</c:v>
                </c:pt>
                <c:pt idx="199">
                  <c:v>262</c:v>
                </c:pt>
                <c:pt idx="200">
                  <c:v>263</c:v>
                </c:pt>
                <c:pt idx="201">
                  <c:v>264</c:v>
                </c:pt>
                <c:pt idx="202">
                  <c:v>265</c:v>
                </c:pt>
                <c:pt idx="203">
                  <c:v>266</c:v>
                </c:pt>
                <c:pt idx="204">
                  <c:v>267</c:v>
                </c:pt>
                <c:pt idx="205">
                  <c:v>268</c:v>
                </c:pt>
                <c:pt idx="206">
                  <c:v>269</c:v>
                </c:pt>
                <c:pt idx="207">
                  <c:v>270</c:v>
                </c:pt>
                <c:pt idx="208">
                  <c:v>271</c:v>
                </c:pt>
                <c:pt idx="209">
                  <c:v>272</c:v>
                </c:pt>
                <c:pt idx="210">
                  <c:v>273</c:v>
                </c:pt>
                <c:pt idx="211">
                  <c:v>274</c:v>
                </c:pt>
                <c:pt idx="212">
                  <c:v>275</c:v>
                </c:pt>
                <c:pt idx="213">
                  <c:v>276</c:v>
                </c:pt>
                <c:pt idx="214">
                  <c:v>277</c:v>
                </c:pt>
                <c:pt idx="215">
                  <c:v>278</c:v>
                </c:pt>
                <c:pt idx="216">
                  <c:v>279</c:v>
                </c:pt>
                <c:pt idx="217">
                  <c:v>280</c:v>
                </c:pt>
                <c:pt idx="218">
                  <c:v>281</c:v>
                </c:pt>
                <c:pt idx="219">
                  <c:v>282</c:v>
                </c:pt>
                <c:pt idx="220">
                  <c:v>283</c:v>
                </c:pt>
                <c:pt idx="221">
                  <c:v>284</c:v>
                </c:pt>
                <c:pt idx="222">
                  <c:v>285</c:v>
                </c:pt>
                <c:pt idx="223">
                  <c:v>286</c:v>
                </c:pt>
                <c:pt idx="224">
                  <c:v>287</c:v>
                </c:pt>
                <c:pt idx="225">
                  <c:v>288</c:v>
                </c:pt>
                <c:pt idx="226">
                  <c:v>289</c:v>
                </c:pt>
                <c:pt idx="227">
                  <c:v>290</c:v>
                </c:pt>
                <c:pt idx="228">
                  <c:v>291</c:v>
                </c:pt>
                <c:pt idx="229">
                  <c:v>292</c:v>
                </c:pt>
                <c:pt idx="230">
                  <c:v>293</c:v>
                </c:pt>
                <c:pt idx="231">
                  <c:v>294</c:v>
                </c:pt>
                <c:pt idx="232">
                  <c:v>295</c:v>
                </c:pt>
                <c:pt idx="233">
                  <c:v>296</c:v>
                </c:pt>
                <c:pt idx="234">
                  <c:v>297</c:v>
                </c:pt>
                <c:pt idx="235">
                  <c:v>298</c:v>
                </c:pt>
                <c:pt idx="236">
                  <c:v>299</c:v>
                </c:pt>
                <c:pt idx="237">
                  <c:v>300</c:v>
                </c:pt>
                <c:pt idx="238">
                  <c:v>301</c:v>
                </c:pt>
                <c:pt idx="239">
                  <c:v>302</c:v>
                </c:pt>
                <c:pt idx="240">
                  <c:v>303</c:v>
                </c:pt>
                <c:pt idx="241">
                  <c:v>304</c:v>
                </c:pt>
                <c:pt idx="242">
                  <c:v>305</c:v>
                </c:pt>
                <c:pt idx="243">
                  <c:v>306</c:v>
                </c:pt>
                <c:pt idx="244">
                  <c:v>307</c:v>
                </c:pt>
                <c:pt idx="245">
                  <c:v>308</c:v>
                </c:pt>
                <c:pt idx="246">
                  <c:v>309</c:v>
                </c:pt>
                <c:pt idx="247">
                  <c:v>310</c:v>
                </c:pt>
                <c:pt idx="248">
                  <c:v>311</c:v>
                </c:pt>
                <c:pt idx="249">
                  <c:v>312</c:v>
                </c:pt>
                <c:pt idx="250">
                  <c:v>313</c:v>
                </c:pt>
                <c:pt idx="251">
                  <c:v>314</c:v>
                </c:pt>
                <c:pt idx="252">
                  <c:v>315</c:v>
                </c:pt>
                <c:pt idx="253">
                  <c:v>316</c:v>
                </c:pt>
                <c:pt idx="254">
                  <c:v>317</c:v>
                </c:pt>
                <c:pt idx="255">
                  <c:v>318</c:v>
                </c:pt>
                <c:pt idx="256">
                  <c:v>319</c:v>
                </c:pt>
                <c:pt idx="257">
                  <c:v>320</c:v>
                </c:pt>
                <c:pt idx="258">
                  <c:v>321</c:v>
                </c:pt>
                <c:pt idx="259">
                  <c:v>322</c:v>
                </c:pt>
                <c:pt idx="260">
                  <c:v>323</c:v>
                </c:pt>
                <c:pt idx="261">
                  <c:v>324</c:v>
                </c:pt>
                <c:pt idx="262">
                  <c:v>325</c:v>
                </c:pt>
                <c:pt idx="263">
                  <c:v>326</c:v>
                </c:pt>
                <c:pt idx="264">
                  <c:v>327</c:v>
                </c:pt>
                <c:pt idx="265">
                  <c:v>328</c:v>
                </c:pt>
                <c:pt idx="266">
                  <c:v>329</c:v>
                </c:pt>
                <c:pt idx="267">
                  <c:v>330</c:v>
                </c:pt>
                <c:pt idx="268">
                  <c:v>331</c:v>
                </c:pt>
                <c:pt idx="269">
                  <c:v>332</c:v>
                </c:pt>
                <c:pt idx="270">
                  <c:v>333</c:v>
                </c:pt>
                <c:pt idx="271">
                  <c:v>334</c:v>
                </c:pt>
                <c:pt idx="272">
                  <c:v>335</c:v>
                </c:pt>
                <c:pt idx="273">
                  <c:v>336</c:v>
                </c:pt>
                <c:pt idx="274">
                  <c:v>337</c:v>
                </c:pt>
                <c:pt idx="275">
                  <c:v>338</c:v>
                </c:pt>
                <c:pt idx="276">
                  <c:v>339</c:v>
                </c:pt>
                <c:pt idx="277">
                  <c:v>340</c:v>
                </c:pt>
                <c:pt idx="278">
                  <c:v>341</c:v>
                </c:pt>
                <c:pt idx="279">
                  <c:v>342</c:v>
                </c:pt>
                <c:pt idx="280">
                  <c:v>343</c:v>
                </c:pt>
                <c:pt idx="281">
                  <c:v>344</c:v>
                </c:pt>
                <c:pt idx="282">
                  <c:v>345</c:v>
                </c:pt>
                <c:pt idx="283">
                  <c:v>346</c:v>
                </c:pt>
                <c:pt idx="284">
                  <c:v>347</c:v>
                </c:pt>
                <c:pt idx="285">
                  <c:v>348</c:v>
                </c:pt>
                <c:pt idx="286">
                  <c:v>349</c:v>
                </c:pt>
                <c:pt idx="287">
                  <c:v>350</c:v>
                </c:pt>
                <c:pt idx="288">
                  <c:v>351</c:v>
                </c:pt>
                <c:pt idx="289">
                  <c:v>352</c:v>
                </c:pt>
                <c:pt idx="290">
                  <c:v>353</c:v>
                </c:pt>
                <c:pt idx="291">
                  <c:v>354</c:v>
                </c:pt>
                <c:pt idx="292">
                  <c:v>355</c:v>
                </c:pt>
                <c:pt idx="293">
                  <c:v>356</c:v>
                </c:pt>
                <c:pt idx="294">
                  <c:v>357</c:v>
                </c:pt>
                <c:pt idx="295">
                  <c:v>358</c:v>
                </c:pt>
                <c:pt idx="296">
                  <c:v>359</c:v>
                </c:pt>
                <c:pt idx="297">
                  <c:v>360</c:v>
                </c:pt>
                <c:pt idx="298">
                  <c:v>361</c:v>
                </c:pt>
                <c:pt idx="299">
                  <c:v>362</c:v>
                </c:pt>
                <c:pt idx="300">
                  <c:v>363</c:v>
                </c:pt>
                <c:pt idx="301">
                  <c:v>364</c:v>
                </c:pt>
                <c:pt idx="302">
                  <c:v>365</c:v>
                </c:pt>
                <c:pt idx="303">
                  <c:v>366</c:v>
                </c:pt>
                <c:pt idx="304">
                  <c:v>367</c:v>
                </c:pt>
                <c:pt idx="305">
                  <c:v>368</c:v>
                </c:pt>
                <c:pt idx="306">
                  <c:v>369</c:v>
                </c:pt>
                <c:pt idx="307">
                  <c:v>370</c:v>
                </c:pt>
                <c:pt idx="308">
                  <c:v>371</c:v>
                </c:pt>
                <c:pt idx="309">
                  <c:v>372</c:v>
                </c:pt>
                <c:pt idx="310">
                  <c:v>373</c:v>
                </c:pt>
                <c:pt idx="311">
                  <c:v>374</c:v>
                </c:pt>
                <c:pt idx="312">
                  <c:v>375</c:v>
                </c:pt>
                <c:pt idx="313">
                  <c:v>376</c:v>
                </c:pt>
                <c:pt idx="314">
                  <c:v>377</c:v>
                </c:pt>
                <c:pt idx="315">
                  <c:v>378</c:v>
                </c:pt>
                <c:pt idx="316">
                  <c:v>379</c:v>
                </c:pt>
                <c:pt idx="317">
                  <c:v>380</c:v>
                </c:pt>
                <c:pt idx="318">
                  <c:v>381</c:v>
                </c:pt>
                <c:pt idx="319">
                  <c:v>382</c:v>
                </c:pt>
                <c:pt idx="320">
                  <c:v>383</c:v>
                </c:pt>
                <c:pt idx="321">
                  <c:v>384</c:v>
                </c:pt>
                <c:pt idx="322">
                  <c:v>385</c:v>
                </c:pt>
                <c:pt idx="323">
                  <c:v>386</c:v>
                </c:pt>
                <c:pt idx="324">
                  <c:v>387</c:v>
                </c:pt>
                <c:pt idx="325">
                  <c:v>388</c:v>
                </c:pt>
                <c:pt idx="326">
                  <c:v>389</c:v>
                </c:pt>
                <c:pt idx="327">
                  <c:v>390</c:v>
                </c:pt>
                <c:pt idx="328">
                  <c:v>391</c:v>
                </c:pt>
                <c:pt idx="329">
                  <c:v>392</c:v>
                </c:pt>
                <c:pt idx="330">
                  <c:v>393</c:v>
                </c:pt>
                <c:pt idx="331">
                  <c:v>394</c:v>
                </c:pt>
                <c:pt idx="332">
                  <c:v>395</c:v>
                </c:pt>
                <c:pt idx="333">
                  <c:v>396</c:v>
                </c:pt>
                <c:pt idx="334">
                  <c:v>397</c:v>
                </c:pt>
                <c:pt idx="335">
                  <c:v>398</c:v>
                </c:pt>
                <c:pt idx="336">
                  <c:v>399</c:v>
                </c:pt>
                <c:pt idx="337">
                  <c:v>400</c:v>
                </c:pt>
                <c:pt idx="338">
                  <c:v>401</c:v>
                </c:pt>
                <c:pt idx="339">
                  <c:v>402</c:v>
                </c:pt>
                <c:pt idx="340">
                  <c:v>403</c:v>
                </c:pt>
                <c:pt idx="341">
                  <c:v>404</c:v>
                </c:pt>
                <c:pt idx="342">
                  <c:v>405</c:v>
                </c:pt>
                <c:pt idx="343">
                  <c:v>406</c:v>
                </c:pt>
                <c:pt idx="344">
                  <c:v>407</c:v>
                </c:pt>
                <c:pt idx="345">
                  <c:v>408</c:v>
                </c:pt>
                <c:pt idx="346">
                  <c:v>409</c:v>
                </c:pt>
                <c:pt idx="347">
                  <c:v>410</c:v>
                </c:pt>
                <c:pt idx="348">
                  <c:v>411</c:v>
                </c:pt>
                <c:pt idx="349">
                  <c:v>412</c:v>
                </c:pt>
                <c:pt idx="350">
                  <c:v>413</c:v>
                </c:pt>
                <c:pt idx="351">
                  <c:v>414</c:v>
                </c:pt>
                <c:pt idx="352">
                  <c:v>415</c:v>
                </c:pt>
                <c:pt idx="353">
                  <c:v>416</c:v>
                </c:pt>
                <c:pt idx="354">
                  <c:v>417</c:v>
                </c:pt>
                <c:pt idx="355">
                  <c:v>418</c:v>
                </c:pt>
                <c:pt idx="356">
                  <c:v>419</c:v>
                </c:pt>
                <c:pt idx="357">
                  <c:v>420</c:v>
                </c:pt>
                <c:pt idx="358">
                  <c:v>421</c:v>
                </c:pt>
                <c:pt idx="359">
                  <c:v>422</c:v>
                </c:pt>
                <c:pt idx="360">
                  <c:v>423</c:v>
                </c:pt>
                <c:pt idx="361">
                  <c:v>424</c:v>
                </c:pt>
                <c:pt idx="362">
                  <c:v>425</c:v>
                </c:pt>
                <c:pt idx="363">
                  <c:v>426</c:v>
                </c:pt>
                <c:pt idx="364">
                  <c:v>427</c:v>
                </c:pt>
                <c:pt idx="365">
                  <c:v>428</c:v>
                </c:pt>
                <c:pt idx="366">
                  <c:v>429</c:v>
                </c:pt>
                <c:pt idx="367">
                  <c:v>430</c:v>
                </c:pt>
                <c:pt idx="368">
                  <c:v>431</c:v>
                </c:pt>
                <c:pt idx="369">
                  <c:v>432</c:v>
                </c:pt>
                <c:pt idx="370">
                  <c:v>433</c:v>
                </c:pt>
                <c:pt idx="371">
                  <c:v>434</c:v>
                </c:pt>
                <c:pt idx="372">
                  <c:v>435</c:v>
                </c:pt>
                <c:pt idx="373">
                  <c:v>436</c:v>
                </c:pt>
                <c:pt idx="374">
                  <c:v>437</c:v>
                </c:pt>
                <c:pt idx="375">
                  <c:v>438</c:v>
                </c:pt>
                <c:pt idx="376">
                  <c:v>439</c:v>
                </c:pt>
                <c:pt idx="377">
                  <c:v>440</c:v>
                </c:pt>
                <c:pt idx="378">
                  <c:v>441</c:v>
                </c:pt>
                <c:pt idx="379">
                  <c:v>442</c:v>
                </c:pt>
                <c:pt idx="380">
                  <c:v>443</c:v>
                </c:pt>
                <c:pt idx="381">
                  <c:v>444</c:v>
                </c:pt>
                <c:pt idx="382">
                  <c:v>445</c:v>
                </c:pt>
                <c:pt idx="383">
                  <c:v>446</c:v>
                </c:pt>
                <c:pt idx="384">
                  <c:v>447</c:v>
                </c:pt>
                <c:pt idx="385">
                  <c:v>448</c:v>
                </c:pt>
                <c:pt idx="386">
                  <c:v>449</c:v>
                </c:pt>
                <c:pt idx="387">
                  <c:v>450</c:v>
                </c:pt>
                <c:pt idx="388">
                  <c:v>451</c:v>
                </c:pt>
                <c:pt idx="389">
                  <c:v>452</c:v>
                </c:pt>
                <c:pt idx="390">
                  <c:v>453</c:v>
                </c:pt>
                <c:pt idx="391">
                  <c:v>454</c:v>
                </c:pt>
                <c:pt idx="392">
                  <c:v>455</c:v>
                </c:pt>
                <c:pt idx="393">
                  <c:v>456</c:v>
                </c:pt>
                <c:pt idx="394">
                  <c:v>457</c:v>
                </c:pt>
                <c:pt idx="395">
                  <c:v>458</c:v>
                </c:pt>
                <c:pt idx="396">
                  <c:v>459</c:v>
                </c:pt>
                <c:pt idx="397">
                  <c:v>460</c:v>
                </c:pt>
                <c:pt idx="398">
                  <c:v>461</c:v>
                </c:pt>
                <c:pt idx="399">
                  <c:v>462</c:v>
                </c:pt>
                <c:pt idx="400">
                  <c:v>463</c:v>
                </c:pt>
                <c:pt idx="401">
                  <c:v>464</c:v>
                </c:pt>
                <c:pt idx="402">
                  <c:v>465</c:v>
                </c:pt>
                <c:pt idx="403">
                  <c:v>466</c:v>
                </c:pt>
                <c:pt idx="404">
                  <c:v>467</c:v>
                </c:pt>
                <c:pt idx="405">
                  <c:v>468</c:v>
                </c:pt>
                <c:pt idx="406">
                  <c:v>469</c:v>
                </c:pt>
                <c:pt idx="407">
                  <c:v>470</c:v>
                </c:pt>
                <c:pt idx="408">
                  <c:v>471</c:v>
                </c:pt>
                <c:pt idx="409">
                  <c:v>472</c:v>
                </c:pt>
                <c:pt idx="410">
                  <c:v>473</c:v>
                </c:pt>
                <c:pt idx="411">
                  <c:v>474</c:v>
                </c:pt>
                <c:pt idx="412">
                  <c:v>475</c:v>
                </c:pt>
                <c:pt idx="413">
                  <c:v>476</c:v>
                </c:pt>
                <c:pt idx="414">
                  <c:v>477</c:v>
                </c:pt>
                <c:pt idx="415">
                  <c:v>478</c:v>
                </c:pt>
                <c:pt idx="416">
                  <c:v>479</c:v>
                </c:pt>
                <c:pt idx="417">
                  <c:v>480</c:v>
                </c:pt>
                <c:pt idx="418">
                  <c:v>481</c:v>
                </c:pt>
                <c:pt idx="419">
                  <c:v>482</c:v>
                </c:pt>
                <c:pt idx="420">
                  <c:v>483</c:v>
                </c:pt>
                <c:pt idx="421">
                  <c:v>484</c:v>
                </c:pt>
                <c:pt idx="422">
                  <c:v>485</c:v>
                </c:pt>
                <c:pt idx="423">
                  <c:v>486</c:v>
                </c:pt>
                <c:pt idx="424">
                  <c:v>487</c:v>
                </c:pt>
                <c:pt idx="425">
                  <c:v>488</c:v>
                </c:pt>
                <c:pt idx="426">
                  <c:v>489</c:v>
                </c:pt>
                <c:pt idx="427">
                  <c:v>490</c:v>
                </c:pt>
                <c:pt idx="428">
                  <c:v>491</c:v>
                </c:pt>
                <c:pt idx="429">
                  <c:v>492</c:v>
                </c:pt>
                <c:pt idx="430">
                  <c:v>493</c:v>
                </c:pt>
                <c:pt idx="431">
                  <c:v>494</c:v>
                </c:pt>
                <c:pt idx="432">
                  <c:v>495</c:v>
                </c:pt>
                <c:pt idx="433">
                  <c:v>496</c:v>
                </c:pt>
                <c:pt idx="434">
                  <c:v>497</c:v>
                </c:pt>
                <c:pt idx="435">
                  <c:v>498</c:v>
                </c:pt>
                <c:pt idx="436">
                  <c:v>499</c:v>
                </c:pt>
                <c:pt idx="437">
                  <c:v>500</c:v>
                </c:pt>
                <c:pt idx="438">
                  <c:v>501</c:v>
                </c:pt>
                <c:pt idx="439">
                  <c:v>502</c:v>
                </c:pt>
                <c:pt idx="440">
                  <c:v>503</c:v>
                </c:pt>
                <c:pt idx="441">
                  <c:v>504</c:v>
                </c:pt>
                <c:pt idx="442">
                  <c:v>505</c:v>
                </c:pt>
                <c:pt idx="443">
                  <c:v>506</c:v>
                </c:pt>
                <c:pt idx="444">
                  <c:v>507</c:v>
                </c:pt>
                <c:pt idx="445">
                  <c:v>508</c:v>
                </c:pt>
                <c:pt idx="446">
                  <c:v>509</c:v>
                </c:pt>
                <c:pt idx="447">
                  <c:v>510</c:v>
                </c:pt>
                <c:pt idx="448">
                  <c:v>511</c:v>
                </c:pt>
                <c:pt idx="449">
                  <c:v>512</c:v>
                </c:pt>
                <c:pt idx="450">
                  <c:v>513</c:v>
                </c:pt>
                <c:pt idx="451">
                  <c:v>514</c:v>
                </c:pt>
                <c:pt idx="452">
                  <c:v>515</c:v>
                </c:pt>
                <c:pt idx="453">
                  <c:v>516</c:v>
                </c:pt>
                <c:pt idx="454">
                  <c:v>517</c:v>
                </c:pt>
                <c:pt idx="455">
                  <c:v>518</c:v>
                </c:pt>
                <c:pt idx="456">
                  <c:v>519</c:v>
                </c:pt>
                <c:pt idx="457">
                  <c:v>520</c:v>
                </c:pt>
                <c:pt idx="458">
                  <c:v>521</c:v>
                </c:pt>
                <c:pt idx="459">
                  <c:v>522</c:v>
                </c:pt>
                <c:pt idx="460">
                  <c:v>523</c:v>
                </c:pt>
                <c:pt idx="461">
                  <c:v>524</c:v>
                </c:pt>
                <c:pt idx="462">
                  <c:v>525</c:v>
                </c:pt>
                <c:pt idx="463">
                  <c:v>526</c:v>
                </c:pt>
                <c:pt idx="464">
                  <c:v>527</c:v>
                </c:pt>
                <c:pt idx="465">
                  <c:v>528</c:v>
                </c:pt>
                <c:pt idx="466">
                  <c:v>529</c:v>
                </c:pt>
                <c:pt idx="467">
                  <c:v>530</c:v>
                </c:pt>
                <c:pt idx="468">
                  <c:v>531</c:v>
                </c:pt>
                <c:pt idx="469">
                  <c:v>532</c:v>
                </c:pt>
                <c:pt idx="470">
                  <c:v>533</c:v>
                </c:pt>
                <c:pt idx="471">
                  <c:v>534</c:v>
                </c:pt>
                <c:pt idx="472">
                  <c:v>535</c:v>
                </c:pt>
                <c:pt idx="473">
                  <c:v>536</c:v>
                </c:pt>
                <c:pt idx="474">
                  <c:v>537</c:v>
                </c:pt>
                <c:pt idx="475">
                  <c:v>538</c:v>
                </c:pt>
                <c:pt idx="476">
                  <c:v>539</c:v>
                </c:pt>
                <c:pt idx="477">
                  <c:v>540</c:v>
                </c:pt>
                <c:pt idx="478">
                  <c:v>541</c:v>
                </c:pt>
                <c:pt idx="479">
                  <c:v>542</c:v>
                </c:pt>
                <c:pt idx="480">
                  <c:v>543</c:v>
                </c:pt>
                <c:pt idx="481">
                  <c:v>544</c:v>
                </c:pt>
                <c:pt idx="482">
                  <c:v>545</c:v>
                </c:pt>
                <c:pt idx="483">
                  <c:v>546</c:v>
                </c:pt>
                <c:pt idx="484">
                  <c:v>547</c:v>
                </c:pt>
                <c:pt idx="485">
                  <c:v>548</c:v>
                </c:pt>
                <c:pt idx="486">
                  <c:v>549</c:v>
                </c:pt>
                <c:pt idx="487">
                  <c:v>550</c:v>
                </c:pt>
                <c:pt idx="488">
                  <c:v>551</c:v>
                </c:pt>
                <c:pt idx="489">
                  <c:v>552</c:v>
                </c:pt>
                <c:pt idx="490">
                  <c:v>553</c:v>
                </c:pt>
                <c:pt idx="491">
                  <c:v>554</c:v>
                </c:pt>
                <c:pt idx="492">
                  <c:v>555</c:v>
                </c:pt>
                <c:pt idx="493">
                  <c:v>556</c:v>
                </c:pt>
                <c:pt idx="494">
                  <c:v>557</c:v>
                </c:pt>
                <c:pt idx="495">
                  <c:v>558</c:v>
                </c:pt>
                <c:pt idx="496">
                  <c:v>559</c:v>
                </c:pt>
                <c:pt idx="497">
                  <c:v>560</c:v>
                </c:pt>
                <c:pt idx="498">
                  <c:v>561</c:v>
                </c:pt>
                <c:pt idx="499">
                  <c:v>562</c:v>
                </c:pt>
                <c:pt idx="500">
                  <c:v>563</c:v>
                </c:pt>
                <c:pt idx="501">
                  <c:v>564</c:v>
                </c:pt>
                <c:pt idx="502">
                  <c:v>565</c:v>
                </c:pt>
                <c:pt idx="503">
                  <c:v>566</c:v>
                </c:pt>
                <c:pt idx="504">
                  <c:v>567</c:v>
                </c:pt>
                <c:pt idx="505">
                  <c:v>568</c:v>
                </c:pt>
                <c:pt idx="506">
                  <c:v>569</c:v>
                </c:pt>
                <c:pt idx="507">
                  <c:v>570</c:v>
                </c:pt>
                <c:pt idx="508">
                  <c:v>571</c:v>
                </c:pt>
                <c:pt idx="509">
                  <c:v>572</c:v>
                </c:pt>
                <c:pt idx="510">
                  <c:v>573</c:v>
                </c:pt>
                <c:pt idx="511">
                  <c:v>574</c:v>
                </c:pt>
                <c:pt idx="512">
                  <c:v>575</c:v>
                </c:pt>
                <c:pt idx="513">
                  <c:v>576</c:v>
                </c:pt>
                <c:pt idx="514">
                  <c:v>577</c:v>
                </c:pt>
                <c:pt idx="515">
                  <c:v>578</c:v>
                </c:pt>
                <c:pt idx="516">
                  <c:v>579</c:v>
                </c:pt>
                <c:pt idx="517">
                  <c:v>580</c:v>
                </c:pt>
                <c:pt idx="518">
                  <c:v>581</c:v>
                </c:pt>
                <c:pt idx="519">
                  <c:v>582</c:v>
                </c:pt>
                <c:pt idx="520">
                  <c:v>583</c:v>
                </c:pt>
                <c:pt idx="521">
                  <c:v>584</c:v>
                </c:pt>
                <c:pt idx="522">
                  <c:v>585</c:v>
                </c:pt>
                <c:pt idx="523">
                  <c:v>586</c:v>
                </c:pt>
                <c:pt idx="524">
                  <c:v>587</c:v>
                </c:pt>
                <c:pt idx="525">
                  <c:v>588</c:v>
                </c:pt>
                <c:pt idx="526">
                  <c:v>589</c:v>
                </c:pt>
                <c:pt idx="527">
                  <c:v>590</c:v>
                </c:pt>
                <c:pt idx="528">
                  <c:v>591</c:v>
                </c:pt>
                <c:pt idx="529">
                  <c:v>592</c:v>
                </c:pt>
                <c:pt idx="530">
                  <c:v>593</c:v>
                </c:pt>
                <c:pt idx="531">
                  <c:v>594</c:v>
                </c:pt>
                <c:pt idx="532">
                  <c:v>595</c:v>
                </c:pt>
                <c:pt idx="533">
                  <c:v>596</c:v>
                </c:pt>
                <c:pt idx="534">
                  <c:v>597</c:v>
                </c:pt>
                <c:pt idx="535">
                  <c:v>598</c:v>
                </c:pt>
                <c:pt idx="536">
                  <c:v>599</c:v>
                </c:pt>
                <c:pt idx="537">
                  <c:v>600</c:v>
                </c:pt>
                <c:pt idx="538">
                  <c:v>601</c:v>
                </c:pt>
                <c:pt idx="539">
                  <c:v>602</c:v>
                </c:pt>
                <c:pt idx="540">
                  <c:v>603</c:v>
                </c:pt>
                <c:pt idx="541">
                  <c:v>604</c:v>
                </c:pt>
                <c:pt idx="542">
                  <c:v>605</c:v>
                </c:pt>
                <c:pt idx="543">
                  <c:v>606</c:v>
                </c:pt>
                <c:pt idx="544">
                  <c:v>607</c:v>
                </c:pt>
                <c:pt idx="545">
                  <c:v>608</c:v>
                </c:pt>
                <c:pt idx="546">
                  <c:v>609</c:v>
                </c:pt>
                <c:pt idx="547">
                  <c:v>610</c:v>
                </c:pt>
                <c:pt idx="548">
                  <c:v>611</c:v>
                </c:pt>
                <c:pt idx="549">
                  <c:v>612</c:v>
                </c:pt>
                <c:pt idx="550">
                  <c:v>613</c:v>
                </c:pt>
                <c:pt idx="551">
                  <c:v>614</c:v>
                </c:pt>
                <c:pt idx="552">
                  <c:v>615</c:v>
                </c:pt>
                <c:pt idx="553">
                  <c:v>616</c:v>
                </c:pt>
                <c:pt idx="554">
                  <c:v>617</c:v>
                </c:pt>
                <c:pt idx="555">
                  <c:v>618</c:v>
                </c:pt>
                <c:pt idx="556">
                  <c:v>619</c:v>
                </c:pt>
                <c:pt idx="557">
                  <c:v>620</c:v>
                </c:pt>
                <c:pt idx="558">
                  <c:v>621</c:v>
                </c:pt>
                <c:pt idx="559">
                  <c:v>622</c:v>
                </c:pt>
                <c:pt idx="560">
                  <c:v>623</c:v>
                </c:pt>
                <c:pt idx="561">
                  <c:v>624</c:v>
                </c:pt>
                <c:pt idx="562">
                  <c:v>625</c:v>
                </c:pt>
                <c:pt idx="563">
                  <c:v>626</c:v>
                </c:pt>
                <c:pt idx="564">
                  <c:v>627</c:v>
                </c:pt>
                <c:pt idx="565">
                  <c:v>628</c:v>
                </c:pt>
                <c:pt idx="566">
                  <c:v>629</c:v>
                </c:pt>
                <c:pt idx="567">
                  <c:v>630</c:v>
                </c:pt>
                <c:pt idx="568">
                  <c:v>631</c:v>
                </c:pt>
                <c:pt idx="569">
                  <c:v>632</c:v>
                </c:pt>
                <c:pt idx="570">
                  <c:v>633</c:v>
                </c:pt>
                <c:pt idx="571">
                  <c:v>634</c:v>
                </c:pt>
                <c:pt idx="572">
                  <c:v>635</c:v>
                </c:pt>
                <c:pt idx="573">
                  <c:v>636</c:v>
                </c:pt>
                <c:pt idx="574">
                  <c:v>637</c:v>
                </c:pt>
                <c:pt idx="575">
                  <c:v>638</c:v>
                </c:pt>
                <c:pt idx="576">
                  <c:v>639</c:v>
                </c:pt>
                <c:pt idx="577">
                  <c:v>640</c:v>
                </c:pt>
                <c:pt idx="578">
                  <c:v>641</c:v>
                </c:pt>
                <c:pt idx="579">
                  <c:v>642</c:v>
                </c:pt>
                <c:pt idx="580">
                  <c:v>643</c:v>
                </c:pt>
                <c:pt idx="581">
                  <c:v>644</c:v>
                </c:pt>
                <c:pt idx="582">
                  <c:v>645</c:v>
                </c:pt>
                <c:pt idx="583">
                  <c:v>646</c:v>
                </c:pt>
                <c:pt idx="584">
                  <c:v>647</c:v>
                </c:pt>
                <c:pt idx="585">
                  <c:v>648</c:v>
                </c:pt>
                <c:pt idx="586">
                  <c:v>649</c:v>
                </c:pt>
                <c:pt idx="587">
                  <c:v>650</c:v>
                </c:pt>
                <c:pt idx="588">
                  <c:v>651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655</c:v>
                </c:pt>
                <c:pt idx="593">
                  <c:v>656</c:v>
                </c:pt>
                <c:pt idx="594">
                  <c:v>657</c:v>
                </c:pt>
                <c:pt idx="595">
                  <c:v>658</c:v>
                </c:pt>
                <c:pt idx="596">
                  <c:v>659</c:v>
                </c:pt>
                <c:pt idx="597">
                  <c:v>660</c:v>
                </c:pt>
                <c:pt idx="598">
                  <c:v>661</c:v>
                </c:pt>
                <c:pt idx="599">
                  <c:v>662</c:v>
                </c:pt>
                <c:pt idx="600">
                  <c:v>663</c:v>
                </c:pt>
                <c:pt idx="601">
                  <c:v>664</c:v>
                </c:pt>
                <c:pt idx="602">
                  <c:v>665</c:v>
                </c:pt>
                <c:pt idx="603">
                  <c:v>666</c:v>
                </c:pt>
                <c:pt idx="604">
                  <c:v>667</c:v>
                </c:pt>
                <c:pt idx="605">
                  <c:v>668</c:v>
                </c:pt>
                <c:pt idx="606">
                  <c:v>669</c:v>
                </c:pt>
                <c:pt idx="607">
                  <c:v>670</c:v>
                </c:pt>
                <c:pt idx="608">
                  <c:v>671</c:v>
                </c:pt>
                <c:pt idx="609">
                  <c:v>672</c:v>
                </c:pt>
                <c:pt idx="610">
                  <c:v>673</c:v>
                </c:pt>
                <c:pt idx="611">
                  <c:v>674</c:v>
                </c:pt>
                <c:pt idx="612">
                  <c:v>675</c:v>
                </c:pt>
                <c:pt idx="613">
                  <c:v>676</c:v>
                </c:pt>
                <c:pt idx="614">
                  <c:v>677</c:v>
                </c:pt>
                <c:pt idx="615">
                  <c:v>678</c:v>
                </c:pt>
                <c:pt idx="616">
                  <c:v>679</c:v>
                </c:pt>
                <c:pt idx="617">
                  <c:v>680</c:v>
                </c:pt>
                <c:pt idx="618">
                  <c:v>681</c:v>
                </c:pt>
                <c:pt idx="619">
                  <c:v>682</c:v>
                </c:pt>
                <c:pt idx="620">
                  <c:v>683</c:v>
                </c:pt>
                <c:pt idx="621">
                  <c:v>684</c:v>
                </c:pt>
                <c:pt idx="622">
                  <c:v>685</c:v>
                </c:pt>
                <c:pt idx="623">
                  <c:v>686</c:v>
                </c:pt>
                <c:pt idx="624">
                  <c:v>687</c:v>
                </c:pt>
                <c:pt idx="625">
                  <c:v>688</c:v>
                </c:pt>
                <c:pt idx="626">
                  <c:v>689</c:v>
                </c:pt>
                <c:pt idx="627">
                  <c:v>690</c:v>
                </c:pt>
                <c:pt idx="628">
                  <c:v>691</c:v>
                </c:pt>
                <c:pt idx="629">
                  <c:v>692</c:v>
                </c:pt>
                <c:pt idx="630">
                  <c:v>693</c:v>
                </c:pt>
                <c:pt idx="631">
                  <c:v>694</c:v>
                </c:pt>
                <c:pt idx="632">
                  <c:v>695</c:v>
                </c:pt>
                <c:pt idx="633">
                  <c:v>696</c:v>
                </c:pt>
                <c:pt idx="634">
                  <c:v>697</c:v>
                </c:pt>
                <c:pt idx="635">
                  <c:v>698</c:v>
                </c:pt>
                <c:pt idx="636">
                  <c:v>699</c:v>
                </c:pt>
                <c:pt idx="637">
                  <c:v>700</c:v>
                </c:pt>
                <c:pt idx="638">
                  <c:v>701</c:v>
                </c:pt>
                <c:pt idx="639">
                  <c:v>702</c:v>
                </c:pt>
                <c:pt idx="640">
                  <c:v>703</c:v>
                </c:pt>
                <c:pt idx="641">
                  <c:v>704</c:v>
                </c:pt>
                <c:pt idx="642">
                  <c:v>705</c:v>
                </c:pt>
                <c:pt idx="643">
                  <c:v>706</c:v>
                </c:pt>
                <c:pt idx="644">
                  <c:v>707</c:v>
                </c:pt>
                <c:pt idx="645">
                  <c:v>708</c:v>
                </c:pt>
                <c:pt idx="646">
                  <c:v>709</c:v>
                </c:pt>
                <c:pt idx="647">
                  <c:v>710</c:v>
                </c:pt>
                <c:pt idx="648">
                  <c:v>711</c:v>
                </c:pt>
                <c:pt idx="649">
                  <c:v>712</c:v>
                </c:pt>
                <c:pt idx="650">
                  <c:v>713</c:v>
                </c:pt>
                <c:pt idx="651">
                  <c:v>714</c:v>
                </c:pt>
                <c:pt idx="652">
                  <c:v>715</c:v>
                </c:pt>
                <c:pt idx="653">
                  <c:v>716</c:v>
                </c:pt>
                <c:pt idx="654">
                  <c:v>717</c:v>
                </c:pt>
                <c:pt idx="655">
                  <c:v>718</c:v>
                </c:pt>
                <c:pt idx="656">
                  <c:v>719</c:v>
                </c:pt>
                <c:pt idx="657">
                  <c:v>720</c:v>
                </c:pt>
                <c:pt idx="658">
                  <c:v>721</c:v>
                </c:pt>
                <c:pt idx="659">
                  <c:v>722</c:v>
                </c:pt>
                <c:pt idx="660">
                  <c:v>723</c:v>
                </c:pt>
                <c:pt idx="661">
                  <c:v>724</c:v>
                </c:pt>
                <c:pt idx="662">
                  <c:v>725</c:v>
                </c:pt>
                <c:pt idx="663">
                  <c:v>726</c:v>
                </c:pt>
                <c:pt idx="664">
                  <c:v>727</c:v>
                </c:pt>
                <c:pt idx="665">
                  <c:v>728</c:v>
                </c:pt>
                <c:pt idx="666">
                  <c:v>729</c:v>
                </c:pt>
                <c:pt idx="667">
                  <c:v>730</c:v>
                </c:pt>
                <c:pt idx="668">
                  <c:v>731</c:v>
                </c:pt>
                <c:pt idx="669">
                  <c:v>732</c:v>
                </c:pt>
                <c:pt idx="670">
                  <c:v>733</c:v>
                </c:pt>
                <c:pt idx="671">
                  <c:v>734</c:v>
                </c:pt>
                <c:pt idx="672">
                  <c:v>735</c:v>
                </c:pt>
                <c:pt idx="673">
                  <c:v>736</c:v>
                </c:pt>
                <c:pt idx="674">
                  <c:v>737</c:v>
                </c:pt>
                <c:pt idx="675">
                  <c:v>738</c:v>
                </c:pt>
                <c:pt idx="676">
                  <c:v>739</c:v>
                </c:pt>
                <c:pt idx="677">
                  <c:v>740</c:v>
                </c:pt>
                <c:pt idx="678">
                  <c:v>741</c:v>
                </c:pt>
                <c:pt idx="679">
                  <c:v>742</c:v>
                </c:pt>
                <c:pt idx="680">
                  <c:v>743</c:v>
                </c:pt>
                <c:pt idx="681">
                  <c:v>744</c:v>
                </c:pt>
                <c:pt idx="682">
                  <c:v>745</c:v>
                </c:pt>
                <c:pt idx="683">
                  <c:v>746</c:v>
                </c:pt>
                <c:pt idx="684">
                  <c:v>747</c:v>
                </c:pt>
                <c:pt idx="685">
                  <c:v>748</c:v>
                </c:pt>
                <c:pt idx="686">
                  <c:v>749</c:v>
                </c:pt>
                <c:pt idx="687">
                  <c:v>750</c:v>
                </c:pt>
                <c:pt idx="688">
                  <c:v>751</c:v>
                </c:pt>
                <c:pt idx="689">
                  <c:v>752</c:v>
                </c:pt>
                <c:pt idx="690">
                  <c:v>753</c:v>
                </c:pt>
                <c:pt idx="691">
                  <c:v>754</c:v>
                </c:pt>
                <c:pt idx="692">
                  <c:v>755</c:v>
                </c:pt>
                <c:pt idx="693">
                  <c:v>756</c:v>
                </c:pt>
                <c:pt idx="694">
                  <c:v>757</c:v>
                </c:pt>
                <c:pt idx="695">
                  <c:v>758</c:v>
                </c:pt>
                <c:pt idx="696">
                  <c:v>759</c:v>
                </c:pt>
                <c:pt idx="697">
                  <c:v>760</c:v>
                </c:pt>
                <c:pt idx="698">
                  <c:v>761</c:v>
                </c:pt>
                <c:pt idx="699">
                  <c:v>762</c:v>
                </c:pt>
                <c:pt idx="700">
                  <c:v>763</c:v>
                </c:pt>
                <c:pt idx="701">
                  <c:v>764</c:v>
                </c:pt>
                <c:pt idx="702">
                  <c:v>765</c:v>
                </c:pt>
                <c:pt idx="703">
                  <c:v>766</c:v>
                </c:pt>
                <c:pt idx="704">
                  <c:v>767</c:v>
                </c:pt>
                <c:pt idx="705">
                  <c:v>768</c:v>
                </c:pt>
                <c:pt idx="706">
                  <c:v>769</c:v>
                </c:pt>
                <c:pt idx="707">
                  <c:v>770</c:v>
                </c:pt>
                <c:pt idx="708">
                  <c:v>771</c:v>
                </c:pt>
                <c:pt idx="709">
                  <c:v>772</c:v>
                </c:pt>
                <c:pt idx="710">
                  <c:v>773</c:v>
                </c:pt>
                <c:pt idx="711">
                  <c:v>774</c:v>
                </c:pt>
                <c:pt idx="712">
                  <c:v>775</c:v>
                </c:pt>
                <c:pt idx="713">
                  <c:v>776</c:v>
                </c:pt>
                <c:pt idx="714">
                  <c:v>777</c:v>
                </c:pt>
                <c:pt idx="715">
                  <c:v>778</c:v>
                </c:pt>
                <c:pt idx="716">
                  <c:v>779</c:v>
                </c:pt>
                <c:pt idx="717">
                  <c:v>780</c:v>
                </c:pt>
                <c:pt idx="718">
                  <c:v>781</c:v>
                </c:pt>
                <c:pt idx="719">
                  <c:v>782</c:v>
                </c:pt>
                <c:pt idx="720">
                  <c:v>783</c:v>
                </c:pt>
                <c:pt idx="721">
                  <c:v>784</c:v>
                </c:pt>
                <c:pt idx="722">
                  <c:v>785</c:v>
                </c:pt>
                <c:pt idx="723">
                  <c:v>786</c:v>
                </c:pt>
                <c:pt idx="724">
                  <c:v>787</c:v>
                </c:pt>
                <c:pt idx="725">
                  <c:v>788</c:v>
                </c:pt>
                <c:pt idx="726">
                  <c:v>789</c:v>
                </c:pt>
                <c:pt idx="727">
                  <c:v>790</c:v>
                </c:pt>
                <c:pt idx="728">
                  <c:v>791</c:v>
                </c:pt>
                <c:pt idx="729">
                  <c:v>792</c:v>
                </c:pt>
                <c:pt idx="730">
                  <c:v>793</c:v>
                </c:pt>
                <c:pt idx="731">
                  <c:v>794</c:v>
                </c:pt>
                <c:pt idx="732">
                  <c:v>795</c:v>
                </c:pt>
                <c:pt idx="733">
                  <c:v>796</c:v>
                </c:pt>
                <c:pt idx="734">
                  <c:v>797</c:v>
                </c:pt>
                <c:pt idx="735">
                  <c:v>798</c:v>
                </c:pt>
                <c:pt idx="736">
                  <c:v>799</c:v>
                </c:pt>
                <c:pt idx="737">
                  <c:v>800</c:v>
                </c:pt>
                <c:pt idx="738">
                  <c:v>801</c:v>
                </c:pt>
                <c:pt idx="739">
                  <c:v>802</c:v>
                </c:pt>
                <c:pt idx="740">
                  <c:v>803</c:v>
                </c:pt>
                <c:pt idx="741">
                  <c:v>804</c:v>
                </c:pt>
                <c:pt idx="742">
                  <c:v>805</c:v>
                </c:pt>
                <c:pt idx="743">
                  <c:v>806</c:v>
                </c:pt>
                <c:pt idx="744">
                  <c:v>807</c:v>
                </c:pt>
                <c:pt idx="745">
                  <c:v>808</c:v>
                </c:pt>
                <c:pt idx="746">
                  <c:v>809</c:v>
                </c:pt>
                <c:pt idx="747">
                  <c:v>810</c:v>
                </c:pt>
                <c:pt idx="748">
                  <c:v>811</c:v>
                </c:pt>
                <c:pt idx="749">
                  <c:v>812</c:v>
                </c:pt>
                <c:pt idx="750">
                  <c:v>813</c:v>
                </c:pt>
                <c:pt idx="751">
                  <c:v>814</c:v>
                </c:pt>
                <c:pt idx="752">
                  <c:v>815</c:v>
                </c:pt>
                <c:pt idx="753">
                  <c:v>816</c:v>
                </c:pt>
                <c:pt idx="754">
                  <c:v>817</c:v>
                </c:pt>
                <c:pt idx="755">
                  <c:v>818</c:v>
                </c:pt>
                <c:pt idx="756">
                  <c:v>819</c:v>
                </c:pt>
                <c:pt idx="757">
                  <c:v>820</c:v>
                </c:pt>
                <c:pt idx="758">
                  <c:v>821</c:v>
                </c:pt>
                <c:pt idx="759">
                  <c:v>822</c:v>
                </c:pt>
                <c:pt idx="760">
                  <c:v>823</c:v>
                </c:pt>
                <c:pt idx="761">
                  <c:v>824</c:v>
                </c:pt>
                <c:pt idx="762">
                  <c:v>825</c:v>
                </c:pt>
                <c:pt idx="763">
                  <c:v>826</c:v>
                </c:pt>
                <c:pt idx="764">
                  <c:v>827</c:v>
                </c:pt>
                <c:pt idx="765">
                  <c:v>828</c:v>
                </c:pt>
                <c:pt idx="766">
                  <c:v>829</c:v>
                </c:pt>
                <c:pt idx="767">
                  <c:v>830</c:v>
                </c:pt>
                <c:pt idx="768">
                  <c:v>831</c:v>
                </c:pt>
                <c:pt idx="769">
                  <c:v>832</c:v>
                </c:pt>
                <c:pt idx="770">
                  <c:v>833</c:v>
                </c:pt>
                <c:pt idx="771">
                  <c:v>834</c:v>
                </c:pt>
                <c:pt idx="772">
                  <c:v>835</c:v>
                </c:pt>
                <c:pt idx="773">
                  <c:v>836</c:v>
                </c:pt>
                <c:pt idx="774">
                  <c:v>837</c:v>
                </c:pt>
                <c:pt idx="775">
                  <c:v>838</c:v>
                </c:pt>
                <c:pt idx="776">
                  <c:v>839</c:v>
                </c:pt>
                <c:pt idx="777">
                  <c:v>840</c:v>
                </c:pt>
                <c:pt idx="778">
                  <c:v>841</c:v>
                </c:pt>
                <c:pt idx="779">
                  <c:v>842</c:v>
                </c:pt>
                <c:pt idx="780">
                  <c:v>843</c:v>
                </c:pt>
                <c:pt idx="781">
                  <c:v>844</c:v>
                </c:pt>
                <c:pt idx="782">
                  <c:v>845</c:v>
                </c:pt>
                <c:pt idx="783">
                  <c:v>846</c:v>
                </c:pt>
                <c:pt idx="784">
                  <c:v>847</c:v>
                </c:pt>
                <c:pt idx="785">
                  <c:v>848</c:v>
                </c:pt>
                <c:pt idx="786">
                  <c:v>849</c:v>
                </c:pt>
                <c:pt idx="787">
                  <c:v>850</c:v>
                </c:pt>
                <c:pt idx="788">
                  <c:v>851</c:v>
                </c:pt>
                <c:pt idx="789">
                  <c:v>852</c:v>
                </c:pt>
                <c:pt idx="790">
                  <c:v>853</c:v>
                </c:pt>
                <c:pt idx="791">
                  <c:v>854</c:v>
                </c:pt>
                <c:pt idx="792">
                  <c:v>855</c:v>
                </c:pt>
                <c:pt idx="793">
                  <c:v>856</c:v>
                </c:pt>
                <c:pt idx="794">
                  <c:v>857</c:v>
                </c:pt>
                <c:pt idx="795">
                  <c:v>858</c:v>
                </c:pt>
                <c:pt idx="796">
                  <c:v>859</c:v>
                </c:pt>
                <c:pt idx="797">
                  <c:v>860</c:v>
                </c:pt>
                <c:pt idx="798">
                  <c:v>861</c:v>
                </c:pt>
                <c:pt idx="799">
                  <c:v>862</c:v>
                </c:pt>
                <c:pt idx="800">
                  <c:v>863</c:v>
                </c:pt>
                <c:pt idx="801">
                  <c:v>864</c:v>
                </c:pt>
                <c:pt idx="802">
                  <c:v>865</c:v>
                </c:pt>
                <c:pt idx="803">
                  <c:v>866</c:v>
                </c:pt>
                <c:pt idx="804">
                  <c:v>867</c:v>
                </c:pt>
                <c:pt idx="805">
                  <c:v>868</c:v>
                </c:pt>
                <c:pt idx="806">
                  <c:v>869</c:v>
                </c:pt>
                <c:pt idx="807">
                  <c:v>870</c:v>
                </c:pt>
                <c:pt idx="808">
                  <c:v>871</c:v>
                </c:pt>
                <c:pt idx="809">
                  <c:v>872</c:v>
                </c:pt>
                <c:pt idx="810">
                  <c:v>873</c:v>
                </c:pt>
                <c:pt idx="811">
                  <c:v>874</c:v>
                </c:pt>
                <c:pt idx="812">
                  <c:v>875</c:v>
                </c:pt>
                <c:pt idx="813">
                  <c:v>876</c:v>
                </c:pt>
                <c:pt idx="814">
                  <c:v>877</c:v>
                </c:pt>
                <c:pt idx="815">
                  <c:v>878</c:v>
                </c:pt>
                <c:pt idx="816">
                  <c:v>879</c:v>
                </c:pt>
                <c:pt idx="817">
                  <c:v>880</c:v>
                </c:pt>
                <c:pt idx="818">
                  <c:v>881</c:v>
                </c:pt>
                <c:pt idx="819">
                  <c:v>882</c:v>
                </c:pt>
                <c:pt idx="820">
                  <c:v>883</c:v>
                </c:pt>
                <c:pt idx="821">
                  <c:v>884</c:v>
                </c:pt>
                <c:pt idx="822">
                  <c:v>885</c:v>
                </c:pt>
                <c:pt idx="823">
                  <c:v>886</c:v>
                </c:pt>
                <c:pt idx="824">
                  <c:v>887</c:v>
                </c:pt>
                <c:pt idx="825">
                  <c:v>888</c:v>
                </c:pt>
                <c:pt idx="826">
                  <c:v>889</c:v>
                </c:pt>
                <c:pt idx="827">
                  <c:v>890</c:v>
                </c:pt>
                <c:pt idx="828">
                  <c:v>891</c:v>
                </c:pt>
                <c:pt idx="829">
                  <c:v>892</c:v>
                </c:pt>
                <c:pt idx="830">
                  <c:v>893</c:v>
                </c:pt>
                <c:pt idx="831">
                  <c:v>894</c:v>
                </c:pt>
                <c:pt idx="832">
                  <c:v>895</c:v>
                </c:pt>
                <c:pt idx="833">
                  <c:v>896</c:v>
                </c:pt>
                <c:pt idx="834">
                  <c:v>897</c:v>
                </c:pt>
                <c:pt idx="835">
                  <c:v>898</c:v>
                </c:pt>
                <c:pt idx="836">
                  <c:v>899</c:v>
                </c:pt>
                <c:pt idx="837">
                  <c:v>900</c:v>
                </c:pt>
                <c:pt idx="838">
                  <c:v>901</c:v>
                </c:pt>
                <c:pt idx="839">
                  <c:v>902</c:v>
                </c:pt>
                <c:pt idx="840">
                  <c:v>903</c:v>
                </c:pt>
                <c:pt idx="841">
                  <c:v>904</c:v>
                </c:pt>
                <c:pt idx="842">
                  <c:v>905</c:v>
                </c:pt>
                <c:pt idx="843">
                  <c:v>906</c:v>
                </c:pt>
                <c:pt idx="844">
                  <c:v>907</c:v>
                </c:pt>
                <c:pt idx="845">
                  <c:v>908</c:v>
                </c:pt>
                <c:pt idx="846">
                  <c:v>909</c:v>
                </c:pt>
                <c:pt idx="847">
                  <c:v>910</c:v>
                </c:pt>
                <c:pt idx="848">
                  <c:v>911</c:v>
                </c:pt>
                <c:pt idx="849">
                  <c:v>912</c:v>
                </c:pt>
                <c:pt idx="850">
                  <c:v>913</c:v>
                </c:pt>
                <c:pt idx="851">
                  <c:v>914</c:v>
                </c:pt>
                <c:pt idx="852">
                  <c:v>915</c:v>
                </c:pt>
                <c:pt idx="853">
                  <c:v>916</c:v>
                </c:pt>
                <c:pt idx="854">
                  <c:v>917</c:v>
                </c:pt>
                <c:pt idx="855">
                  <c:v>918</c:v>
                </c:pt>
                <c:pt idx="856">
                  <c:v>919</c:v>
                </c:pt>
                <c:pt idx="857">
                  <c:v>920</c:v>
                </c:pt>
                <c:pt idx="858">
                  <c:v>921</c:v>
                </c:pt>
                <c:pt idx="859">
                  <c:v>922</c:v>
                </c:pt>
                <c:pt idx="860">
                  <c:v>923</c:v>
                </c:pt>
                <c:pt idx="861">
                  <c:v>924</c:v>
                </c:pt>
                <c:pt idx="862">
                  <c:v>925</c:v>
                </c:pt>
                <c:pt idx="863">
                  <c:v>926</c:v>
                </c:pt>
                <c:pt idx="864">
                  <c:v>927</c:v>
                </c:pt>
                <c:pt idx="865">
                  <c:v>928</c:v>
                </c:pt>
                <c:pt idx="866">
                  <c:v>929</c:v>
                </c:pt>
                <c:pt idx="867">
                  <c:v>930</c:v>
                </c:pt>
                <c:pt idx="868">
                  <c:v>931</c:v>
                </c:pt>
                <c:pt idx="869">
                  <c:v>932</c:v>
                </c:pt>
                <c:pt idx="870">
                  <c:v>933</c:v>
                </c:pt>
                <c:pt idx="871">
                  <c:v>934</c:v>
                </c:pt>
                <c:pt idx="872">
                  <c:v>935</c:v>
                </c:pt>
                <c:pt idx="873">
                  <c:v>936</c:v>
                </c:pt>
                <c:pt idx="874">
                  <c:v>937</c:v>
                </c:pt>
                <c:pt idx="875">
                  <c:v>938</c:v>
                </c:pt>
                <c:pt idx="876">
                  <c:v>939</c:v>
                </c:pt>
                <c:pt idx="877">
                  <c:v>940</c:v>
                </c:pt>
                <c:pt idx="878">
                  <c:v>941</c:v>
                </c:pt>
                <c:pt idx="879">
                  <c:v>942</c:v>
                </c:pt>
                <c:pt idx="880">
                  <c:v>943</c:v>
                </c:pt>
                <c:pt idx="881">
                  <c:v>944</c:v>
                </c:pt>
                <c:pt idx="882">
                  <c:v>945</c:v>
                </c:pt>
                <c:pt idx="883">
                  <c:v>946</c:v>
                </c:pt>
                <c:pt idx="884">
                  <c:v>947</c:v>
                </c:pt>
                <c:pt idx="885">
                  <c:v>948</c:v>
                </c:pt>
                <c:pt idx="886">
                  <c:v>949</c:v>
                </c:pt>
                <c:pt idx="887">
                  <c:v>950</c:v>
                </c:pt>
                <c:pt idx="888">
                  <c:v>951</c:v>
                </c:pt>
                <c:pt idx="889">
                  <c:v>952</c:v>
                </c:pt>
                <c:pt idx="890">
                  <c:v>953</c:v>
                </c:pt>
                <c:pt idx="891">
                  <c:v>954</c:v>
                </c:pt>
                <c:pt idx="892">
                  <c:v>955</c:v>
                </c:pt>
                <c:pt idx="893">
                  <c:v>956</c:v>
                </c:pt>
                <c:pt idx="894">
                  <c:v>957</c:v>
                </c:pt>
                <c:pt idx="895">
                  <c:v>958</c:v>
                </c:pt>
                <c:pt idx="896">
                  <c:v>959</c:v>
                </c:pt>
                <c:pt idx="897">
                  <c:v>960</c:v>
                </c:pt>
                <c:pt idx="898">
                  <c:v>961</c:v>
                </c:pt>
                <c:pt idx="899">
                  <c:v>962</c:v>
                </c:pt>
                <c:pt idx="900">
                  <c:v>963</c:v>
                </c:pt>
                <c:pt idx="901">
                  <c:v>964</c:v>
                </c:pt>
                <c:pt idx="902">
                  <c:v>965</c:v>
                </c:pt>
                <c:pt idx="903">
                  <c:v>966</c:v>
                </c:pt>
                <c:pt idx="904">
                  <c:v>967</c:v>
                </c:pt>
                <c:pt idx="905">
                  <c:v>968</c:v>
                </c:pt>
                <c:pt idx="906">
                  <c:v>969</c:v>
                </c:pt>
                <c:pt idx="907">
                  <c:v>970</c:v>
                </c:pt>
                <c:pt idx="908">
                  <c:v>971</c:v>
                </c:pt>
                <c:pt idx="909">
                  <c:v>972</c:v>
                </c:pt>
                <c:pt idx="910">
                  <c:v>973</c:v>
                </c:pt>
                <c:pt idx="911">
                  <c:v>974</c:v>
                </c:pt>
                <c:pt idx="912">
                  <c:v>975</c:v>
                </c:pt>
                <c:pt idx="913">
                  <c:v>976</c:v>
                </c:pt>
                <c:pt idx="914">
                  <c:v>977</c:v>
                </c:pt>
                <c:pt idx="915">
                  <c:v>978</c:v>
                </c:pt>
                <c:pt idx="916">
                  <c:v>979</c:v>
                </c:pt>
                <c:pt idx="917">
                  <c:v>980</c:v>
                </c:pt>
                <c:pt idx="918">
                  <c:v>981</c:v>
                </c:pt>
                <c:pt idx="919">
                  <c:v>982</c:v>
                </c:pt>
                <c:pt idx="920">
                  <c:v>983</c:v>
                </c:pt>
                <c:pt idx="921">
                  <c:v>984</c:v>
                </c:pt>
                <c:pt idx="922">
                  <c:v>985</c:v>
                </c:pt>
                <c:pt idx="923">
                  <c:v>986</c:v>
                </c:pt>
                <c:pt idx="924">
                  <c:v>987</c:v>
                </c:pt>
                <c:pt idx="925">
                  <c:v>988</c:v>
                </c:pt>
                <c:pt idx="926">
                  <c:v>989</c:v>
                </c:pt>
                <c:pt idx="927">
                  <c:v>990</c:v>
                </c:pt>
                <c:pt idx="928">
                  <c:v>991</c:v>
                </c:pt>
                <c:pt idx="929">
                  <c:v>992</c:v>
                </c:pt>
                <c:pt idx="930">
                  <c:v>993</c:v>
                </c:pt>
                <c:pt idx="931">
                  <c:v>994</c:v>
                </c:pt>
                <c:pt idx="932">
                  <c:v>995</c:v>
                </c:pt>
                <c:pt idx="933">
                  <c:v>996</c:v>
                </c:pt>
                <c:pt idx="934">
                  <c:v>997</c:v>
                </c:pt>
                <c:pt idx="935">
                  <c:v>998</c:v>
                </c:pt>
                <c:pt idx="936">
                  <c:v>999</c:v>
                </c:pt>
                <c:pt idx="937">
                  <c:v>1000</c:v>
                </c:pt>
                <c:pt idx="938">
                  <c:v>1001</c:v>
                </c:pt>
                <c:pt idx="939">
                  <c:v>1002</c:v>
                </c:pt>
                <c:pt idx="940">
                  <c:v>1003</c:v>
                </c:pt>
                <c:pt idx="941">
                  <c:v>1004</c:v>
                </c:pt>
                <c:pt idx="942">
                  <c:v>1005</c:v>
                </c:pt>
                <c:pt idx="943">
                  <c:v>1006</c:v>
                </c:pt>
                <c:pt idx="944">
                  <c:v>1007</c:v>
                </c:pt>
                <c:pt idx="945">
                  <c:v>1008</c:v>
                </c:pt>
                <c:pt idx="946">
                  <c:v>1009</c:v>
                </c:pt>
                <c:pt idx="947">
                  <c:v>1010</c:v>
                </c:pt>
                <c:pt idx="948">
                  <c:v>1011</c:v>
                </c:pt>
                <c:pt idx="949">
                  <c:v>1012</c:v>
                </c:pt>
                <c:pt idx="950">
                  <c:v>1013</c:v>
                </c:pt>
                <c:pt idx="951">
                  <c:v>1014</c:v>
                </c:pt>
                <c:pt idx="952">
                  <c:v>1015</c:v>
                </c:pt>
                <c:pt idx="953">
                  <c:v>1016</c:v>
                </c:pt>
                <c:pt idx="954">
                  <c:v>1017</c:v>
                </c:pt>
                <c:pt idx="955">
                  <c:v>1018</c:v>
                </c:pt>
                <c:pt idx="956">
                  <c:v>1019</c:v>
                </c:pt>
                <c:pt idx="957">
                  <c:v>1020</c:v>
                </c:pt>
                <c:pt idx="958">
                  <c:v>1021</c:v>
                </c:pt>
                <c:pt idx="959">
                  <c:v>1022</c:v>
                </c:pt>
                <c:pt idx="960">
                  <c:v>1023</c:v>
                </c:pt>
                <c:pt idx="961">
                  <c:v>1024</c:v>
                </c:pt>
                <c:pt idx="962">
                  <c:v>1025</c:v>
                </c:pt>
                <c:pt idx="963">
                  <c:v>1026</c:v>
                </c:pt>
                <c:pt idx="964">
                  <c:v>1027</c:v>
                </c:pt>
                <c:pt idx="965">
                  <c:v>1028</c:v>
                </c:pt>
                <c:pt idx="966">
                  <c:v>1029</c:v>
                </c:pt>
                <c:pt idx="967">
                  <c:v>1030</c:v>
                </c:pt>
                <c:pt idx="968">
                  <c:v>1031</c:v>
                </c:pt>
                <c:pt idx="969">
                  <c:v>1032</c:v>
                </c:pt>
                <c:pt idx="970">
                  <c:v>1033</c:v>
                </c:pt>
                <c:pt idx="971">
                  <c:v>1034</c:v>
                </c:pt>
                <c:pt idx="972">
                  <c:v>1035</c:v>
                </c:pt>
                <c:pt idx="973">
                  <c:v>1036</c:v>
                </c:pt>
                <c:pt idx="974">
                  <c:v>1037</c:v>
                </c:pt>
                <c:pt idx="975">
                  <c:v>1038</c:v>
                </c:pt>
                <c:pt idx="976">
                  <c:v>1039</c:v>
                </c:pt>
                <c:pt idx="977">
                  <c:v>1040</c:v>
                </c:pt>
                <c:pt idx="978">
                  <c:v>1041</c:v>
                </c:pt>
                <c:pt idx="979">
                  <c:v>1042</c:v>
                </c:pt>
                <c:pt idx="980">
                  <c:v>1043</c:v>
                </c:pt>
                <c:pt idx="981">
                  <c:v>1044</c:v>
                </c:pt>
                <c:pt idx="982">
                  <c:v>1045</c:v>
                </c:pt>
                <c:pt idx="983">
                  <c:v>1046</c:v>
                </c:pt>
                <c:pt idx="984">
                  <c:v>1047</c:v>
                </c:pt>
                <c:pt idx="985">
                  <c:v>1048</c:v>
                </c:pt>
                <c:pt idx="986">
                  <c:v>1049</c:v>
                </c:pt>
                <c:pt idx="987">
                  <c:v>1050</c:v>
                </c:pt>
                <c:pt idx="988">
                  <c:v>1051</c:v>
                </c:pt>
                <c:pt idx="989">
                  <c:v>1052</c:v>
                </c:pt>
                <c:pt idx="990">
                  <c:v>1053</c:v>
                </c:pt>
                <c:pt idx="991">
                  <c:v>1054</c:v>
                </c:pt>
                <c:pt idx="992">
                  <c:v>1055</c:v>
                </c:pt>
                <c:pt idx="993">
                  <c:v>1056</c:v>
                </c:pt>
                <c:pt idx="994">
                  <c:v>1057</c:v>
                </c:pt>
                <c:pt idx="995">
                  <c:v>1058</c:v>
                </c:pt>
                <c:pt idx="996">
                  <c:v>1059</c:v>
                </c:pt>
                <c:pt idx="997">
                  <c:v>1060</c:v>
                </c:pt>
                <c:pt idx="998">
                  <c:v>1061</c:v>
                </c:pt>
                <c:pt idx="999">
                  <c:v>1062</c:v>
                </c:pt>
                <c:pt idx="1000">
                  <c:v>1063</c:v>
                </c:pt>
                <c:pt idx="1001">
                  <c:v>1064</c:v>
                </c:pt>
                <c:pt idx="1002">
                  <c:v>1065</c:v>
                </c:pt>
                <c:pt idx="1003">
                  <c:v>1066</c:v>
                </c:pt>
                <c:pt idx="1004">
                  <c:v>1067</c:v>
                </c:pt>
                <c:pt idx="1005">
                  <c:v>1068</c:v>
                </c:pt>
                <c:pt idx="1006">
                  <c:v>1069</c:v>
                </c:pt>
                <c:pt idx="1007">
                  <c:v>1070</c:v>
                </c:pt>
                <c:pt idx="1008">
                  <c:v>1071</c:v>
                </c:pt>
                <c:pt idx="1009">
                  <c:v>1072</c:v>
                </c:pt>
                <c:pt idx="1010">
                  <c:v>1073</c:v>
                </c:pt>
                <c:pt idx="1011">
                  <c:v>1074</c:v>
                </c:pt>
                <c:pt idx="1012">
                  <c:v>1075</c:v>
                </c:pt>
                <c:pt idx="1013">
                  <c:v>1076</c:v>
                </c:pt>
                <c:pt idx="1014">
                  <c:v>1077</c:v>
                </c:pt>
                <c:pt idx="1015">
                  <c:v>1078</c:v>
                </c:pt>
                <c:pt idx="1016">
                  <c:v>1079</c:v>
                </c:pt>
                <c:pt idx="1017">
                  <c:v>1080</c:v>
                </c:pt>
                <c:pt idx="1018">
                  <c:v>1081</c:v>
                </c:pt>
                <c:pt idx="1019">
                  <c:v>1082</c:v>
                </c:pt>
                <c:pt idx="1020">
                  <c:v>1083</c:v>
                </c:pt>
                <c:pt idx="1021">
                  <c:v>1084</c:v>
                </c:pt>
                <c:pt idx="1022">
                  <c:v>1085</c:v>
                </c:pt>
                <c:pt idx="1023">
                  <c:v>1086</c:v>
                </c:pt>
                <c:pt idx="1024">
                  <c:v>1087</c:v>
                </c:pt>
                <c:pt idx="1025">
                  <c:v>1088</c:v>
                </c:pt>
                <c:pt idx="1026">
                  <c:v>1089</c:v>
                </c:pt>
                <c:pt idx="1027">
                  <c:v>1090</c:v>
                </c:pt>
                <c:pt idx="1028">
                  <c:v>1091</c:v>
                </c:pt>
                <c:pt idx="1029">
                  <c:v>1092</c:v>
                </c:pt>
                <c:pt idx="1030">
                  <c:v>1093</c:v>
                </c:pt>
                <c:pt idx="1031">
                  <c:v>1094</c:v>
                </c:pt>
                <c:pt idx="1032">
                  <c:v>1095</c:v>
                </c:pt>
                <c:pt idx="1033">
                  <c:v>1096</c:v>
                </c:pt>
                <c:pt idx="1034">
                  <c:v>1097</c:v>
                </c:pt>
                <c:pt idx="1035">
                  <c:v>1098</c:v>
                </c:pt>
                <c:pt idx="1036">
                  <c:v>1099</c:v>
                </c:pt>
                <c:pt idx="1037">
                  <c:v>1100</c:v>
                </c:pt>
                <c:pt idx="1038">
                  <c:v>1101</c:v>
                </c:pt>
                <c:pt idx="1039">
                  <c:v>1102</c:v>
                </c:pt>
                <c:pt idx="1040">
                  <c:v>1103</c:v>
                </c:pt>
                <c:pt idx="1041">
                  <c:v>1104</c:v>
                </c:pt>
                <c:pt idx="1042">
                  <c:v>1105</c:v>
                </c:pt>
                <c:pt idx="1043">
                  <c:v>1106</c:v>
                </c:pt>
                <c:pt idx="1044">
                  <c:v>1107</c:v>
                </c:pt>
                <c:pt idx="1045">
                  <c:v>1108</c:v>
                </c:pt>
                <c:pt idx="1046">
                  <c:v>1109</c:v>
                </c:pt>
                <c:pt idx="1047">
                  <c:v>1110</c:v>
                </c:pt>
                <c:pt idx="1048">
                  <c:v>1111</c:v>
                </c:pt>
                <c:pt idx="1049">
                  <c:v>1112</c:v>
                </c:pt>
                <c:pt idx="1050">
                  <c:v>1113</c:v>
                </c:pt>
                <c:pt idx="1051">
                  <c:v>1114</c:v>
                </c:pt>
                <c:pt idx="1052">
                  <c:v>1115</c:v>
                </c:pt>
                <c:pt idx="1053">
                  <c:v>1116</c:v>
                </c:pt>
                <c:pt idx="1054">
                  <c:v>1117</c:v>
                </c:pt>
                <c:pt idx="1055">
                  <c:v>1118</c:v>
                </c:pt>
                <c:pt idx="1056">
                  <c:v>1119</c:v>
                </c:pt>
                <c:pt idx="1057">
                  <c:v>1120</c:v>
                </c:pt>
                <c:pt idx="1058">
                  <c:v>1121</c:v>
                </c:pt>
                <c:pt idx="1059">
                  <c:v>1122</c:v>
                </c:pt>
                <c:pt idx="1060">
                  <c:v>1123</c:v>
                </c:pt>
                <c:pt idx="1061">
                  <c:v>1124</c:v>
                </c:pt>
                <c:pt idx="1062">
                  <c:v>1125</c:v>
                </c:pt>
                <c:pt idx="1063">
                  <c:v>1126</c:v>
                </c:pt>
                <c:pt idx="1064">
                  <c:v>1127</c:v>
                </c:pt>
                <c:pt idx="1065">
                  <c:v>1128</c:v>
                </c:pt>
                <c:pt idx="1066">
                  <c:v>1129</c:v>
                </c:pt>
                <c:pt idx="1067">
                  <c:v>1130</c:v>
                </c:pt>
                <c:pt idx="1068">
                  <c:v>1131</c:v>
                </c:pt>
                <c:pt idx="1069">
                  <c:v>1132</c:v>
                </c:pt>
                <c:pt idx="1070">
                  <c:v>1133</c:v>
                </c:pt>
                <c:pt idx="1071">
                  <c:v>1134</c:v>
                </c:pt>
                <c:pt idx="1072">
                  <c:v>1135</c:v>
                </c:pt>
                <c:pt idx="1073">
                  <c:v>1136</c:v>
                </c:pt>
                <c:pt idx="1074">
                  <c:v>1137</c:v>
                </c:pt>
                <c:pt idx="1075">
                  <c:v>1138</c:v>
                </c:pt>
                <c:pt idx="1076">
                  <c:v>1139</c:v>
                </c:pt>
                <c:pt idx="1077">
                  <c:v>1140</c:v>
                </c:pt>
                <c:pt idx="1078">
                  <c:v>1141</c:v>
                </c:pt>
                <c:pt idx="1079">
                  <c:v>1142</c:v>
                </c:pt>
                <c:pt idx="1080">
                  <c:v>1143</c:v>
                </c:pt>
                <c:pt idx="1081">
                  <c:v>1144</c:v>
                </c:pt>
                <c:pt idx="1082">
                  <c:v>1145</c:v>
                </c:pt>
                <c:pt idx="1083">
                  <c:v>1146</c:v>
                </c:pt>
                <c:pt idx="1084">
                  <c:v>1147</c:v>
                </c:pt>
                <c:pt idx="1085">
                  <c:v>1148</c:v>
                </c:pt>
                <c:pt idx="1086">
                  <c:v>1149</c:v>
                </c:pt>
                <c:pt idx="1087">
                  <c:v>1150</c:v>
                </c:pt>
                <c:pt idx="1088">
                  <c:v>1151</c:v>
                </c:pt>
                <c:pt idx="1089">
                  <c:v>1152</c:v>
                </c:pt>
                <c:pt idx="1090">
                  <c:v>1153</c:v>
                </c:pt>
                <c:pt idx="1091">
                  <c:v>1154</c:v>
                </c:pt>
                <c:pt idx="1092">
                  <c:v>1155</c:v>
                </c:pt>
                <c:pt idx="1093">
                  <c:v>1156</c:v>
                </c:pt>
                <c:pt idx="1094">
                  <c:v>1157</c:v>
                </c:pt>
                <c:pt idx="1095">
                  <c:v>1158</c:v>
                </c:pt>
                <c:pt idx="1096">
                  <c:v>1159</c:v>
                </c:pt>
                <c:pt idx="1097">
                  <c:v>1160</c:v>
                </c:pt>
                <c:pt idx="1098">
                  <c:v>1161</c:v>
                </c:pt>
                <c:pt idx="1099">
                  <c:v>1162</c:v>
                </c:pt>
                <c:pt idx="1100">
                  <c:v>1163</c:v>
                </c:pt>
                <c:pt idx="1101">
                  <c:v>1164</c:v>
                </c:pt>
                <c:pt idx="1102">
                  <c:v>1165</c:v>
                </c:pt>
                <c:pt idx="1103">
                  <c:v>1166</c:v>
                </c:pt>
                <c:pt idx="1104">
                  <c:v>1167</c:v>
                </c:pt>
                <c:pt idx="1105">
                  <c:v>1168</c:v>
                </c:pt>
                <c:pt idx="1106">
                  <c:v>1169</c:v>
                </c:pt>
                <c:pt idx="1107">
                  <c:v>1170</c:v>
                </c:pt>
                <c:pt idx="1108">
                  <c:v>1171</c:v>
                </c:pt>
                <c:pt idx="1109">
                  <c:v>1172</c:v>
                </c:pt>
                <c:pt idx="1110">
                  <c:v>1173</c:v>
                </c:pt>
                <c:pt idx="1111">
                  <c:v>1174</c:v>
                </c:pt>
                <c:pt idx="1112">
                  <c:v>1175</c:v>
                </c:pt>
                <c:pt idx="1113">
                  <c:v>1176</c:v>
                </c:pt>
                <c:pt idx="1114">
                  <c:v>1177</c:v>
                </c:pt>
                <c:pt idx="1115">
                  <c:v>1178</c:v>
                </c:pt>
                <c:pt idx="1116">
                  <c:v>1179</c:v>
                </c:pt>
                <c:pt idx="1117">
                  <c:v>1180</c:v>
                </c:pt>
                <c:pt idx="1118">
                  <c:v>1181</c:v>
                </c:pt>
                <c:pt idx="1119">
                  <c:v>1182</c:v>
                </c:pt>
                <c:pt idx="1120">
                  <c:v>1183</c:v>
                </c:pt>
                <c:pt idx="1121">
                  <c:v>1184</c:v>
                </c:pt>
                <c:pt idx="1122">
                  <c:v>1185</c:v>
                </c:pt>
                <c:pt idx="1123">
                  <c:v>1186</c:v>
                </c:pt>
                <c:pt idx="1124">
                  <c:v>1187</c:v>
                </c:pt>
                <c:pt idx="1125">
                  <c:v>1188</c:v>
                </c:pt>
                <c:pt idx="1126">
                  <c:v>1189</c:v>
                </c:pt>
                <c:pt idx="1127">
                  <c:v>1190</c:v>
                </c:pt>
                <c:pt idx="1128">
                  <c:v>1191</c:v>
                </c:pt>
                <c:pt idx="1129">
                  <c:v>1192</c:v>
                </c:pt>
                <c:pt idx="1130">
                  <c:v>1193</c:v>
                </c:pt>
                <c:pt idx="1131">
                  <c:v>1194</c:v>
                </c:pt>
                <c:pt idx="1132">
                  <c:v>1195</c:v>
                </c:pt>
                <c:pt idx="1133">
                  <c:v>1196</c:v>
                </c:pt>
                <c:pt idx="1134">
                  <c:v>1197</c:v>
                </c:pt>
                <c:pt idx="1135">
                  <c:v>1198</c:v>
                </c:pt>
                <c:pt idx="1136">
                  <c:v>1199</c:v>
                </c:pt>
                <c:pt idx="1137">
                  <c:v>1200</c:v>
                </c:pt>
                <c:pt idx="1138">
                  <c:v>1201</c:v>
                </c:pt>
                <c:pt idx="1139">
                  <c:v>1202</c:v>
                </c:pt>
                <c:pt idx="1140">
                  <c:v>1203</c:v>
                </c:pt>
                <c:pt idx="1141">
                  <c:v>1204</c:v>
                </c:pt>
                <c:pt idx="1142">
                  <c:v>1205</c:v>
                </c:pt>
                <c:pt idx="1143">
                  <c:v>1206</c:v>
                </c:pt>
                <c:pt idx="1144">
                  <c:v>1207</c:v>
                </c:pt>
                <c:pt idx="1145">
                  <c:v>1208</c:v>
                </c:pt>
                <c:pt idx="1146">
                  <c:v>1209</c:v>
                </c:pt>
                <c:pt idx="1147">
                  <c:v>1210</c:v>
                </c:pt>
                <c:pt idx="1148">
                  <c:v>1211</c:v>
                </c:pt>
                <c:pt idx="1149">
                  <c:v>1212</c:v>
                </c:pt>
                <c:pt idx="1150">
                  <c:v>1213</c:v>
                </c:pt>
                <c:pt idx="1151">
                  <c:v>1214</c:v>
                </c:pt>
                <c:pt idx="1152">
                  <c:v>1215</c:v>
                </c:pt>
                <c:pt idx="1153">
                  <c:v>1216</c:v>
                </c:pt>
                <c:pt idx="1154">
                  <c:v>1217</c:v>
                </c:pt>
                <c:pt idx="1155">
                  <c:v>1218</c:v>
                </c:pt>
                <c:pt idx="1156">
                  <c:v>1219</c:v>
                </c:pt>
                <c:pt idx="1157">
                  <c:v>1220</c:v>
                </c:pt>
                <c:pt idx="1158">
                  <c:v>1221</c:v>
                </c:pt>
                <c:pt idx="1159">
                  <c:v>1222</c:v>
                </c:pt>
                <c:pt idx="1160">
                  <c:v>1223</c:v>
                </c:pt>
                <c:pt idx="1161">
                  <c:v>1224</c:v>
                </c:pt>
                <c:pt idx="1162">
                  <c:v>1225</c:v>
                </c:pt>
                <c:pt idx="1163">
                  <c:v>1226</c:v>
                </c:pt>
                <c:pt idx="1164">
                  <c:v>1227</c:v>
                </c:pt>
                <c:pt idx="1165">
                  <c:v>1228</c:v>
                </c:pt>
                <c:pt idx="1166">
                  <c:v>1229</c:v>
                </c:pt>
                <c:pt idx="1167">
                  <c:v>1230</c:v>
                </c:pt>
                <c:pt idx="1168">
                  <c:v>1231</c:v>
                </c:pt>
                <c:pt idx="1169">
                  <c:v>1232</c:v>
                </c:pt>
                <c:pt idx="1170">
                  <c:v>1233</c:v>
                </c:pt>
                <c:pt idx="1171">
                  <c:v>1234</c:v>
                </c:pt>
                <c:pt idx="1172">
                  <c:v>1235</c:v>
                </c:pt>
                <c:pt idx="1173">
                  <c:v>1236</c:v>
                </c:pt>
                <c:pt idx="1174">
                  <c:v>1237</c:v>
                </c:pt>
                <c:pt idx="1175">
                  <c:v>1238</c:v>
                </c:pt>
                <c:pt idx="1176">
                  <c:v>1239</c:v>
                </c:pt>
                <c:pt idx="1177">
                  <c:v>1240</c:v>
                </c:pt>
                <c:pt idx="1178">
                  <c:v>1241</c:v>
                </c:pt>
                <c:pt idx="1179">
                  <c:v>1242</c:v>
                </c:pt>
                <c:pt idx="1180">
                  <c:v>1243</c:v>
                </c:pt>
                <c:pt idx="1181">
                  <c:v>1244</c:v>
                </c:pt>
                <c:pt idx="1182">
                  <c:v>1245</c:v>
                </c:pt>
                <c:pt idx="1183">
                  <c:v>1246</c:v>
                </c:pt>
                <c:pt idx="1184">
                  <c:v>1247</c:v>
                </c:pt>
                <c:pt idx="1185">
                  <c:v>1248</c:v>
                </c:pt>
                <c:pt idx="1186">
                  <c:v>1249</c:v>
                </c:pt>
                <c:pt idx="1187">
                  <c:v>1250</c:v>
                </c:pt>
                <c:pt idx="1188">
                  <c:v>1251</c:v>
                </c:pt>
                <c:pt idx="1189">
                  <c:v>1252</c:v>
                </c:pt>
                <c:pt idx="1190">
                  <c:v>1253</c:v>
                </c:pt>
                <c:pt idx="1191">
                  <c:v>1254</c:v>
                </c:pt>
                <c:pt idx="1192">
                  <c:v>1255</c:v>
                </c:pt>
                <c:pt idx="1193">
                  <c:v>1256</c:v>
                </c:pt>
                <c:pt idx="1194">
                  <c:v>1257</c:v>
                </c:pt>
                <c:pt idx="1195">
                  <c:v>1258</c:v>
                </c:pt>
                <c:pt idx="1196">
                  <c:v>1259</c:v>
                </c:pt>
                <c:pt idx="1197">
                  <c:v>1260</c:v>
                </c:pt>
                <c:pt idx="1198">
                  <c:v>1261</c:v>
                </c:pt>
                <c:pt idx="1199">
                  <c:v>1262</c:v>
                </c:pt>
                <c:pt idx="1200">
                  <c:v>1263</c:v>
                </c:pt>
                <c:pt idx="1201">
                  <c:v>1264</c:v>
                </c:pt>
                <c:pt idx="1202">
                  <c:v>1265</c:v>
                </c:pt>
                <c:pt idx="1203">
                  <c:v>1266</c:v>
                </c:pt>
                <c:pt idx="1204">
                  <c:v>1267</c:v>
                </c:pt>
                <c:pt idx="1205">
                  <c:v>1268</c:v>
                </c:pt>
                <c:pt idx="1206">
                  <c:v>1269</c:v>
                </c:pt>
                <c:pt idx="1207">
                  <c:v>1270</c:v>
                </c:pt>
                <c:pt idx="1208">
                  <c:v>1271</c:v>
                </c:pt>
                <c:pt idx="1209">
                  <c:v>1272</c:v>
                </c:pt>
                <c:pt idx="1210">
                  <c:v>1273</c:v>
                </c:pt>
                <c:pt idx="1211">
                  <c:v>1274</c:v>
                </c:pt>
                <c:pt idx="1212">
                  <c:v>1275</c:v>
                </c:pt>
                <c:pt idx="1213">
                  <c:v>1276</c:v>
                </c:pt>
                <c:pt idx="1214">
                  <c:v>1277</c:v>
                </c:pt>
                <c:pt idx="1215">
                  <c:v>1278</c:v>
                </c:pt>
                <c:pt idx="1216">
                  <c:v>1279</c:v>
                </c:pt>
                <c:pt idx="1217">
                  <c:v>1280</c:v>
                </c:pt>
                <c:pt idx="1218">
                  <c:v>1281</c:v>
                </c:pt>
                <c:pt idx="1219">
                  <c:v>1282</c:v>
                </c:pt>
                <c:pt idx="1220">
                  <c:v>1283</c:v>
                </c:pt>
                <c:pt idx="1221">
                  <c:v>1284</c:v>
                </c:pt>
                <c:pt idx="1222">
                  <c:v>1285</c:v>
                </c:pt>
                <c:pt idx="1223">
                  <c:v>1286</c:v>
                </c:pt>
                <c:pt idx="1224">
                  <c:v>1287</c:v>
                </c:pt>
                <c:pt idx="1225">
                  <c:v>1288</c:v>
                </c:pt>
                <c:pt idx="1226">
                  <c:v>1289</c:v>
                </c:pt>
                <c:pt idx="1227">
                  <c:v>1290</c:v>
                </c:pt>
                <c:pt idx="1228">
                  <c:v>1291</c:v>
                </c:pt>
                <c:pt idx="1229">
                  <c:v>1292</c:v>
                </c:pt>
                <c:pt idx="1230">
                  <c:v>1293</c:v>
                </c:pt>
                <c:pt idx="1231">
                  <c:v>1294</c:v>
                </c:pt>
                <c:pt idx="1232">
                  <c:v>1295</c:v>
                </c:pt>
                <c:pt idx="1233">
                  <c:v>1296</c:v>
                </c:pt>
                <c:pt idx="1234">
                  <c:v>1297</c:v>
                </c:pt>
                <c:pt idx="1235">
                  <c:v>1298</c:v>
                </c:pt>
                <c:pt idx="1236">
                  <c:v>1299</c:v>
                </c:pt>
                <c:pt idx="1237">
                  <c:v>1300</c:v>
                </c:pt>
                <c:pt idx="1238">
                  <c:v>1301</c:v>
                </c:pt>
                <c:pt idx="1239">
                  <c:v>1302</c:v>
                </c:pt>
                <c:pt idx="1240">
                  <c:v>1303</c:v>
                </c:pt>
                <c:pt idx="1241">
                  <c:v>1304</c:v>
                </c:pt>
                <c:pt idx="1242">
                  <c:v>1305</c:v>
                </c:pt>
                <c:pt idx="1243">
                  <c:v>1306</c:v>
                </c:pt>
                <c:pt idx="1244">
                  <c:v>1307</c:v>
                </c:pt>
                <c:pt idx="1245">
                  <c:v>1308</c:v>
                </c:pt>
                <c:pt idx="1246">
                  <c:v>1309</c:v>
                </c:pt>
                <c:pt idx="1247">
                  <c:v>1310</c:v>
                </c:pt>
                <c:pt idx="1248">
                  <c:v>1311</c:v>
                </c:pt>
                <c:pt idx="1249">
                  <c:v>1312</c:v>
                </c:pt>
                <c:pt idx="1250">
                  <c:v>1313</c:v>
                </c:pt>
                <c:pt idx="1251">
                  <c:v>1314</c:v>
                </c:pt>
                <c:pt idx="1252">
                  <c:v>1315</c:v>
                </c:pt>
                <c:pt idx="1253">
                  <c:v>1316</c:v>
                </c:pt>
                <c:pt idx="1254">
                  <c:v>1317</c:v>
                </c:pt>
                <c:pt idx="1255">
                  <c:v>1318</c:v>
                </c:pt>
                <c:pt idx="1256">
                  <c:v>1319</c:v>
                </c:pt>
                <c:pt idx="1257">
                  <c:v>1320</c:v>
                </c:pt>
                <c:pt idx="1258">
                  <c:v>1321</c:v>
                </c:pt>
                <c:pt idx="1259">
                  <c:v>1322</c:v>
                </c:pt>
                <c:pt idx="1260">
                  <c:v>1323</c:v>
                </c:pt>
                <c:pt idx="1261">
                  <c:v>1324</c:v>
                </c:pt>
                <c:pt idx="1262">
                  <c:v>1325</c:v>
                </c:pt>
                <c:pt idx="1263">
                  <c:v>1326</c:v>
                </c:pt>
                <c:pt idx="1264">
                  <c:v>1327</c:v>
                </c:pt>
                <c:pt idx="1265">
                  <c:v>1328</c:v>
                </c:pt>
                <c:pt idx="1266">
                  <c:v>1329</c:v>
                </c:pt>
                <c:pt idx="1267">
                  <c:v>1330</c:v>
                </c:pt>
                <c:pt idx="1268">
                  <c:v>1331</c:v>
                </c:pt>
                <c:pt idx="1269">
                  <c:v>1332</c:v>
                </c:pt>
                <c:pt idx="1270">
                  <c:v>1333</c:v>
                </c:pt>
                <c:pt idx="1271">
                  <c:v>1334</c:v>
                </c:pt>
                <c:pt idx="1272">
                  <c:v>1335</c:v>
                </c:pt>
                <c:pt idx="1273">
                  <c:v>1336</c:v>
                </c:pt>
                <c:pt idx="1274">
                  <c:v>1337</c:v>
                </c:pt>
                <c:pt idx="1275">
                  <c:v>1338</c:v>
                </c:pt>
                <c:pt idx="1276">
                  <c:v>1339</c:v>
                </c:pt>
                <c:pt idx="1277">
                  <c:v>1340</c:v>
                </c:pt>
                <c:pt idx="1278">
                  <c:v>1341</c:v>
                </c:pt>
                <c:pt idx="1279">
                  <c:v>1342</c:v>
                </c:pt>
                <c:pt idx="1280">
                  <c:v>1343</c:v>
                </c:pt>
                <c:pt idx="1281">
                  <c:v>1344</c:v>
                </c:pt>
                <c:pt idx="1282">
                  <c:v>1345</c:v>
                </c:pt>
                <c:pt idx="1283">
                  <c:v>1346</c:v>
                </c:pt>
                <c:pt idx="1284">
                  <c:v>1347</c:v>
                </c:pt>
                <c:pt idx="1285">
                  <c:v>1348</c:v>
                </c:pt>
                <c:pt idx="1286">
                  <c:v>1349</c:v>
                </c:pt>
                <c:pt idx="1287">
                  <c:v>1350</c:v>
                </c:pt>
                <c:pt idx="1288">
                  <c:v>1351</c:v>
                </c:pt>
                <c:pt idx="1289">
                  <c:v>1352</c:v>
                </c:pt>
                <c:pt idx="1290">
                  <c:v>1353</c:v>
                </c:pt>
                <c:pt idx="1291">
                  <c:v>1354</c:v>
                </c:pt>
                <c:pt idx="1292">
                  <c:v>1355</c:v>
                </c:pt>
                <c:pt idx="1293">
                  <c:v>1356</c:v>
                </c:pt>
                <c:pt idx="1294">
                  <c:v>1357</c:v>
                </c:pt>
                <c:pt idx="1295">
                  <c:v>1358</c:v>
                </c:pt>
                <c:pt idx="1296">
                  <c:v>1359</c:v>
                </c:pt>
                <c:pt idx="1297">
                  <c:v>1360</c:v>
                </c:pt>
                <c:pt idx="1298">
                  <c:v>1361</c:v>
                </c:pt>
                <c:pt idx="1299">
                  <c:v>1362</c:v>
                </c:pt>
                <c:pt idx="1300">
                  <c:v>1363</c:v>
                </c:pt>
                <c:pt idx="1301">
                  <c:v>1364</c:v>
                </c:pt>
                <c:pt idx="1302">
                  <c:v>1365</c:v>
                </c:pt>
                <c:pt idx="1303">
                  <c:v>1366</c:v>
                </c:pt>
                <c:pt idx="1304">
                  <c:v>1367</c:v>
                </c:pt>
                <c:pt idx="1305">
                  <c:v>1368</c:v>
                </c:pt>
                <c:pt idx="1306">
                  <c:v>1369</c:v>
                </c:pt>
                <c:pt idx="1307">
                  <c:v>1370</c:v>
                </c:pt>
                <c:pt idx="1308">
                  <c:v>1371</c:v>
                </c:pt>
                <c:pt idx="1309">
                  <c:v>1372</c:v>
                </c:pt>
                <c:pt idx="1310">
                  <c:v>1373</c:v>
                </c:pt>
                <c:pt idx="1311">
                  <c:v>1374</c:v>
                </c:pt>
                <c:pt idx="1312">
                  <c:v>1375</c:v>
                </c:pt>
                <c:pt idx="1313">
                  <c:v>1376</c:v>
                </c:pt>
                <c:pt idx="1314">
                  <c:v>1377</c:v>
                </c:pt>
                <c:pt idx="1315">
                  <c:v>1378</c:v>
                </c:pt>
                <c:pt idx="1316">
                  <c:v>1379</c:v>
                </c:pt>
                <c:pt idx="1317">
                  <c:v>1380</c:v>
                </c:pt>
                <c:pt idx="1318">
                  <c:v>1381</c:v>
                </c:pt>
                <c:pt idx="1319">
                  <c:v>1382</c:v>
                </c:pt>
                <c:pt idx="1320">
                  <c:v>1383</c:v>
                </c:pt>
                <c:pt idx="1321">
                  <c:v>1384</c:v>
                </c:pt>
                <c:pt idx="1322">
                  <c:v>1385</c:v>
                </c:pt>
              </c:numCache>
            </c:numRef>
          </c:xVal>
          <c:yVal>
            <c:numRef>
              <c:f>'计算Cycle_0_0.5DC_25@1'!$I$2:$I$1324</c:f>
              <c:numCache>
                <c:formatCode>General</c:formatCode>
                <c:ptCount val="1323"/>
                <c:pt idx="0">
                  <c:v>0.99505399999999999</c:v>
                </c:pt>
                <c:pt idx="1">
                  <c:v>0.99487999999999999</c:v>
                </c:pt>
                <c:pt idx="2">
                  <c:v>0.99470899999999995</c:v>
                </c:pt>
                <c:pt idx="3">
                  <c:v>0.99453999999999998</c:v>
                </c:pt>
                <c:pt idx="4">
                  <c:v>0.99437500000000001</c:v>
                </c:pt>
                <c:pt idx="5">
                  <c:v>0.99421300000000001</c:v>
                </c:pt>
                <c:pt idx="6">
                  <c:v>0.99405299999999996</c:v>
                </c:pt>
                <c:pt idx="7">
                  <c:v>0.99389499999999997</c:v>
                </c:pt>
                <c:pt idx="8">
                  <c:v>0.99373900000000004</c:v>
                </c:pt>
                <c:pt idx="9">
                  <c:v>0.99358599999999997</c:v>
                </c:pt>
                <c:pt idx="10">
                  <c:v>0.99343499999999996</c:v>
                </c:pt>
                <c:pt idx="11">
                  <c:v>0.99328499999999997</c:v>
                </c:pt>
                <c:pt idx="12">
                  <c:v>0.99313799999999997</c:v>
                </c:pt>
                <c:pt idx="13">
                  <c:v>0.99299199999999999</c:v>
                </c:pt>
                <c:pt idx="14">
                  <c:v>0.99284799999999995</c:v>
                </c:pt>
                <c:pt idx="15">
                  <c:v>0.99270599999999998</c:v>
                </c:pt>
                <c:pt idx="16">
                  <c:v>0.99256500000000003</c:v>
                </c:pt>
                <c:pt idx="17">
                  <c:v>0.992425</c:v>
                </c:pt>
                <c:pt idx="18">
                  <c:v>0.99228700000000003</c:v>
                </c:pt>
                <c:pt idx="19">
                  <c:v>0.99215100000000001</c:v>
                </c:pt>
                <c:pt idx="20">
                  <c:v>0.99201600000000001</c:v>
                </c:pt>
                <c:pt idx="21">
                  <c:v>0.99188200000000004</c:v>
                </c:pt>
                <c:pt idx="22">
                  <c:v>0.99174899999999999</c:v>
                </c:pt>
                <c:pt idx="23">
                  <c:v>0.99161699999999997</c:v>
                </c:pt>
                <c:pt idx="24">
                  <c:v>0.99148700000000001</c:v>
                </c:pt>
                <c:pt idx="25">
                  <c:v>0.99135799999999996</c:v>
                </c:pt>
                <c:pt idx="26">
                  <c:v>0.99122900000000003</c:v>
                </c:pt>
                <c:pt idx="27">
                  <c:v>0.99110200000000004</c:v>
                </c:pt>
                <c:pt idx="28">
                  <c:v>0.99097599999999997</c:v>
                </c:pt>
                <c:pt idx="29">
                  <c:v>0.99085100000000004</c:v>
                </c:pt>
                <c:pt idx="30">
                  <c:v>0.99072700000000002</c:v>
                </c:pt>
                <c:pt idx="31">
                  <c:v>0.99060300000000001</c:v>
                </c:pt>
                <c:pt idx="32">
                  <c:v>0.99048099999999994</c:v>
                </c:pt>
                <c:pt idx="33">
                  <c:v>0.99035899999999999</c:v>
                </c:pt>
                <c:pt idx="34">
                  <c:v>0.99023899999999998</c:v>
                </c:pt>
                <c:pt idx="35">
                  <c:v>0.99011899999999997</c:v>
                </c:pt>
                <c:pt idx="36">
                  <c:v>0.99</c:v>
                </c:pt>
                <c:pt idx="37">
                  <c:v>0.98988200000000004</c:v>
                </c:pt>
                <c:pt idx="38">
                  <c:v>0.98976399999999998</c:v>
                </c:pt>
                <c:pt idx="39">
                  <c:v>0.98964799999999997</c:v>
                </c:pt>
                <c:pt idx="40">
                  <c:v>0.98953199999999997</c:v>
                </c:pt>
                <c:pt idx="41">
                  <c:v>0.98941699999999999</c:v>
                </c:pt>
                <c:pt idx="42">
                  <c:v>0.98930200000000001</c:v>
                </c:pt>
                <c:pt idx="43">
                  <c:v>0.98918799999999996</c:v>
                </c:pt>
                <c:pt idx="44">
                  <c:v>0.98907500000000004</c:v>
                </c:pt>
                <c:pt idx="45">
                  <c:v>0.98896300000000004</c:v>
                </c:pt>
                <c:pt idx="46">
                  <c:v>0.98885100000000004</c:v>
                </c:pt>
                <c:pt idx="47">
                  <c:v>0.98873999999999995</c:v>
                </c:pt>
                <c:pt idx="48">
                  <c:v>0.98862899999999998</c:v>
                </c:pt>
                <c:pt idx="49">
                  <c:v>0.98851900000000004</c:v>
                </c:pt>
                <c:pt idx="50">
                  <c:v>0.98841000000000001</c:v>
                </c:pt>
                <c:pt idx="51">
                  <c:v>0.98830099999999999</c:v>
                </c:pt>
                <c:pt idx="52">
                  <c:v>0.98819299999999999</c:v>
                </c:pt>
                <c:pt idx="53">
                  <c:v>0.98808499999999999</c:v>
                </c:pt>
                <c:pt idx="54">
                  <c:v>0.98797800000000002</c:v>
                </c:pt>
                <c:pt idx="55">
                  <c:v>0.98787100000000005</c:v>
                </c:pt>
                <c:pt idx="56">
                  <c:v>0.987765</c:v>
                </c:pt>
                <c:pt idx="57">
                  <c:v>0.98765999999999998</c:v>
                </c:pt>
                <c:pt idx="58">
                  <c:v>0.98755499999999996</c:v>
                </c:pt>
                <c:pt idx="59">
                  <c:v>0.98745000000000005</c:v>
                </c:pt>
                <c:pt idx="60">
                  <c:v>0.98734599999999995</c:v>
                </c:pt>
                <c:pt idx="61">
                  <c:v>0.98724199999999995</c:v>
                </c:pt>
                <c:pt idx="62">
                  <c:v>0.98713899999999999</c:v>
                </c:pt>
                <c:pt idx="63">
                  <c:v>0.98703700000000005</c:v>
                </c:pt>
                <c:pt idx="64">
                  <c:v>0.98693500000000001</c:v>
                </c:pt>
                <c:pt idx="65">
                  <c:v>0.98683299999999996</c:v>
                </c:pt>
                <c:pt idx="66">
                  <c:v>0.98673200000000005</c:v>
                </c:pt>
                <c:pt idx="67">
                  <c:v>0.98663100000000004</c:v>
                </c:pt>
                <c:pt idx="68">
                  <c:v>0.98653000000000002</c:v>
                </c:pt>
                <c:pt idx="69">
                  <c:v>0.98643000000000003</c:v>
                </c:pt>
                <c:pt idx="70">
                  <c:v>0.98633099999999996</c:v>
                </c:pt>
                <c:pt idx="71">
                  <c:v>0.986232</c:v>
                </c:pt>
                <c:pt idx="72">
                  <c:v>0.98613300000000004</c:v>
                </c:pt>
                <c:pt idx="73">
                  <c:v>0.98603499999999999</c:v>
                </c:pt>
                <c:pt idx="74">
                  <c:v>0.98593699999999995</c:v>
                </c:pt>
                <c:pt idx="75">
                  <c:v>0.98583900000000002</c:v>
                </c:pt>
                <c:pt idx="76">
                  <c:v>0.98574200000000001</c:v>
                </c:pt>
                <c:pt idx="77">
                  <c:v>0.98564499999999999</c:v>
                </c:pt>
                <c:pt idx="78">
                  <c:v>0.98554900000000001</c:v>
                </c:pt>
                <c:pt idx="79">
                  <c:v>0.98545300000000002</c:v>
                </c:pt>
                <c:pt idx="80">
                  <c:v>0.98535700000000004</c:v>
                </c:pt>
                <c:pt idx="81">
                  <c:v>0.98526199999999997</c:v>
                </c:pt>
                <c:pt idx="82">
                  <c:v>0.98516700000000001</c:v>
                </c:pt>
                <c:pt idx="83">
                  <c:v>0.98507199999999995</c:v>
                </c:pt>
                <c:pt idx="84">
                  <c:v>0.98497800000000002</c:v>
                </c:pt>
                <c:pt idx="85">
                  <c:v>0.98488399999999998</c:v>
                </c:pt>
                <c:pt idx="86">
                  <c:v>0.98479000000000005</c:v>
                </c:pt>
                <c:pt idx="87">
                  <c:v>0.98469700000000004</c:v>
                </c:pt>
                <c:pt idx="88">
                  <c:v>0.98460400000000003</c:v>
                </c:pt>
                <c:pt idx="89">
                  <c:v>0.98451100000000002</c:v>
                </c:pt>
                <c:pt idx="90">
                  <c:v>0.98441900000000004</c:v>
                </c:pt>
                <c:pt idx="91">
                  <c:v>0.98045599999999999</c:v>
                </c:pt>
                <c:pt idx="92">
                  <c:v>0.980375</c:v>
                </c:pt>
                <c:pt idx="93">
                  <c:v>0.980294</c:v>
                </c:pt>
                <c:pt idx="94">
                  <c:v>0.980213</c:v>
                </c:pt>
                <c:pt idx="95">
                  <c:v>0.98013300000000003</c:v>
                </c:pt>
                <c:pt idx="96">
                  <c:v>0.98005299999999995</c:v>
                </c:pt>
                <c:pt idx="97">
                  <c:v>0.97997299999999998</c:v>
                </c:pt>
                <c:pt idx="98">
                  <c:v>0.97989300000000001</c:v>
                </c:pt>
                <c:pt idx="99">
                  <c:v>0.97981399999999996</c:v>
                </c:pt>
                <c:pt idx="100">
                  <c:v>0.97973399999999999</c:v>
                </c:pt>
                <c:pt idx="101">
                  <c:v>0.97965500000000005</c:v>
                </c:pt>
                <c:pt idx="102">
                  <c:v>0.979576</c:v>
                </c:pt>
                <c:pt idx="103">
                  <c:v>0.97949699999999995</c:v>
                </c:pt>
                <c:pt idx="104">
                  <c:v>0.97941800000000001</c:v>
                </c:pt>
                <c:pt idx="105">
                  <c:v>0.97933999999999999</c:v>
                </c:pt>
                <c:pt idx="106">
                  <c:v>0.97926199999999997</c:v>
                </c:pt>
                <c:pt idx="107">
                  <c:v>0.97918300000000003</c:v>
                </c:pt>
                <c:pt idx="108">
                  <c:v>0.979105</c:v>
                </c:pt>
                <c:pt idx="109">
                  <c:v>0.97902800000000001</c:v>
                </c:pt>
                <c:pt idx="110">
                  <c:v>0.97894999999999999</c:v>
                </c:pt>
                <c:pt idx="111">
                  <c:v>0.97887199999999996</c:v>
                </c:pt>
                <c:pt idx="112">
                  <c:v>0.97879499999999997</c:v>
                </c:pt>
                <c:pt idx="113">
                  <c:v>0.97871799999999998</c:v>
                </c:pt>
                <c:pt idx="114">
                  <c:v>0.97864099999999998</c:v>
                </c:pt>
                <c:pt idx="115">
                  <c:v>0.97856399999999999</c:v>
                </c:pt>
                <c:pt idx="116">
                  <c:v>0.978487</c:v>
                </c:pt>
                <c:pt idx="117">
                  <c:v>0.97841100000000003</c:v>
                </c:pt>
                <c:pt idx="118">
                  <c:v>0.97833400000000004</c:v>
                </c:pt>
                <c:pt idx="119">
                  <c:v>0.97825799999999996</c:v>
                </c:pt>
                <c:pt idx="120">
                  <c:v>0.978182</c:v>
                </c:pt>
                <c:pt idx="121">
                  <c:v>0.97810600000000003</c:v>
                </c:pt>
                <c:pt idx="122">
                  <c:v>0.97802999999999995</c:v>
                </c:pt>
                <c:pt idx="123">
                  <c:v>0.97795500000000002</c:v>
                </c:pt>
                <c:pt idx="124">
                  <c:v>0.97787900000000005</c:v>
                </c:pt>
                <c:pt idx="125">
                  <c:v>0.97780400000000001</c:v>
                </c:pt>
                <c:pt idx="126">
                  <c:v>0.97772899999999996</c:v>
                </c:pt>
                <c:pt idx="127">
                  <c:v>0.97765400000000002</c:v>
                </c:pt>
                <c:pt idx="128">
                  <c:v>0.97757899999999998</c:v>
                </c:pt>
                <c:pt idx="129">
                  <c:v>0.97750400000000004</c:v>
                </c:pt>
                <c:pt idx="130">
                  <c:v>0.97742899999999999</c:v>
                </c:pt>
                <c:pt idx="131">
                  <c:v>0.97735499999999997</c:v>
                </c:pt>
                <c:pt idx="132">
                  <c:v>0.97728000000000004</c:v>
                </c:pt>
                <c:pt idx="133">
                  <c:v>0.97720600000000002</c:v>
                </c:pt>
                <c:pt idx="134">
                  <c:v>0.977132</c:v>
                </c:pt>
                <c:pt idx="135">
                  <c:v>0.97705799999999998</c:v>
                </c:pt>
                <c:pt idx="136">
                  <c:v>0.97698499999999999</c:v>
                </c:pt>
                <c:pt idx="137">
                  <c:v>0.97691099999999997</c:v>
                </c:pt>
                <c:pt idx="138">
                  <c:v>0.97683699999999996</c:v>
                </c:pt>
                <c:pt idx="139">
                  <c:v>0.97676399999999997</c:v>
                </c:pt>
                <c:pt idx="140">
                  <c:v>0.97669099999999998</c:v>
                </c:pt>
                <c:pt idx="141">
                  <c:v>0.97661799999999999</c:v>
                </c:pt>
                <c:pt idx="142">
                  <c:v>0.976545</c:v>
                </c:pt>
                <c:pt idx="143">
                  <c:v>0.97647200000000001</c:v>
                </c:pt>
                <c:pt idx="144">
                  <c:v>0.97639900000000002</c:v>
                </c:pt>
                <c:pt idx="145">
                  <c:v>0.97632699999999994</c:v>
                </c:pt>
                <c:pt idx="146">
                  <c:v>0.97625399999999996</c:v>
                </c:pt>
                <c:pt idx="147">
                  <c:v>0.97618199999999999</c:v>
                </c:pt>
                <c:pt idx="148">
                  <c:v>0.97611000000000003</c:v>
                </c:pt>
                <c:pt idx="149">
                  <c:v>0.97603799999999996</c:v>
                </c:pt>
                <c:pt idx="150">
                  <c:v>0.975966</c:v>
                </c:pt>
                <c:pt idx="151">
                  <c:v>0.97589400000000004</c:v>
                </c:pt>
                <c:pt idx="152">
                  <c:v>0.97582199999999997</c:v>
                </c:pt>
                <c:pt idx="153">
                  <c:v>0.97575100000000003</c:v>
                </c:pt>
                <c:pt idx="154">
                  <c:v>0.97567899999999996</c:v>
                </c:pt>
                <c:pt idx="155">
                  <c:v>0.97560800000000003</c:v>
                </c:pt>
                <c:pt idx="156">
                  <c:v>0.97553699999999999</c:v>
                </c:pt>
                <c:pt idx="157">
                  <c:v>0.97546600000000006</c:v>
                </c:pt>
                <c:pt idx="158">
                  <c:v>0.97539500000000001</c:v>
                </c:pt>
                <c:pt idx="159">
                  <c:v>0.97532399999999997</c:v>
                </c:pt>
                <c:pt idx="160">
                  <c:v>0.97525300000000004</c:v>
                </c:pt>
                <c:pt idx="161">
                  <c:v>0.97518300000000002</c:v>
                </c:pt>
                <c:pt idx="162">
                  <c:v>0.97511199999999998</c:v>
                </c:pt>
                <c:pt idx="163">
                  <c:v>0.97504199999999996</c:v>
                </c:pt>
                <c:pt idx="164">
                  <c:v>0.97497199999999995</c:v>
                </c:pt>
                <c:pt idx="165">
                  <c:v>0.97490100000000002</c:v>
                </c:pt>
                <c:pt idx="166">
                  <c:v>0.974831</c:v>
                </c:pt>
                <c:pt idx="167">
                  <c:v>0.97476099999999999</c:v>
                </c:pt>
                <c:pt idx="168">
                  <c:v>0.974692</c:v>
                </c:pt>
                <c:pt idx="169">
                  <c:v>0.97462199999999999</c:v>
                </c:pt>
                <c:pt idx="170">
                  <c:v>0.97455199999999997</c:v>
                </c:pt>
                <c:pt idx="171">
                  <c:v>0.97448299999999999</c:v>
                </c:pt>
                <c:pt idx="172">
                  <c:v>0.974414</c:v>
                </c:pt>
                <c:pt idx="173">
                  <c:v>0.97434399999999999</c:v>
                </c:pt>
                <c:pt idx="174">
                  <c:v>0.974275</c:v>
                </c:pt>
                <c:pt idx="175">
                  <c:v>0.97420600000000002</c:v>
                </c:pt>
                <c:pt idx="176">
                  <c:v>0.97413700000000003</c:v>
                </c:pt>
                <c:pt idx="177">
                  <c:v>0.97406800000000004</c:v>
                </c:pt>
                <c:pt idx="178">
                  <c:v>0.97399999999999998</c:v>
                </c:pt>
                <c:pt idx="179">
                  <c:v>0.97393099999999999</c:v>
                </c:pt>
                <c:pt idx="180">
                  <c:v>0.97386300000000003</c:v>
                </c:pt>
                <c:pt idx="181">
                  <c:v>0.97379400000000005</c:v>
                </c:pt>
                <c:pt idx="182">
                  <c:v>0.97372599999999998</c:v>
                </c:pt>
                <c:pt idx="183">
                  <c:v>0.97365800000000002</c:v>
                </c:pt>
                <c:pt idx="184">
                  <c:v>0.97358999999999996</c:v>
                </c:pt>
                <c:pt idx="185">
                  <c:v>0.973522</c:v>
                </c:pt>
                <c:pt idx="186">
                  <c:v>0.97345400000000004</c:v>
                </c:pt>
                <c:pt idx="187">
                  <c:v>0.97338599999999997</c:v>
                </c:pt>
                <c:pt idx="188">
                  <c:v>0.97331800000000002</c:v>
                </c:pt>
                <c:pt idx="189">
                  <c:v>0.97325099999999998</c:v>
                </c:pt>
                <c:pt idx="190">
                  <c:v>0.97318300000000002</c:v>
                </c:pt>
                <c:pt idx="191">
                  <c:v>0.97311599999999998</c:v>
                </c:pt>
                <c:pt idx="192">
                  <c:v>0.97304900000000005</c:v>
                </c:pt>
                <c:pt idx="193">
                  <c:v>0.97298099999999998</c:v>
                </c:pt>
                <c:pt idx="194">
                  <c:v>0.97291399999999995</c:v>
                </c:pt>
                <c:pt idx="195">
                  <c:v>0.97284700000000002</c:v>
                </c:pt>
                <c:pt idx="196">
                  <c:v>0.97277999999999998</c:v>
                </c:pt>
                <c:pt idx="197">
                  <c:v>0.97271399999999997</c:v>
                </c:pt>
                <c:pt idx="198">
                  <c:v>0.97264700000000004</c:v>
                </c:pt>
                <c:pt idx="199">
                  <c:v>0.97258</c:v>
                </c:pt>
                <c:pt idx="200">
                  <c:v>0.97251399999999999</c:v>
                </c:pt>
                <c:pt idx="201">
                  <c:v>0.97244699999999995</c:v>
                </c:pt>
                <c:pt idx="202">
                  <c:v>0.97238100000000005</c:v>
                </c:pt>
                <c:pt idx="203">
                  <c:v>0.97231500000000004</c:v>
                </c:pt>
                <c:pt idx="204">
                  <c:v>0.97224900000000003</c:v>
                </c:pt>
                <c:pt idx="205">
                  <c:v>0.97218300000000002</c:v>
                </c:pt>
                <c:pt idx="206">
                  <c:v>0.97211700000000001</c:v>
                </c:pt>
                <c:pt idx="207">
                  <c:v>0.972051</c:v>
                </c:pt>
                <c:pt idx="208">
                  <c:v>0.97198499999999999</c:v>
                </c:pt>
                <c:pt idx="209">
                  <c:v>0.97191899999999998</c:v>
                </c:pt>
                <c:pt idx="210">
                  <c:v>0.971854</c:v>
                </c:pt>
                <c:pt idx="211">
                  <c:v>0.97178799999999999</c:v>
                </c:pt>
                <c:pt idx="212">
                  <c:v>0.971723</c:v>
                </c:pt>
                <c:pt idx="213">
                  <c:v>0.97165800000000002</c:v>
                </c:pt>
                <c:pt idx="214">
                  <c:v>0.97159200000000001</c:v>
                </c:pt>
                <c:pt idx="215">
                  <c:v>0.97152700000000003</c:v>
                </c:pt>
                <c:pt idx="216">
                  <c:v>0.97146200000000005</c:v>
                </c:pt>
                <c:pt idx="217">
                  <c:v>0.97139699999999995</c:v>
                </c:pt>
                <c:pt idx="218">
                  <c:v>0.97133199999999997</c:v>
                </c:pt>
                <c:pt idx="219">
                  <c:v>0.97126699999999999</c:v>
                </c:pt>
                <c:pt idx="220">
                  <c:v>0.97120300000000004</c:v>
                </c:pt>
                <c:pt idx="221">
                  <c:v>0.97113799999999995</c:v>
                </c:pt>
                <c:pt idx="222">
                  <c:v>0.97107399999999999</c:v>
                </c:pt>
                <c:pt idx="223">
                  <c:v>0.97100900000000001</c:v>
                </c:pt>
                <c:pt idx="224">
                  <c:v>0.97094499999999995</c:v>
                </c:pt>
                <c:pt idx="225">
                  <c:v>0.97087999999999997</c:v>
                </c:pt>
                <c:pt idx="226">
                  <c:v>0.97081600000000001</c:v>
                </c:pt>
                <c:pt idx="227">
                  <c:v>0.97075199999999995</c:v>
                </c:pt>
                <c:pt idx="228">
                  <c:v>0.970688</c:v>
                </c:pt>
                <c:pt idx="229">
                  <c:v>0.97062400000000004</c:v>
                </c:pt>
                <c:pt idx="230">
                  <c:v>0.97055999999999998</c:v>
                </c:pt>
                <c:pt idx="231">
                  <c:v>0.97049600000000003</c:v>
                </c:pt>
                <c:pt idx="232">
                  <c:v>0.97043299999999999</c:v>
                </c:pt>
                <c:pt idx="233">
                  <c:v>0.97036900000000004</c:v>
                </c:pt>
                <c:pt idx="234">
                  <c:v>0.97030499999999997</c:v>
                </c:pt>
                <c:pt idx="235">
                  <c:v>0.97024200000000005</c:v>
                </c:pt>
                <c:pt idx="236">
                  <c:v>0.97017900000000001</c:v>
                </c:pt>
                <c:pt idx="237">
                  <c:v>0.97011499999999995</c:v>
                </c:pt>
                <c:pt idx="238">
                  <c:v>0.97005200000000003</c:v>
                </c:pt>
                <c:pt idx="239">
                  <c:v>0.96998899999999999</c:v>
                </c:pt>
                <c:pt idx="240">
                  <c:v>0.96992599999999995</c:v>
                </c:pt>
                <c:pt idx="241">
                  <c:v>0.96986300000000003</c:v>
                </c:pt>
                <c:pt idx="242">
                  <c:v>0.9698</c:v>
                </c:pt>
                <c:pt idx="243">
                  <c:v>0.96973699999999996</c:v>
                </c:pt>
                <c:pt idx="244">
                  <c:v>0.96967400000000004</c:v>
                </c:pt>
                <c:pt idx="245">
                  <c:v>0.969611</c:v>
                </c:pt>
                <c:pt idx="246">
                  <c:v>0.96954899999999999</c:v>
                </c:pt>
                <c:pt idx="247">
                  <c:v>0.96948599999999996</c:v>
                </c:pt>
                <c:pt idx="248">
                  <c:v>0.96942399999999995</c:v>
                </c:pt>
                <c:pt idx="249">
                  <c:v>0.96936100000000003</c:v>
                </c:pt>
                <c:pt idx="250">
                  <c:v>0.96929900000000002</c:v>
                </c:pt>
                <c:pt idx="251">
                  <c:v>0.96923700000000002</c:v>
                </c:pt>
                <c:pt idx="252">
                  <c:v>0.96917500000000001</c:v>
                </c:pt>
                <c:pt idx="253">
                  <c:v>0.969113</c:v>
                </c:pt>
                <c:pt idx="254">
                  <c:v>0.96904999999999997</c:v>
                </c:pt>
                <c:pt idx="255">
                  <c:v>0.96898899999999999</c:v>
                </c:pt>
                <c:pt idx="256">
                  <c:v>0.96892699999999998</c:v>
                </c:pt>
                <c:pt idx="257">
                  <c:v>0.96886499999999998</c:v>
                </c:pt>
                <c:pt idx="258">
                  <c:v>0.96880299999999997</c:v>
                </c:pt>
                <c:pt idx="259">
                  <c:v>0.96874099999999996</c:v>
                </c:pt>
                <c:pt idx="260">
                  <c:v>0.96867999999999999</c:v>
                </c:pt>
                <c:pt idx="261">
                  <c:v>0.96861799999999998</c:v>
                </c:pt>
                <c:pt idx="262">
                  <c:v>0.968557</c:v>
                </c:pt>
                <c:pt idx="263">
                  <c:v>0.96849499999999999</c:v>
                </c:pt>
                <c:pt idx="264">
                  <c:v>0.96843400000000002</c:v>
                </c:pt>
                <c:pt idx="265">
                  <c:v>0.96837300000000004</c:v>
                </c:pt>
                <c:pt idx="266">
                  <c:v>0.96831199999999995</c:v>
                </c:pt>
                <c:pt idx="267">
                  <c:v>0.96825099999999997</c:v>
                </c:pt>
                <c:pt idx="268">
                  <c:v>0.96819</c:v>
                </c:pt>
                <c:pt idx="269">
                  <c:v>0.96812900000000002</c:v>
                </c:pt>
                <c:pt idx="270">
                  <c:v>0.96806800000000004</c:v>
                </c:pt>
                <c:pt idx="271">
                  <c:v>0.96800699999999995</c:v>
                </c:pt>
                <c:pt idx="272">
                  <c:v>0.96794599999999997</c:v>
                </c:pt>
                <c:pt idx="273">
                  <c:v>0.967885</c:v>
                </c:pt>
                <c:pt idx="274">
                  <c:v>0.96782500000000005</c:v>
                </c:pt>
                <c:pt idx="275">
                  <c:v>0.96776399999999996</c:v>
                </c:pt>
                <c:pt idx="276">
                  <c:v>0.96770400000000001</c:v>
                </c:pt>
                <c:pt idx="277">
                  <c:v>0.96764300000000003</c:v>
                </c:pt>
                <c:pt idx="278">
                  <c:v>0.96758299999999997</c:v>
                </c:pt>
                <c:pt idx="279">
                  <c:v>0.96752300000000002</c:v>
                </c:pt>
                <c:pt idx="280">
                  <c:v>0.96746200000000004</c:v>
                </c:pt>
                <c:pt idx="281">
                  <c:v>0.96740199999999998</c:v>
                </c:pt>
                <c:pt idx="282">
                  <c:v>0.96734200000000004</c:v>
                </c:pt>
                <c:pt idx="283">
                  <c:v>0.96728199999999998</c:v>
                </c:pt>
                <c:pt idx="284">
                  <c:v>0.96722200000000003</c:v>
                </c:pt>
                <c:pt idx="285">
                  <c:v>0.96716199999999997</c:v>
                </c:pt>
                <c:pt idx="286">
                  <c:v>0.96710200000000002</c:v>
                </c:pt>
                <c:pt idx="287">
                  <c:v>0.96704299999999999</c:v>
                </c:pt>
                <c:pt idx="288">
                  <c:v>0.96698300000000004</c:v>
                </c:pt>
                <c:pt idx="289">
                  <c:v>0.96692299999999998</c:v>
                </c:pt>
                <c:pt idx="290">
                  <c:v>0.96686399999999995</c:v>
                </c:pt>
                <c:pt idx="291">
                  <c:v>0.966804</c:v>
                </c:pt>
                <c:pt idx="292">
                  <c:v>0.96674499999999997</c:v>
                </c:pt>
                <c:pt idx="293">
                  <c:v>0.96668500000000002</c:v>
                </c:pt>
                <c:pt idx="294">
                  <c:v>0.96662599999999999</c:v>
                </c:pt>
                <c:pt idx="295">
                  <c:v>0.96656699999999995</c:v>
                </c:pt>
                <c:pt idx="296">
                  <c:v>0.96650800000000003</c:v>
                </c:pt>
                <c:pt idx="297">
                  <c:v>0.96644799999999997</c:v>
                </c:pt>
                <c:pt idx="298">
                  <c:v>0.96638900000000005</c:v>
                </c:pt>
                <c:pt idx="299">
                  <c:v>0.96633000000000002</c:v>
                </c:pt>
                <c:pt idx="300">
                  <c:v>0.96627099999999999</c:v>
                </c:pt>
                <c:pt idx="301">
                  <c:v>0.96621299999999999</c:v>
                </c:pt>
                <c:pt idx="302">
                  <c:v>0.96615399999999996</c:v>
                </c:pt>
                <c:pt idx="303">
                  <c:v>0.96609500000000004</c:v>
                </c:pt>
                <c:pt idx="304">
                  <c:v>0.96603600000000001</c:v>
                </c:pt>
                <c:pt idx="305">
                  <c:v>0.965978</c:v>
                </c:pt>
                <c:pt idx="306">
                  <c:v>0.96591899999999997</c:v>
                </c:pt>
                <c:pt idx="307">
                  <c:v>0.96586000000000005</c:v>
                </c:pt>
                <c:pt idx="308">
                  <c:v>0.96580200000000005</c:v>
                </c:pt>
                <c:pt idx="309">
                  <c:v>0.96574400000000005</c:v>
                </c:pt>
                <c:pt idx="310">
                  <c:v>0.96568500000000002</c:v>
                </c:pt>
                <c:pt idx="311">
                  <c:v>0.96562700000000001</c:v>
                </c:pt>
                <c:pt idx="312">
                  <c:v>0.96556900000000001</c:v>
                </c:pt>
                <c:pt idx="313">
                  <c:v>0.96550999999999998</c:v>
                </c:pt>
                <c:pt idx="314">
                  <c:v>0.96545199999999998</c:v>
                </c:pt>
                <c:pt idx="315">
                  <c:v>0.96539399999999997</c:v>
                </c:pt>
                <c:pt idx="316">
                  <c:v>0.96533599999999997</c:v>
                </c:pt>
                <c:pt idx="317">
                  <c:v>0.96527799999999997</c:v>
                </c:pt>
                <c:pt idx="318">
                  <c:v>0.96521999999999997</c:v>
                </c:pt>
                <c:pt idx="319">
                  <c:v>0.96516299999999999</c:v>
                </c:pt>
                <c:pt idx="320">
                  <c:v>0.96510499999999999</c:v>
                </c:pt>
                <c:pt idx="321">
                  <c:v>0.96504699999999999</c:v>
                </c:pt>
                <c:pt idx="322">
                  <c:v>0.96498899999999999</c:v>
                </c:pt>
                <c:pt idx="323">
                  <c:v>0.96493200000000001</c:v>
                </c:pt>
                <c:pt idx="324">
                  <c:v>0.96487400000000001</c:v>
                </c:pt>
                <c:pt idx="325">
                  <c:v>0.96481700000000004</c:v>
                </c:pt>
                <c:pt idx="326">
                  <c:v>0.96475900000000003</c:v>
                </c:pt>
                <c:pt idx="327">
                  <c:v>0.96470199999999995</c:v>
                </c:pt>
                <c:pt idx="328">
                  <c:v>0.96464499999999997</c:v>
                </c:pt>
                <c:pt idx="329">
                  <c:v>0.96458699999999997</c:v>
                </c:pt>
                <c:pt idx="330">
                  <c:v>0.96453</c:v>
                </c:pt>
                <c:pt idx="331">
                  <c:v>0.96447300000000002</c:v>
                </c:pt>
                <c:pt idx="332">
                  <c:v>0.96441600000000005</c:v>
                </c:pt>
                <c:pt idx="333">
                  <c:v>0.96435899999999997</c:v>
                </c:pt>
                <c:pt idx="334">
                  <c:v>0.96430199999999999</c:v>
                </c:pt>
                <c:pt idx="335">
                  <c:v>0.96424500000000002</c:v>
                </c:pt>
                <c:pt idx="336">
                  <c:v>0.96418800000000005</c:v>
                </c:pt>
                <c:pt idx="337">
                  <c:v>0.96413099999999996</c:v>
                </c:pt>
                <c:pt idx="338">
                  <c:v>0.96407399999999999</c:v>
                </c:pt>
                <c:pt idx="339">
                  <c:v>0.96401800000000004</c:v>
                </c:pt>
                <c:pt idx="340">
                  <c:v>0.96396099999999996</c:v>
                </c:pt>
                <c:pt idx="341">
                  <c:v>0.96390399999999998</c:v>
                </c:pt>
                <c:pt idx="342">
                  <c:v>0.96384800000000004</c:v>
                </c:pt>
                <c:pt idx="343">
                  <c:v>0.96379099999999995</c:v>
                </c:pt>
                <c:pt idx="344">
                  <c:v>0.96373500000000001</c:v>
                </c:pt>
                <c:pt idx="345">
                  <c:v>0.96367800000000003</c:v>
                </c:pt>
                <c:pt idx="346">
                  <c:v>0.96362199999999998</c:v>
                </c:pt>
                <c:pt idx="347">
                  <c:v>0.96356600000000003</c:v>
                </c:pt>
                <c:pt idx="348">
                  <c:v>0.96350899999999995</c:v>
                </c:pt>
                <c:pt idx="349">
                  <c:v>0.963453</c:v>
                </c:pt>
                <c:pt idx="350">
                  <c:v>0.96339699999999995</c:v>
                </c:pt>
                <c:pt idx="351">
                  <c:v>0.963341</c:v>
                </c:pt>
                <c:pt idx="352">
                  <c:v>0.96328499999999995</c:v>
                </c:pt>
                <c:pt idx="353">
                  <c:v>0.963229</c:v>
                </c:pt>
                <c:pt idx="354">
                  <c:v>0.96317299999999995</c:v>
                </c:pt>
                <c:pt idx="355">
                  <c:v>0.963117</c:v>
                </c:pt>
                <c:pt idx="356">
                  <c:v>0.96306099999999994</c:v>
                </c:pt>
                <c:pt idx="357">
                  <c:v>0.963005</c:v>
                </c:pt>
                <c:pt idx="358">
                  <c:v>0.96294999999999997</c:v>
                </c:pt>
                <c:pt idx="359">
                  <c:v>0.96289400000000003</c:v>
                </c:pt>
                <c:pt idx="360">
                  <c:v>0.96283799999999997</c:v>
                </c:pt>
                <c:pt idx="361">
                  <c:v>0.96278300000000006</c:v>
                </c:pt>
                <c:pt idx="362">
                  <c:v>0.962727</c:v>
                </c:pt>
                <c:pt idx="363">
                  <c:v>0.96267199999999997</c:v>
                </c:pt>
                <c:pt idx="364">
                  <c:v>0.96261600000000003</c:v>
                </c:pt>
                <c:pt idx="365">
                  <c:v>0.962561</c:v>
                </c:pt>
                <c:pt idx="366">
                  <c:v>0.96250500000000005</c:v>
                </c:pt>
                <c:pt idx="367">
                  <c:v>0.96245000000000003</c:v>
                </c:pt>
                <c:pt idx="368">
                  <c:v>0.962395</c:v>
                </c:pt>
                <c:pt idx="369">
                  <c:v>0.96233999999999997</c:v>
                </c:pt>
                <c:pt idx="370">
                  <c:v>0.96228400000000003</c:v>
                </c:pt>
                <c:pt idx="371">
                  <c:v>0.962229</c:v>
                </c:pt>
                <c:pt idx="372">
                  <c:v>0.96217399999999997</c:v>
                </c:pt>
                <c:pt idx="373">
                  <c:v>0.96211899999999995</c:v>
                </c:pt>
                <c:pt idx="374">
                  <c:v>0.96206400000000003</c:v>
                </c:pt>
                <c:pt idx="375">
                  <c:v>0.962009</c:v>
                </c:pt>
                <c:pt idx="376">
                  <c:v>0.961955</c:v>
                </c:pt>
                <c:pt idx="377">
                  <c:v>0.96189999999999998</c:v>
                </c:pt>
                <c:pt idx="378">
                  <c:v>0.96184499999999995</c:v>
                </c:pt>
                <c:pt idx="379">
                  <c:v>0.96179000000000003</c:v>
                </c:pt>
                <c:pt idx="380">
                  <c:v>0.96173600000000004</c:v>
                </c:pt>
                <c:pt idx="381">
                  <c:v>0.96168100000000001</c:v>
                </c:pt>
                <c:pt idx="382">
                  <c:v>0.96162599999999998</c:v>
                </c:pt>
                <c:pt idx="383">
                  <c:v>0.96157199999999998</c:v>
                </c:pt>
                <c:pt idx="384">
                  <c:v>0.96151699999999996</c:v>
                </c:pt>
                <c:pt idx="385">
                  <c:v>0.96146299999999996</c:v>
                </c:pt>
                <c:pt idx="386">
                  <c:v>0.96140800000000004</c:v>
                </c:pt>
                <c:pt idx="387">
                  <c:v>0.96135400000000004</c:v>
                </c:pt>
                <c:pt idx="388">
                  <c:v>0.96130000000000004</c:v>
                </c:pt>
                <c:pt idx="389">
                  <c:v>0.96124500000000002</c:v>
                </c:pt>
                <c:pt idx="390">
                  <c:v>0.96119100000000002</c:v>
                </c:pt>
                <c:pt idx="391">
                  <c:v>0.96113700000000002</c:v>
                </c:pt>
                <c:pt idx="392">
                  <c:v>0.96108300000000002</c:v>
                </c:pt>
                <c:pt idx="393">
                  <c:v>0.96102900000000002</c:v>
                </c:pt>
                <c:pt idx="394">
                  <c:v>0.96097500000000002</c:v>
                </c:pt>
                <c:pt idx="395">
                  <c:v>0.96092100000000003</c:v>
                </c:pt>
                <c:pt idx="396">
                  <c:v>0.96086700000000003</c:v>
                </c:pt>
                <c:pt idx="397">
                  <c:v>0.96081300000000003</c:v>
                </c:pt>
                <c:pt idx="398">
                  <c:v>0.96075900000000003</c:v>
                </c:pt>
                <c:pt idx="399">
                  <c:v>0.96070500000000003</c:v>
                </c:pt>
                <c:pt idx="400">
                  <c:v>0.96065100000000003</c:v>
                </c:pt>
                <c:pt idx="401">
                  <c:v>0.96059799999999995</c:v>
                </c:pt>
                <c:pt idx="402">
                  <c:v>0.96054399999999995</c:v>
                </c:pt>
                <c:pt idx="403">
                  <c:v>0.96048999999999995</c:v>
                </c:pt>
                <c:pt idx="404">
                  <c:v>0.96043699999999999</c:v>
                </c:pt>
                <c:pt idx="405">
                  <c:v>0.96038299999999999</c:v>
                </c:pt>
                <c:pt idx="406">
                  <c:v>0.96033000000000002</c:v>
                </c:pt>
                <c:pt idx="407">
                  <c:v>0.96027600000000002</c:v>
                </c:pt>
                <c:pt idx="408">
                  <c:v>0.96022300000000005</c:v>
                </c:pt>
                <c:pt idx="409">
                  <c:v>0.96016900000000005</c:v>
                </c:pt>
                <c:pt idx="410">
                  <c:v>0.96011599999999997</c:v>
                </c:pt>
                <c:pt idx="411">
                  <c:v>0.960063</c:v>
                </c:pt>
                <c:pt idx="412">
                  <c:v>0.960009</c:v>
                </c:pt>
                <c:pt idx="413">
                  <c:v>0.95995600000000003</c:v>
                </c:pt>
                <c:pt idx="414">
                  <c:v>0.95990299999999995</c:v>
                </c:pt>
                <c:pt idx="415">
                  <c:v>0.95984999999999998</c:v>
                </c:pt>
                <c:pt idx="416">
                  <c:v>0.95979700000000001</c:v>
                </c:pt>
                <c:pt idx="417">
                  <c:v>0.95974400000000004</c:v>
                </c:pt>
                <c:pt idx="418">
                  <c:v>0.95969099999999996</c:v>
                </c:pt>
                <c:pt idx="419">
                  <c:v>0.95963799999999999</c:v>
                </c:pt>
                <c:pt idx="420">
                  <c:v>0.95958500000000002</c:v>
                </c:pt>
                <c:pt idx="421">
                  <c:v>0.95953200000000005</c:v>
                </c:pt>
                <c:pt idx="422">
                  <c:v>0.95947899999999997</c:v>
                </c:pt>
                <c:pt idx="423">
                  <c:v>0.959426</c:v>
                </c:pt>
                <c:pt idx="424">
                  <c:v>0.95937399999999995</c:v>
                </c:pt>
                <c:pt idx="425">
                  <c:v>0.95932099999999998</c:v>
                </c:pt>
                <c:pt idx="426">
                  <c:v>0.95926800000000001</c:v>
                </c:pt>
                <c:pt idx="427">
                  <c:v>0.95921599999999996</c:v>
                </c:pt>
                <c:pt idx="428">
                  <c:v>0.95916299999999999</c:v>
                </c:pt>
                <c:pt idx="429">
                  <c:v>0.95911100000000005</c:v>
                </c:pt>
                <c:pt idx="430">
                  <c:v>0.95905799999999997</c:v>
                </c:pt>
                <c:pt idx="431">
                  <c:v>0.95900600000000003</c:v>
                </c:pt>
                <c:pt idx="432">
                  <c:v>0.95895300000000006</c:v>
                </c:pt>
                <c:pt idx="433">
                  <c:v>0.958901</c:v>
                </c:pt>
                <c:pt idx="434">
                  <c:v>0.95884800000000003</c:v>
                </c:pt>
                <c:pt idx="435">
                  <c:v>0.95879599999999998</c:v>
                </c:pt>
                <c:pt idx="436">
                  <c:v>0.95874400000000004</c:v>
                </c:pt>
                <c:pt idx="437">
                  <c:v>0.95869199999999999</c:v>
                </c:pt>
                <c:pt idx="438">
                  <c:v>0.95863900000000002</c:v>
                </c:pt>
                <c:pt idx="439">
                  <c:v>0.95858699999999997</c:v>
                </c:pt>
                <c:pt idx="440">
                  <c:v>0.95853500000000003</c:v>
                </c:pt>
                <c:pt idx="441">
                  <c:v>0.95848299999999997</c:v>
                </c:pt>
                <c:pt idx="442">
                  <c:v>0.95843100000000003</c:v>
                </c:pt>
                <c:pt idx="443">
                  <c:v>0.95837899999999998</c:v>
                </c:pt>
                <c:pt idx="444">
                  <c:v>0.95832700000000004</c:v>
                </c:pt>
                <c:pt idx="445">
                  <c:v>0.95827499999999999</c:v>
                </c:pt>
                <c:pt idx="446">
                  <c:v>0.95822300000000005</c:v>
                </c:pt>
                <c:pt idx="447">
                  <c:v>0.95817099999999999</c:v>
                </c:pt>
                <c:pt idx="448">
                  <c:v>0.95811999999999997</c:v>
                </c:pt>
                <c:pt idx="449">
                  <c:v>0.95806800000000003</c:v>
                </c:pt>
                <c:pt idx="450">
                  <c:v>0.95801599999999998</c:v>
                </c:pt>
                <c:pt idx="451">
                  <c:v>0.95796499999999996</c:v>
                </c:pt>
                <c:pt idx="452">
                  <c:v>0.95791300000000001</c:v>
                </c:pt>
                <c:pt idx="453">
                  <c:v>0.95786099999999996</c:v>
                </c:pt>
                <c:pt idx="454">
                  <c:v>0.95781000000000005</c:v>
                </c:pt>
                <c:pt idx="455">
                  <c:v>0.957758</c:v>
                </c:pt>
                <c:pt idx="456">
                  <c:v>0.95770699999999997</c:v>
                </c:pt>
                <c:pt idx="457">
                  <c:v>0.95765500000000003</c:v>
                </c:pt>
                <c:pt idx="458">
                  <c:v>0.95760400000000001</c:v>
                </c:pt>
                <c:pt idx="459">
                  <c:v>0.95755199999999996</c:v>
                </c:pt>
                <c:pt idx="460">
                  <c:v>0.95750100000000005</c:v>
                </c:pt>
                <c:pt idx="461">
                  <c:v>0.95745000000000002</c:v>
                </c:pt>
                <c:pt idx="462">
                  <c:v>0.957399</c:v>
                </c:pt>
                <c:pt idx="463">
                  <c:v>0.95734699999999995</c:v>
                </c:pt>
                <c:pt idx="464">
                  <c:v>0.95729600000000004</c:v>
                </c:pt>
                <c:pt idx="465">
                  <c:v>0.95724500000000001</c:v>
                </c:pt>
                <c:pt idx="466">
                  <c:v>0.95719399999999999</c:v>
                </c:pt>
                <c:pt idx="467">
                  <c:v>0.95714299999999997</c:v>
                </c:pt>
                <c:pt idx="468">
                  <c:v>0.95709200000000005</c:v>
                </c:pt>
                <c:pt idx="469">
                  <c:v>0.95704100000000003</c:v>
                </c:pt>
                <c:pt idx="470">
                  <c:v>0.95699000000000001</c:v>
                </c:pt>
                <c:pt idx="471">
                  <c:v>0.95693899999999998</c:v>
                </c:pt>
                <c:pt idx="472">
                  <c:v>0.95688799999999996</c:v>
                </c:pt>
                <c:pt idx="473">
                  <c:v>0.95683700000000005</c:v>
                </c:pt>
                <c:pt idx="474">
                  <c:v>0.95678600000000003</c:v>
                </c:pt>
                <c:pt idx="475">
                  <c:v>0.956735</c:v>
                </c:pt>
                <c:pt idx="476">
                  <c:v>0.95668500000000001</c:v>
                </c:pt>
                <c:pt idx="477">
                  <c:v>0.95663399999999998</c:v>
                </c:pt>
                <c:pt idx="478">
                  <c:v>0.95658299999999996</c:v>
                </c:pt>
                <c:pt idx="479">
                  <c:v>0.95653299999999997</c:v>
                </c:pt>
                <c:pt idx="480">
                  <c:v>0.95648200000000005</c:v>
                </c:pt>
                <c:pt idx="481">
                  <c:v>0.95643100000000003</c:v>
                </c:pt>
                <c:pt idx="482">
                  <c:v>0.95638100000000004</c:v>
                </c:pt>
                <c:pt idx="483">
                  <c:v>0.95633000000000001</c:v>
                </c:pt>
                <c:pt idx="484">
                  <c:v>0.95628000000000002</c:v>
                </c:pt>
                <c:pt idx="485">
                  <c:v>0.956229</c:v>
                </c:pt>
                <c:pt idx="486">
                  <c:v>0.956179</c:v>
                </c:pt>
                <c:pt idx="487">
                  <c:v>0.95612900000000001</c:v>
                </c:pt>
                <c:pt idx="488">
                  <c:v>0.95607799999999998</c:v>
                </c:pt>
                <c:pt idx="489">
                  <c:v>0.95602799999999999</c:v>
                </c:pt>
                <c:pt idx="490">
                  <c:v>0.95597799999999999</c:v>
                </c:pt>
                <c:pt idx="491">
                  <c:v>0.955928</c:v>
                </c:pt>
                <c:pt idx="492">
                  <c:v>0.95587699999999998</c:v>
                </c:pt>
                <c:pt idx="493">
                  <c:v>0.95582699999999998</c:v>
                </c:pt>
                <c:pt idx="494">
                  <c:v>0.95577699999999999</c:v>
                </c:pt>
                <c:pt idx="495">
                  <c:v>0.95572699999999999</c:v>
                </c:pt>
                <c:pt idx="496">
                  <c:v>0.955677</c:v>
                </c:pt>
                <c:pt idx="497">
                  <c:v>0.955627</c:v>
                </c:pt>
                <c:pt idx="498">
                  <c:v>0.95557700000000001</c:v>
                </c:pt>
                <c:pt idx="499">
                  <c:v>0.95552700000000002</c:v>
                </c:pt>
                <c:pt idx="500">
                  <c:v>0.95547700000000002</c:v>
                </c:pt>
                <c:pt idx="501">
                  <c:v>0.95542700000000003</c:v>
                </c:pt>
                <c:pt idx="502">
                  <c:v>0.95537700000000003</c:v>
                </c:pt>
                <c:pt idx="503">
                  <c:v>0.95532799999999995</c:v>
                </c:pt>
                <c:pt idx="504">
                  <c:v>0.95527799999999996</c:v>
                </c:pt>
                <c:pt idx="505">
                  <c:v>0.95522799999999997</c:v>
                </c:pt>
                <c:pt idx="506">
                  <c:v>0.95517799999999997</c:v>
                </c:pt>
                <c:pt idx="507">
                  <c:v>0.95512900000000001</c:v>
                </c:pt>
                <c:pt idx="508">
                  <c:v>0.95507900000000001</c:v>
                </c:pt>
                <c:pt idx="509">
                  <c:v>0.95502900000000002</c:v>
                </c:pt>
                <c:pt idx="510">
                  <c:v>0.95498000000000005</c:v>
                </c:pt>
                <c:pt idx="511">
                  <c:v>0.95492999999999995</c:v>
                </c:pt>
                <c:pt idx="512">
                  <c:v>0.95488099999999998</c:v>
                </c:pt>
                <c:pt idx="513">
                  <c:v>0.95483099999999999</c:v>
                </c:pt>
                <c:pt idx="514">
                  <c:v>0.95478200000000002</c:v>
                </c:pt>
                <c:pt idx="515">
                  <c:v>0.95473200000000003</c:v>
                </c:pt>
                <c:pt idx="516">
                  <c:v>0.95468299999999995</c:v>
                </c:pt>
                <c:pt idx="517">
                  <c:v>0.95463399999999998</c:v>
                </c:pt>
                <c:pt idx="518">
                  <c:v>0.95458399999999999</c:v>
                </c:pt>
                <c:pt idx="519">
                  <c:v>0.95453500000000002</c:v>
                </c:pt>
                <c:pt idx="520">
                  <c:v>0.95448599999999995</c:v>
                </c:pt>
                <c:pt idx="521">
                  <c:v>0.95443699999999998</c:v>
                </c:pt>
                <c:pt idx="522">
                  <c:v>0.95438699999999999</c:v>
                </c:pt>
                <c:pt idx="523">
                  <c:v>0.95433800000000002</c:v>
                </c:pt>
                <c:pt idx="524">
                  <c:v>0.95428900000000005</c:v>
                </c:pt>
                <c:pt idx="525">
                  <c:v>0.95423999999999998</c:v>
                </c:pt>
                <c:pt idx="526">
                  <c:v>0.95419100000000001</c:v>
                </c:pt>
                <c:pt idx="527">
                  <c:v>0.95414200000000005</c:v>
                </c:pt>
                <c:pt idx="528">
                  <c:v>0.95409299999999997</c:v>
                </c:pt>
                <c:pt idx="529">
                  <c:v>0.954044</c:v>
                </c:pt>
                <c:pt idx="530">
                  <c:v>0.95399500000000004</c:v>
                </c:pt>
                <c:pt idx="531">
                  <c:v>0.95394599999999996</c:v>
                </c:pt>
                <c:pt idx="532">
                  <c:v>0.95389699999999999</c:v>
                </c:pt>
                <c:pt idx="533">
                  <c:v>0.95384899999999995</c:v>
                </c:pt>
                <c:pt idx="534">
                  <c:v>0.95379999999999998</c:v>
                </c:pt>
                <c:pt idx="535">
                  <c:v>0.95375100000000002</c:v>
                </c:pt>
                <c:pt idx="536">
                  <c:v>0.95370200000000005</c:v>
                </c:pt>
                <c:pt idx="537">
                  <c:v>0.953654</c:v>
                </c:pt>
                <c:pt idx="538">
                  <c:v>0.95360500000000004</c:v>
                </c:pt>
                <c:pt idx="539">
                  <c:v>0.95355599999999996</c:v>
                </c:pt>
                <c:pt idx="540">
                  <c:v>0.95350800000000002</c:v>
                </c:pt>
                <c:pt idx="541">
                  <c:v>0.95345899999999995</c:v>
                </c:pt>
                <c:pt idx="542">
                  <c:v>0.95340999999999998</c:v>
                </c:pt>
                <c:pt idx="543">
                  <c:v>0.95336200000000004</c:v>
                </c:pt>
                <c:pt idx="544">
                  <c:v>0.95331299999999997</c:v>
                </c:pt>
                <c:pt idx="545">
                  <c:v>0.95326500000000003</c:v>
                </c:pt>
                <c:pt idx="546">
                  <c:v>0.95321599999999995</c:v>
                </c:pt>
                <c:pt idx="547">
                  <c:v>0.95316800000000002</c:v>
                </c:pt>
                <c:pt idx="548">
                  <c:v>0.95311999999999997</c:v>
                </c:pt>
                <c:pt idx="549">
                  <c:v>0.953071</c:v>
                </c:pt>
                <c:pt idx="550">
                  <c:v>0.95302299999999995</c:v>
                </c:pt>
                <c:pt idx="551">
                  <c:v>0.95297500000000002</c:v>
                </c:pt>
                <c:pt idx="552">
                  <c:v>0.95292699999999997</c:v>
                </c:pt>
                <c:pt idx="553">
                  <c:v>0.952878</c:v>
                </c:pt>
                <c:pt idx="554">
                  <c:v>0.95282999999999995</c:v>
                </c:pt>
                <c:pt idx="555">
                  <c:v>0.95278200000000002</c:v>
                </c:pt>
                <c:pt idx="556">
                  <c:v>0.95273399999999997</c:v>
                </c:pt>
                <c:pt idx="557">
                  <c:v>0.95268600000000003</c:v>
                </c:pt>
                <c:pt idx="558">
                  <c:v>0.95263799999999998</c:v>
                </c:pt>
                <c:pt idx="559">
                  <c:v>0.95259000000000005</c:v>
                </c:pt>
                <c:pt idx="560">
                  <c:v>0.952542</c:v>
                </c:pt>
                <c:pt idx="561">
                  <c:v>0.95249399999999995</c:v>
                </c:pt>
                <c:pt idx="562">
                  <c:v>0.95244600000000001</c:v>
                </c:pt>
                <c:pt idx="563">
                  <c:v>0.95239799999999997</c:v>
                </c:pt>
                <c:pt idx="564">
                  <c:v>0.95235000000000003</c:v>
                </c:pt>
                <c:pt idx="565">
                  <c:v>0.95230199999999998</c:v>
                </c:pt>
                <c:pt idx="566">
                  <c:v>0.95225400000000004</c:v>
                </c:pt>
                <c:pt idx="567">
                  <c:v>0.952206</c:v>
                </c:pt>
                <c:pt idx="568">
                  <c:v>0.95215899999999998</c:v>
                </c:pt>
                <c:pt idx="569">
                  <c:v>0.95211100000000004</c:v>
                </c:pt>
                <c:pt idx="570">
                  <c:v>0.95206299999999999</c:v>
                </c:pt>
                <c:pt idx="571">
                  <c:v>0.95201499999999994</c:v>
                </c:pt>
                <c:pt idx="572">
                  <c:v>0.95196800000000004</c:v>
                </c:pt>
                <c:pt idx="573">
                  <c:v>0.95191999999999999</c:v>
                </c:pt>
                <c:pt idx="574">
                  <c:v>0.95187299999999997</c:v>
                </c:pt>
                <c:pt idx="575">
                  <c:v>0.95182500000000003</c:v>
                </c:pt>
                <c:pt idx="576">
                  <c:v>0.95177699999999998</c:v>
                </c:pt>
                <c:pt idx="577">
                  <c:v>0.95172999999999996</c:v>
                </c:pt>
                <c:pt idx="578">
                  <c:v>0.95168200000000003</c:v>
                </c:pt>
                <c:pt idx="579">
                  <c:v>0.95163500000000001</c:v>
                </c:pt>
                <c:pt idx="580">
                  <c:v>0.95158799999999999</c:v>
                </c:pt>
                <c:pt idx="581">
                  <c:v>0.95154000000000005</c:v>
                </c:pt>
                <c:pt idx="582">
                  <c:v>0.95149300000000003</c:v>
                </c:pt>
                <c:pt idx="583">
                  <c:v>0.95144499999999999</c:v>
                </c:pt>
                <c:pt idx="584">
                  <c:v>0.95139799999999997</c:v>
                </c:pt>
                <c:pt idx="585">
                  <c:v>0.95135099999999995</c:v>
                </c:pt>
                <c:pt idx="586">
                  <c:v>0.95130400000000004</c:v>
                </c:pt>
                <c:pt idx="587">
                  <c:v>0.95125599999999999</c:v>
                </c:pt>
                <c:pt idx="588">
                  <c:v>0.95120899999999997</c:v>
                </c:pt>
                <c:pt idx="589">
                  <c:v>0.95116199999999995</c:v>
                </c:pt>
                <c:pt idx="590">
                  <c:v>0.95111500000000004</c:v>
                </c:pt>
                <c:pt idx="591">
                  <c:v>0.95106800000000002</c:v>
                </c:pt>
                <c:pt idx="592">
                  <c:v>0.95102100000000001</c:v>
                </c:pt>
                <c:pt idx="593">
                  <c:v>0.95097299999999996</c:v>
                </c:pt>
                <c:pt idx="594">
                  <c:v>0.95092600000000005</c:v>
                </c:pt>
                <c:pt idx="595">
                  <c:v>0.95087900000000003</c:v>
                </c:pt>
                <c:pt idx="596">
                  <c:v>0.95083200000000001</c:v>
                </c:pt>
                <c:pt idx="597">
                  <c:v>0.95078499999999999</c:v>
                </c:pt>
                <c:pt idx="598">
                  <c:v>0.950739</c:v>
                </c:pt>
                <c:pt idx="599">
                  <c:v>0.95069199999999998</c:v>
                </c:pt>
                <c:pt idx="600">
                  <c:v>0.95064499999999996</c:v>
                </c:pt>
                <c:pt idx="601">
                  <c:v>0.95059800000000005</c:v>
                </c:pt>
                <c:pt idx="602">
                  <c:v>0.95055100000000003</c:v>
                </c:pt>
                <c:pt idx="603">
                  <c:v>0.95050400000000002</c:v>
                </c:pt>
                <c:pt idx="604">
                  <c:v>0.95045800000000003</c:v>
                </c:pt>
                <c:pt idx="605">
                  <c:v>0.95041100000000001</c:v>
                </c:pt>
                <c:pt idx="606">
                  <c:v>0.95036399999999999</c:v>
                </c:pt>
                <c:pt idx="607">
                  <c:v>0.95031699999999997</c:v>
                </c:pt>
                <c:pt idx="608">
                  <c:v>0.95027099999999998</c:v>
                </c:pt>
                <c:pt idx="609">
                  <c:v>0.95022399999999996</c:v>
                </c:pt>
                <c:pt idx="610">
                  <c:v>0.95017799999999997</c:v>
                </c:pt>
                <c:pt idx="611">
                  <c:v>0.95013099999999995</c:v>
                </c:pt>
                <c:pt idx="612">
                  <c:v>0.95008400000000004</c:v>
                </c:pt>
                <c:pt idx="613">
                  <c:v>0.95003800000000005</c:v>
                </c:pt>
                <c:pt idx="614">
                  <c:v>0.94999100000000003</c:v>
                </c:pt>
                <c:pt idx="615">
                  <c:v>0.94994500000000004</c:v>
                </c:pt>
                <c:pt idx="616">
                  <c:v>0.94989800000000002</c:v>
                </c:pt>
                <c:pt idx="617">
                  <c:v>0.94985200000000003</c:v>
                </c:pt>
                <c:pt idx="618">
                  <c:v>0.94980600000000004</c:v>
                </c:pt>
                <c:pt idx="619">
                  <c:v>0.94975900000000002</c:v>
                </c:pt>
                <c:pt idx="620">
                  <c:v>0.94971300000000003</c:v>
                </c:pt>
                <c:pt idx="621">
                  <c:v>0.94966700000000004</c:v>
                </c:pt>
                <c:pt idx="622">
                  <c:v>0.94962000000000002</c:v>
                </c:pt>
                <c:pt idx="623">
                  <c:v>0.94957400000000003</c:v>
                </c:pt>
                <c:pt idx="624">
                  <c:v>0.94952800000000004</c:v>
                </c:pt>
                <c:pt idx="625">
                  <c:v>0.94948200000000005</c:v>
                </c:pt>
                <c:pt idx="626">
                  <c:v>0.94943500000000003</c:v>
                </c:pt>
                <c:pt idx="627">
                  <c:v>0.94938900000000004</c:v>
                </c:pt>
                <c:pt idx="628">
                  <c:v>0.94934300000000005</c:v>
                </c:pt>
                <c:pt idx="629">
                  <c:v>0.94929699999999995</c:v>
                </c:pt>
                <c:pt idx="630">
                  <c:v>0.94925099999999996</c:v>
                </c:pt>
                <c:pt idx="631">
                  <c:v>0.94920499999999997</c:v>
                </c:pt>
                <c:pt idx="632">
                  <c:v>0.94915899999999997</c:v>
                </c:pt>
                <c:pt idx="633">
                  <c:v>0.94911299999999998</c:v>
                </c:pt>
                <c:pt idx="634">
                  <c:v>0.94906699999999999</c:v>
                </c:pt>
                <c:pt idx="635">
                  <c:v>0.949021</c:v>
                </c:pt>
                <c:pt idx="636">
                  <c:v>0.94897500000000001</c:v>
                </c:pt>
                <c:pt idx="637">
                  <c:v>0.94892900000000002</c:v>
                </c:pt>
                <c:pt idx="638">
                  <c:v>0.94888300000000003</c:v>
                </c:pt>
                <c:pt idx="639">
                  <c:v>0.94883700000000004</c:v>
                </c:pt>
                <c:pt idx="640">
                  <c:v>0.94879199999999997</c:v>
                </c:pt>
                <c:pt idx="641">
                  <c:v>0.94874599999999998</c:v>
                </c:pt>
                <c:pt idx="642">
                  <c:v>0.94869999999999999</c:v>
                </c:pt>
                <c:pt idx="643">
                  <c:v>0.948654</c:v>
                </c:pt>
                <c:pt idx="644">
                  <c:v>0.94860900000000004</c:v>
                </c:pt>
                <c:pt idx="645">
                  <c:v>0.94856300000000005</c:v>
                </c:pt>
                <c:pt idx="646">
                  <c:v>0.94851700000000005</c:v>
                </c:pt>
                <c:pt idx="647">
                  <c:v>0.94847199999999998</c:v>
                </c:pt>
                <c:pt idx="648">
                  <c:v>0.94842599999999999</c:v>
                </c:pt>
                <c:pt idx="649">
                  <c:v>0.94838</c:v>
                </c:pt>
                <c:pt idx="650">
                  <c:v>0.94833500000000004</c:v>
                </c:pt>
                <c:pt idx="651">
                  <c:v>0.94828900000000005</c:v>
                </c:pt>
                <c:pt idx="652">
                  <c:v>0.94824399999999998</c:v>
                </c:pt>
                <c:pt idx="653">
                  <c:v>0.94819799999999999</c:v>
                </c:pt>
                <c:pt idx="654">
                  <c:v>0.94815300000000002</c:v>
                </c:pt>
                <c:pt idx="655">
                  <c:v>0.94810700000000003</c:v>
                </c:pt>
                <c:pt idx="656">
                  <c:v>0.94806199999999996</c:v>
                </c:pt>
                <c:pt idx="657">
                  <c:v>0.94801599999999997</c:v>
                </c:pt>
                <c:pt idx="658">
                  <c:v>0.94797100000000001</c:v>
                </c:pt>
                <c:pt idx="659">
                  <c:v>0.94792600000000005</c:v>
                </c:pt>
                <c:pt idx="660">
                  <c:v>0.94787999999999994</c:v>
                </c:pt>
                <c:pt idx="661">
                  <c:v>0.94783499999999998</c:v>
                </c:pt>
                <c:pt idx="662">
                  <c:v>0.94779000000000002</c:v>
                </c:pt>
                <c:pt idx="663">
                  <c:v>0.94774400000000003</c:v>
                </c:pt>
                <c:pt idx="664">
                  <c:v>0.94769899999999996</c:v>
                </c:pt>
                <c:pt idx="665">
                  <c:v>0.947654</c:v>
                </c:pt>
                <c:pt idx="666">
                  <c:v>0.94760900000000003</c:v>
                </c:pt>
                <c:pt idx="667">
                  <c:v>0.94756399999999996</c:v>
                </c:pt>
                <c:pt idx="668">
                  <c:v>0.947519</c:v>
                </c:pt>
                <c:pt idx="669">
                  <c:v>0.94747300000000001</c:v>
                </c:pt>
                <c:pt idx="670">
                  <c:v>0.94742800000000005</c:v>
                </c:pt>
                <c:pt idx="671">
                  <c:v>0.94738299999999998</c:v>
                </c:pt>
                <c:pt idx="672">
                  <c:v>0.94733800000000001</c:v>
                </c:pt>
                <c:pt idx="673">
                  <c:v>0.94729300000000005</c:v>
                </c:pt>
                <c:pt idx="674">
                  <c:v>0.94724799999999998</c:v>
                </c:pt>
                <c:pt idx="675">
                  <c:v>0.94720300000000002</c:v>
                </c:pt>
                <c:pt idx="676">
                  <c:v>0.94715800000000006</c:v>
                </c:pt>
                <c:pt idx="677">
                  <c:v>0.94711299999999998</c:v>
                </c:pt>
                <c:pt idx="678">
                  <c:v>0.94706900000000005</c:v>
                </c:pt>
                <c:pt idx="679">
                  <c:v>0.94702399999999998</c:v>
                </c:pt>
                <c:pt idx="680">
                  <c:v>0.94697900000000002</c:v>
                </c:pt>
                <c:pt idx="681">
                  <c:v>0.94693400000000005</c:v>
                </c:pt>
                <c:pt idx="682">
                  <c:v>0.94688899999999998</c:v>
                </c:pt>
                <c:pt idx="683">
                  <c:v>0.94684400000000002</c:v>
                </c:pt>
                <c:pt idx="684">
                  <c:v>0.94679999999999997</c:v>
                </c:pt>
                <c:pt idx="685">
                  <c:v>0.94675500000000001</c:v>
                </c:pt>
                <c:pt idx="686">
                  <c:v>0.94671000000000005</c:v>
                </c:pt>
                <c:pt idx="687">
                  <c:v>0.94666499999999998</c:v>
                </c:pt>
                <c:pt idx="688">
                  <c:v>0.94662100000000005</c:v>
                </c:pt>
                <c:pt idx="689">
                  <c:v>0.94657599999999997</c:v>
                </c:pt>
                <c:pt idx="690">
                  <c:v>0.94653200000000004</c:v>
                </c:pt>
                <c:pt idx="691">
                  <c:v>0.94648699999999997</c:v>
                </c:pt>
                <c:pt idx="692">
                  <c:v>0.94644200000000001</c:v>
                </c:pt>
                <c:pt idx="693">
                  <c:v>0.94639799999999996</c:v>
                </c:pt>
                <c:pt idx="694">
                  <c:v>0.946353</c:v>
                </c:pt>
                <c:pt idx="695">
                  <c:v>0.94630899999999996</c:v>
                </c:pt>
                <c:pt idx="696">
                  <c:v>0.94626399999999999</c:v>
                </c:pt>
                <c:pt idx="697">
                  <c:v>0.94621999999999995</c:v>
                </c:pt>
                <c:pt idx="698">
                  <c:v>0.94617499999999999</c:v>
                </c:pt>
                <c:pt idx="699">
                  <c:v>0.94613100000000006</c:v>
                </c:pt>
                <c:pt idx="700">
                  <c:v>0.94608700000000001</c:v>
                </c:pt>
                <c:pt idx="701">
                  <c:v>0.94604200000000005</c:v>
                </c:pt>
                <c:pt idx="702">
                  <c:v>0.94599800000000001</c:v>
                </c:pt>
                <c:pt idx="703">
                  <c:v>0.94595399999999996</c:v>
                </c:pt>
                <c:pt idx="704">
                  <c:v>0.945909</c:v>
                </c:pt>
                <c:pt idx="705">
                  <c:v>0.94586499999999996</c:v>
                </c:pt>
                <c:pt idx="706">
                  <c:v>0.94582100000000002</c:v>
                </c:pt>
                <c:pt idx="707">
                  <c:v>0.94577699999999998</c:v>
                </c:pt>
                <c:pt idx="708">
                  <c:v>0.94573200000000002</c:v>
                </c:pt>
                <c:pt idx="709">
                  <c:v>0.94568799999999997</c:v>
                </c:pt>
                <c:pt idx="710">
                  <c:v>0.94564400000000004</c:v>
                </c:pt>
                <c:pt idx="711">
                  <c:v>0.9456</c:v>
                </c:pt>
                <c:pt idx="712">
                  <c:v>0.94555599999999995</c:v>
                </c:pt>
                <c:pt idx="713">
                  <c:v>0.94551200000000002</c:v>
                </c:pt>
                <c:pt idx="714">
                  <c:v>0.94546699999999995</c:v>
                </c:pt>
                <c:pt idx="715">
                  <c:v>0.94542300000000001</c:v>
                </c:pt>
                <c:pt idx="716">
                  <c:v>0.94537899999999997</c:v>
                </c:pt>
                <c:pt idx="717">
                  <c:v>0.94533500000000004</c:v>
                </c:pt>
                <c:pt idx="718">
                  <c:v>0.94529099999999999</c:v>
                </c:pt>
                <c:pt idx="719">
                  <c:v>0.94524699999999995</c:v>
                </c:pt>
                <c:pt idx="720">
                  <c:v>0.94520300000000002</c:v>
                </c:pt>
                <c:pt idx="721">
                  <c:v>0.94516</c:v>
                </c:pt>
                <c:pt idx="722">
                  <c:v>0.94511599999999996</c:v>
                </c:pt>
                <c:pt idx="723">
                  <c:v>0.94507200000000002</c:v>
                </c:pt>
                <c:pt idx="724">
                  <c:v>0.94502799999999998</c:v>
                </c:pt>
                <c:pt idx="725">
                  <c:v>0.94498400000000005</c:v>
                </c:pt>
                <c:pt idx="726">
                  <c:v>0.94494</c:v>
                </c:pt>
                <c:pt idx="727">
                  <c:v>0.94489599999999996</c:v>
                </c:pt>
                <c:pt idx="728">
                  <c:v>0.94485300000000005</c:v>
                </c:pt>
                <c:pt idx="729">
                  <c:v>0.94480900000000001</c:v>
                </c:pt>
                <c:pt idx="730">
                  <c:v>0.94476499999999997</c:v>
                </c:pt>
                <c:pt idx="731">
                  <c:v>0.94472199999999995</c:v>
                </c:pt>
                <c:pt idx="732">
                  <c:v>0.94467800000000002</c:v>
                </c:pt>
                <c:pt idx="733">
                  <c:v>0.94463399999999997</c:v>
                </c:pt>
                <c:pt idx="734">
                  <c:v>0.94459099999999996</c:v>
                </c:pt>
                <c:pt idx="735">
                  <c:v>0.94454700000000003</c:v>
                </c:pt>
                <c:pt idx="736">
                  <c:v>0.94450299999999998</c:v>
                </c:pt>
                <c:pt idx="737">
                  <c:v>0.94445999999999997</c:v>
                </c:pt>
                <c:pt idx="738">
                  <c:v>0.94441600000000003</c:v>
                </c:pt>
                <c:pt idx="739">
                  <c:v>0.94437300000000002</c:v>
                </c:pt>
                <c:pt idx="740">
                  <c:v>0.94432899999999997</c:v>
                </c:pt>
                <c:pt idx="741">
                  <c:v>0.94428599999999996</c:v>
                </c:pt>
                <c:pt idx="742">
                  <c:v>0.94424200000000003</c:v>
                </c:pt>
                <c:pt idx="743">
                  <c:v>0.94419900000000001</c:v>
                </c:pt>
                <c:pt idx="744">
                  <c:v>0.94415499999999997</c:v>
                </c:pt>
                <c:pt idx="745">
                  <c:v>0.94411199999999995</c:v>
                </c:pt>
                <c:pt idx="746">
                  <c:v>0.94406800000000002</c:v>
                </c:pt>
                <c:pt idx="747">
                  <c:v>0.944025</c:v>
                </c:pt>
                <c:pt idx="748">
                  <c:v>0.94398199999999999</c:v>
                </c:pt>
                <c:pt idx="749">
                  <c:v>0.94393800000000005</c:v>
                </c:pt>
                <c:pt idx="750">
                  <c:v>0.94389500000000004</c:v>
                </c:pt>
                <c:pt idx="751">
                  <c:v>0.94385200000000002</c:v>
                </c:pt>
                <c:pt idx="752">
                  <c:v>0.94380900000000001</c:v>
                </c:pt>
                <c:pt idx="753">
                  <c:v>0.94376499999999997</c:v>
                </c:pt>
                <c:pt idx="754">
                  <c:v>0.94372199999999995</c:v>
                </c:pt>
                <c:pt idx="755">
                  <c:v>0.94367900000000005</c:v>
                </c:pt>
                <c:pt idx="756">
                  <c:v>0.94363600000000003</c:v>
                </c:pt>
                <c:pt idx="757">
                  <c:v>0.94359300000000002</c:v>
                </c:pt>
                <c:pt idx="758">
                  <c:v>0.94354899999999997</c:v>
                </c:pt>
                <c:pt idx="759">
                  <c:v>0.94350599999999996</c:v>
                </c:pt>
                <c:pt idx="760">
                  <c:v>0.94346300000000005</c:v>
                </c:pt>
                <c:pt idx="761">
                  <c:v>0.94342000000000004</c:v>
                </c:pt>
                <c:pt idx="762">
                  <c:v>0.94337700000000002</c:v>
                </c:pt>
                <c:pt idx="763">
                  <c:v>0.94333400000000001</c:v>
                </c:pt>
                <c:pt idx="764">
                  <c:v>0.94329099999999999</c:v>
                </c:pt>
                <c:pt idx="765">
                  <c:v>0.94324799999999998</c:v>
                </c:pt>
                <c:pt idx="766">
                  <c:v>0.94320499999999996</c:v>
                </c:pt>
                <c:pt idx="767">
                  <c:v>0.94316199999999994</c:v>
                </c:pt>
                <c:pt idx="768">
                  <c:v>0.94311900000000004</c:v>
                </c:pt>
                <c:pt idx="769">
                  <c:v>0.94307600000000003</c:v>
                </c:pt>
                <c:pt idx="770">
                  <c:v>0.94303300000000001</c:v>
                </c:pt>
                <c:pt idx="771">
                  <c:v>0.94298999999999999</c:v>
                </c:pt>
                <c:pt idx="772">
                  <c:v>0.94294800000000001</c:v>
                </c:pt>
                <c:pt idx="773">
                  <c:v>0.94290499999999999</c:v>
                </c:pt>
                <c:pt idx="774">
                  <c:v>0.94286199999999998</c:v>
                </c:pt>
                <c:pt idx="775">
                  <c:v>0.94281899999999996</c:v>
                </c:pt>
                <c:pt idx="776">
                  <c:v>0.94277599999999995</c:v>
                </c:pt>
                <c:pt idx="777">
                  <c:v>0.94273399999999996</c:v>
                </c:pt>
                <c:pt idx="778">
                  <c:v>0.94269099999999995</c:v>
                </c:pt>
                <c:pt idx="779">
                  <c:v>0.94264800000000004</c:v>
                </c:pt>
                <c:pt idx="780">
                  <c:v>0.94260500000000003</c:v>
                </c:pt>
                <c:pt idx="781">
                  <c:v>0.94256300000000004</c:v>
                </c:pt>
                <c:pt idx="782">
                  <c:v>0.94252000000000002</c:v>
                </c:pt>
                <c:pt idx="783">
                  <c:v>0.94247700000000001</c:v>
                </c:pt>
                <c:pt idx="784">
                  <c:v>0.94243500000000002</c:v>
                </c:pt>
                <c:pt idx="785">
                  <c:v>0.94239200000000001</c:v>
                </c:pt>
                <c:pt idx="786">
                  <c:v>0.94235000000000002</c:v>
                </c:pt>
                <c:pt idx="787">
                  <c:v>0.94230700000000001</c:v>
                </c:pt>
                <c:pt idx="788">
                  <c:v>0.94226500000000002</c:v>
                </c:pt>
                <c:pt idx="789">
                  <c:v>0.942222</c:v>
                </c:pt>
                <c:pt idx="790">
                  <c:v>0.94217899999999999</c:v>
                </c:pt>
                <c:pt idx="791">
                  <c:v>0.942137</c:v>
                </c:pt>
                <c:pt idx="792">
                  <c:v>0.94209500000000002</c:v>
                </c:pt>
                <c:pt idx="793">
                  <c:v>0.942052</c:v>
                </c:pt>
                <c:pt idx="794">
                  <c:v>0.94201000000000001</c:v>
                </c:pt>
                <c:pt idx="795">
                  <c:v>0.941967</c:v>
                </c:pt>
                <c:pt idx="796">
                  <c:v>0.94192500000000001</c:v>
                </c:pt>
                <c:pt idx="797">
                  <c:v>0.94188300000000003</c:v>
                </c:pt>
                <c:pt idx="798">
                  <c:v>0.94184000000000001</c:v>
                </c:pt>
                <c:pt idx="799">
                  <c:v>0.94179800000000002</c:v>
                </c:pt>
                <c:pt idx="800">
                  <c:v>0.94175600000000004</c:v>
                </c:pt>
                <c:pt idx="801">
                  <c:v>0.94171300000000002</c:v>
                </c:pt>
                <c:pt idx="802">
                  <c:v>0.94167100000000004</c:v>
                </c:pt>
                <c:pt idx="803">
                  <c:v>0.94162900000000005</c:v>
                </c:pt>
                <c:pt idx="804">
                  <c:v>0.94158600000000003</c:v>
                </c:pt>
                <c:pt idx="805">
                  <c:v>0.94154400000000005</c:v>
                </c:pt>
                <c:pt idx="806">
                  <c:v>0.94150199999999995</c:v>
                </c:pt>
                <c:pt idx="807">
                  <c:v>0.94145999999999996</c:v>
                </c:pt>
                <c:pt idx="808">
                  <c:v>0.94141799999999998</c:v>
                </c:pt>
                <c:pt idx="809">
                  <c:v>0.94137599999999999</c:v>
                </c:pt>
                <c:pt idx="810">
                  <c:v>0.941334</c:v>
                </c:pt>
                <c:pt idx="811">
                  <c:v>0.94129099999999999</c:v>
                </c:pt>
                <c:pt idx="812">
                  <c:v>0.941249</c:v>
                </c:pt>
                <c:pt idx="813">
                  <c:v>0.94120700000000002</c:v>
                </c:pt>
                <c:pt idx="814">
                  <c:v>0.94116500000000003</c:v>
                </c:pt>
                <c:pt idx="815">
                  <c:v>0.94112300000000004</c:v>
                </c:pt>
                <c:pt idx="816">
                  <c:v>0.94108099999999995</c:v>
                </c:pt>
                <c:pt idx="817">
                  <c:v>0.94103899999999996</c:v>
                </c:pt>
                <c:pt idx="818">
                  <c:v>0.94099699999999997</c:v>
                </c:pt>
                <c:pt idx="819">
                  <c:v>0.94095499999999999</c:v>
                </c:pt>
                <c:pt idx="820">
                  <c:v>0.940913</c:v>
                </c:pt>
                <c:pt idx="821">
                  <c:v>0.94087100000000001</c:v>
                </c:pt>
                <c:pt idx="822">
                  <c:v>0.94083000000000006</c:v>
                </c:pt>
                <c:pt idx="823">
                  <c:v>0.94078799999999996</c:v>
                </c:pt>
                <c:pt idx="824">
                  <c:v>0.94074599999999997</c:v>
                </c:pt>
                <c:pt idx="825">
                  <c:v>0.94070399999999998</c:v>
                </c:pt>
                <c:pt idx="826">
                  <c:v>0.940662</c:v>
                </c:pt>
                <c:pt idx="827">
                  <c:v>0.94062000000000001</c:v>
                </c:pt>
                <c:pt idx="828">
                  <c:v>0.94057900000000005</c:v>
                </c:pt>
                <c:pt idx="829">
                  <c:v>0.94053699999999996</c:v>
                </c:pt>
                <c:pt idx="830">
                  <c:v>0.94049499999999997</c:v>
                </c:pt>
                <c:pt idx="831">
                  <c:v>0.94045299999999998</c:v>
                </c:pt>
                <c:pt idx="832">
                  <c:v>0.94041200000000003</c:v>
                </c:pt>
                <c:pt idx="833">
                  <c:v>0.94037000000000004</c:v>
                </c:pt>
                <c:pt idx="834">
                  <c:v>0.94032800000000005</c:v>
                </c:pt>
                <c:pt idx="835">
                  <c:v>0.94028699999999998</c:v>
                </c:pt>
                <c:pt idx="836">
                  <c:v>0.940245</c:v>
                </c:pt>
                <c:pt idx="837">
                  <c:v>0.94020300000000001</c:v>
                </c:pt>
                <c:pt idx="838">
                  <c:v>0.94016200000000005</c:v>
                </c:pt>
                <c:pt idx="839">
                  <c:v>0.94011999999999996</c:v>
                </c:pt>
                <c:pt idx="840">
                  <c:v>0.940079</c:v>
                </c:pt>
                <c:pt idx="841">
                  <c:v>0.94003700000000001</c:v>
                </c:pt>
                <c:pt idx="842">
                  <c:v>0.93999600000000005</c:v>
                </c:pt>
                <c:pt idx="843">
                  <c:v>0.93995399999999996</c:v>
                </c:pt>
                <c:pt idx="844">
                  <c:v>0.939913</c:v>
                </c:pt>
                <c:pt idx="845">
                  <c:v>0.93987100000000001</c:v>
                </c:pt>
                <c:pt idx="846">
                  <c:v>0.93983000000000005</c:v>
                </c:pt>
                <c:pt idx="847">
                  <c:v>0.93978799999999996</c:v>
                </c:pt>
                <c:pt idx="848">
                  <c:v>0.939747</c:v>
                </c:pt>
                <c:pt idx="849">
                  <c:v>0.93970500000000001</c:v>
                </c:pt>
                <c:pt idx="850">
                  <c:v>0.93966400000000005</c:v>
                </c:pt>
                <c:pt idx="851">
                  <c:v>0.93962299999999999</c:v>
                </c:pt>
                <c:pt idx="852">
                  <c:v>0.939581</c:v>
                </c:pt>
                <c:pt idx="853">
                  <c:v>0.93954000000000004</c:v>
                </c:pt>
                <c:pt idx="854">
                  <c:v>0.93949899999999997</c:v>
                </c:pt>
                <c:pt idx="855">
                  <c:v>0.93945699999999999</c:v>
                </c:pt>
                <c:pt idx="856">
                  <c:v>0.93941600000000003</c:v>
                </c:pt>
                <c:pt idx="857">
                  <c:v>0.93937499999999996</c:v>
                </c:pt>
                <c:pt idx="858">
                  <c:v>0.939334</c:v>
                </c:pt>
                <c:pt idx="859">
                  <c:v>0.93929200000000002</c:v>
                </c:pt>
                <c:pt idx="860">
                  <c:v>0.93925099999999995</c:v>
                </c:pt>
                <c:pt idx="861">
                  <c:v>0.93920999999999999</c:v>
                </c:pt>
                <c:pt idx="862">
                  <c:v>0.93916900000000003</c:v>
                </c:pt>
                <c:pt idx="863">
                  <c:v>0.93912799999999996</c:v>
                </c:pt>
                <c:pt idx="864">
                  <c:v>0.93908700000000001</c:v>
                </c:pt>
                <c:pt idx="865">
                  <c:v>0.93904500000000002</c:v>
                </c:pt>
                <c:pt idx="866">
                  <c:v>0.93900399999999995</c:v>
                </c:pt>
                <c:pt idx="867">
                  <c:v>0.93896299999999999</c:v>
                </c:pt>
                <c:pt idx="868">
                  <c:v>0.93892200000000003</c:v>
                </c:pt>
                <c:pt idx="869">
                  <c:v>0.93888099999999997</c:v>
                </c:pt>
                <c:pt idx="870">
                  <c:v>0.93884000000000001</c:v>
                </c:pt>
                <c:pt idx="871">
                  <c:v>0.93879900000000005</c:v>
                </c:pt>
                <c:pt idx="872">
                  <c:v>0.93875799999999998</c:v>
                </c:pt>
                <c:pt idx="873">
                  <c:v>0.93871700000000002</c:v>
                </c:pt>
                <c:pt idx="874">
                  <c:v>0.93867599999999995</c:v>
                </c:pt>
                <c:pt idx="875">
                  <c:v>0.938635</c:v>
                </c:pt>
                <c:pt idx="876">
                  <c:v>0.93859400000000004</c:v>
                </c:pt>
                <c:pt idx="877">
                  <c:v>0.93855299999999997</c:v>
                </c:pt>
                <c:pt idx="878">
                  <c:v>0.93851200000000001</c:v>
                </c:pt>
                <c:pt idx="879">
                  <c:v>0.93847199999999997</c:v>
                </c:pt>
                <c:pt idx="880">
                  <c:v>0.93843100000000002</c:v>
                </c:pt>
                <c:pt idx="881">
                  <c:v>0.93838999999999995</c:v>
                </c:pt>
                <c:pt idx="882">
                  <c:v>0.93834899999999999</c:v>
                </c:pt>
                <c:pt idx="883">
                  <c:v>0.93830800000000003</c:v>
                </c:pt>
                <c:pt idx="884">
                  <c:v>0.93826699999999996</c:v>
                </c:pt>
                <c:pt idx="885">
                  <c:v>0.93822700000000003</c:v>
                </c:pt>
                <c:pt idx="886">
                  <c:v>0.93818599999999996</c:v>
                </c:pt>
                <c:pt idx="887">
                  <c:v>0.93814500000000001</c:v>
                </c:pt>
                <c:pt idx="888">
                  <c:v>0.93810400000000005</c:v>
                </c:pt>
                <c:pt idx="889">
                  <c:v>0.93806400000000001</c:v>
                </c:pt>
                <c:pt idx="890">
                  <c:v>0.93802300000000005</c:v>
                </c:pt>
                <c:pt idx="891">
                  <c:v>0.93798199999999998</c:v>
                </c:pt>
                <c:pt idx="892">
                  <c:v>0.93794200000000005</c:v>
                </c:pt>
                <c:pt idx="893">
                  <c:v>0.93790099999999998</c:v>
                </c:pt>
                <c:pt idx="894">
                  <c:v>0.93786000000000003</c:v>
                </c:pt>
                <c:pt idx="895">
                  <c:v>0.93781999999999999</c:v>
                </c:pt>
                <c:pt idx="896">
                  <c:v>0.93777900000000003</c:v>
                </c:pt>
                <c:pt idx="897">
                  <c:v>0.93773899999999999</c:v>
                </c:pt>
                <c:pt idx="898">
                  <c:v>0.93769800000000003</c:v>
                </c:pt>
                <c:pt idx="899">
                  <c:v>0.93765799999999999</c:v>
                </c:pt>
                <c:pt idx="900">
                  <c:v>0.93761700000000003</c:v>
                </c:pt>
                <c:pt idx="901">
                  <c:v>0.93757699999999999</c:v>
                </c:pt>
                <c:pt idx="902">
                  <c:v>0.93753600000000004</c:v>
                </c:pt>
                <c:pt idx="903">
                  <c:v>0.937496</c:v>
                </c:pt>
                <c:pt idx="904">
                  <c:v>0.93745500000000004</c:v>
                </c:pt>
                <c:pt idx="905">
                  <c:v>0.937415</c:v>
                </c:pt>
                <c:pt idx="906">
                  <c:v>0.93737400000000004</c:v>
                </c:pt>
                <c:pt idx="907">
                  <c:v>0.937334</c:v>
                </c:pt>
                <c:pt idx="908">
                  <c:v>0.93729300000000004</c:v>
                </c:pt>
                <c:pt idx="909">
                  <c:v>0.937253</c:v>
                </c:pt>
                <c:pt idx="910">
                  <c:v>0.93721299999999996</c:v>
                </c:pt>
                <c:pt idx="911">
                  <c:v>0.93717200000000001</c:v>
                </c:pt>
                <c:pt idx="912">
                  <c:v>0.93713199999999997</c:v>
                </c:pt>
                <c:pt idx="913">
                  <c:v>0.93709200000000004</c:v>
                </c:pt>
                <c:pt idx="914">
                  <c:v>0.93705099999999997</c:v>
                </c:pt>
                <c:pt idx="915">
                  <c:v>0.93701100000000004</c:v>
                </c:pt>
                <c:pt idx="916">
                  <c:v>0.936971</c:v>
                </c:pt>
                <c:pt idx="917">
                  <c:v>0.93693099999999996</c:v>
                </c:pt>
                <c:pt idx="918">
                  <c:v>0.93689</c:v>
                </c:pt>
                <c:pt idx="919">
                  <c:v>0.93684999999999996</c:v>
                </c:pt>
                <c:pt idx="920">
                  <c:v>0.93681000000000003</c:v>
                </c:pt>
                <c:pt idx="921">
                  <c:v>0.93676999999999999</c:v>
                </c:pt>
                <c:pt idx="922">
                  <c:v>0.93672999999999995</c:v>
                </c:pt>
                <c:pt idx="923">
                  <c:v>0.93669000000000002</c:v>
                </c:pt>
                <c:pt idx="924">
                  <c:v>0.93664899999999995</c:v>
                </c:pt>
                <c:pt idx="925">
                  <c:v>0.93660900000000002</c:v>
                </c:pt>
                <c:pt idx="926">
                  <c:v>0.93656899999999998</c:v>
                </c:pt>
                <c:pt idx="927">
                  <c:v>0.93652899999999994</c:v>
                </c:pt>
                <c:pt idx="928">
                  <c:v>0.93648900000000002</c:v>
                </c:pt>
                <c:pt idx="929">
                  <c:v>0.93644899999999998</c:v>
                </c:pt>
                <c:pt idx="930">
                  <c:v>0.93640900000000005</c:v>
                </c:pt>
                <c:pt idx="931">
                  <c:v>0.93636900000000001</c:v>
                </c:pt>
                <c:pt idx="932">
                  <c:v>0.93632899999999997</c:v>
                </c:pt>
                <c:pt idx="933">
                  <c:v>0.93628900000000004</c:v>
                </c:pt>
                <c:pt idx="934">
                  <c:v>0.936249</c:v>
                </c:pt>
                <c:pt idx="935">
                  <c:v>0.93620899999999996</c:v>
                </c:pt>
                <c:pt idx="936">
                  <c:v>0.93616900000000003</c:v>
                </c:pt>
                <c:pt idx="937">
                  <c:v>0.93612899999999999</c:v>
                </c:pt>
                <c:pt idx="938">
                  <c:v>0.93608899999999995</c:v>
                </c:pt>
                <c:pt idx="939">
                  <c:v>0.93604900000000002</c:v>
                </c:pt>
                <c:pt idx="940">
                  <c:v>0.93600899999999998</c:v>
                </c:pt>
                <c:pt idx="941">
                  <c:v>0.93596999999999997</c:v>
                </c:pt>
                <c:pt idx="942">
                  <c:v>0.93593000000000004</c:v>
                </c:pt>
                <c:pt idx="943">
                  <c:v>0.93589</c:v>
                </c:pt>
                <c:pt idx="944">
                  <c:v>0.93584999999999996</c:v>
                </c:pt>
                <c:pt idx="945">
                  <c:v>0.93581000000000003</c:v>
                </c:pt>
                <c:pt idx="946">
                  <c:v>0.93577100000000002</c:v>
                </c:pt>
                <c:pt idx="947">
                  <c:v>0.93573099999999998</c:v>
                </c:pt>
                <c:pt idx="948">
                  <c:v>0.93569100000000005</c:v>
                </c:pt>
                <c:pt idx="949">
                  <c:v>0.93565100000000001</c:v>
                </c:pt>
                <c:pt idx="950">
                  <c:v>0.935612</c:v>
                </c:pt>
                <c:pt idx="951">
                  <c:v>0.93557199999999996</c:v>
                </c:pt>
                <c:pt idx="952">
                  <c:v>0.93553200000000003</c:v>
                </c:pt>
                <c:pt idx="953">
                  <c:v>0.93549199999999999</c:v>
                </c:pt>
                <c:pt idx="954">
                  <c:v>0.93545299999999998</c:v>
                </c:pt>
                <c:pt idx="955">
                  <c:v>0.93541300000000005</c:v>
                </c:pt>
                <c:pt idx="956">
                  <c:v>0.93537400000000004</c:v>
                </c:pt>
                <c:pt idx="957">
                  <c:v>0.935334</c:v>
                </c:pt>
                <c:pt idx="958">
                  <c:v>0.93529399999999996</c:v>
                </c:pt>
                <c:pt idx="959">
                  <c:v>0.93525499999999995</c:v>
                </c:pt>
                <c:pt idx="960">
                  <c:v>0.93521500000000002</c:v>
                </c:pt>
                <c:pt idx="961">
                  <c:v>0.93517600000000001</c:v>
                </c:pt>
                <c:pt idx="962">
                  <c:v>0.93513599999999997</c:v>
                </c:pt>
                <c:pt idx="963">
                  <c:v>0.93509699999999996</c:v>
                </c:pt>
                <c:pt idx="964">
                  <c:v>0.93505700000000003</c:v>
                </c:pt>
                <c:pt idx="965">
                  <c:v>0.93501800000000002</c:v>
                </c:pt>
                <c:pt idx="966">
                  <c:v>0.93497799999999998</c:v>
                </c:pt>
                <c:pt idx="967">
                  <c:v>0.93493899999999996</c:v>
                </c:pt>
                <c:pt idx="968">
                  <c:v>0.93489900000000004</c:v>
                </c:pt>
                <c:pt idx="969">
                  <c:v>0.93486000000000002</c:v>
                </c:pt>
                <c:pt idx="970">
                  <c:v>0.93481999999999998</c:v>
                </c:pt>
                <c:pt idx="971">
                  <c:v>0.93478099999999997</c:v>
                </c:pt>
                <c:pt idx="972">
                  <c:v>0.93474199999999996</c:v>
                </c:pt>
                <c:pt idx="973">
                  <c:v>0.93470200000000003</c:v>
                </c:pt>
                <c:pt idx="974">
                  <c:v>0.93466300000000002</c:v>
                </c:pt>
                <c:pt idx="975">
                  <c:v>0.93462400000000001</c:v>
                </c:pt>
                <c:pt idx="976">
                  <c:v>0.93458399999999997</c:v>
                </c:pt>
                <c:pt idx="977">
                  <c:v>0.93454499999999996</c:v>
                </c:pt>
                <c:pt idx="978">
                  <c:v>0.93450599999999995</c:v>
                </c:pt>
                <c:pt idx="979">
                  <c:v>0.93446600000000002</c:v>
                </c:pt>
                <c:pt idx="980">
                  <c:v>0.93442700000000001</c:v>
                </c:pt>
                <c:pt idx="981">
                  <c:v>0.934388</c:v>
                </c:pt>
                <c:pt idx="982">
                  <c:v>0.93434899999999999</c:v>
                </c:pt>
                <c:pt idx="983">
                  <c:v>0.93430899999999995</c:v>
                </c:pt>
                <c:pt idx="984">
                  <c:v>0.93427000000000004</c:v>
                </c:pt>
                <c:pt idx="985">
                  <c:v>0.93423100000000003</c:v>
                </c:pt>
                <c:pt idx="986">
                  <c:v>0.93419200000000002</c:v>
                </c:pt>
                <c:pt idx="987">
                  <c:v>0.93415300000000001</c:v>
                </c:pt>
                <c:pt idx="988">
                  <c:v>0.93411299999999997</c:v>
                </c:pt>
                <c:pt idx="989">
                  <c:v>0.93407399999999996</c:v>
                </c:pt>
                <c:pt idx="990">
                  <c:v>0.93403499999999995</c:v>
                </c:pt>
                <c:pt idx="991">
                  <c:v>0.93399600000000005</c:v>
                </c:pt>
                <c:pt idx="992">
                  <c:v>0.93395700000000004</c:v>
                </c:pt>
                <c:pt idx="993">
                  <c:v>0.93391800000000003</c:v>
                </c:pt>
                <c:pt idx="994">
                  <c:v>0.93387900000000001</c:v>
                </c:pt>
                <c:pt idx="995">
                  <c:v>0.93384</c:v>
                </c:pt>
                <c:pt idx="996">
                  <c:v>0.93380099999999999</c:v>
                </c:pt>
                <c:pt idx="997">
                  <c:v>0.93376199999999998</c:v>
                </c:pt>
                <c:pt idx="998">
                  <c:v>0.93372299999999997</c:v>
                </c:pt>
                <c:pt idx="999">
                  <c:v>0.93368399999999996</c:v>
                </c:pt>
                <c:pt idx="1000">
                  <c:v>0.93364499999999995</c:v>
                </c:pt>
                <c:pt idx="1001">
                  <c:v>0.93360600000000005</c:v>
                </c:pt>
                <c:pt idx="1002">
                  <c:v>0.93356700000000004</c:v>
                </c:pt>
                <c:pt idx="1003">
                  <c:v>0.93352800000000002</c:v>
                </c:pt>
                <c:pt idx="1004">
                  <c:v>0.93348900000000001</c:v>
                </c:pt>
                <c:pt idx="1005">
                  <c:v>0.93345</c:v>
                </c:pt>
                <c:pt idx="1006">
                  <c:v>0.93341099999999999</c:v>
                </c:pt>
                <c:pt idx="1007">
                  <c:v>0.93337300000000001</c:v>
                </c:pt>
                <c:pt idx="1008">
                  <c:v>0.933334</c:v>
                </c:pt>
                <c:pt idx="1009">
                  <c:v>0.93329499999999999</c:v>
                </c:pt>
                <c:pt idx="1010">
                  <c:v>0.93325599999999997</c:v>
                </c:pt>
                <c:pt idx="1011">
                  <c:v>0.93321699999999996</c:v>
                </c:pt>
                <c:pt idx="1012">
                  <c:v>0.93317799999999995</c:v>
                </c:pt>
                <c:pt idx="1013">
                  <c:v>0.93313999999999997</c:v>
                </c:pt>
                <c:pt idx="1014">
                  <c:v>0.93310099999999996</c:v>
                </c:pt>
                <c:pt idx="1015">
                  <c:v>0.93306199999999995</c:v>
                </c:pt>
                <c:pt idx="1016">
                  <c:v>0.93302300000000005</c:v>
                </c:pt>
                <c:pt idx="1017">
                  <c:v>0.93298499999999995</c:v>
                </c:pt>
                <c:pt idx="1018">
                  <c:v>0.93294600000000005</c:v>
                </c:pt>
                <c:pt idx="1019">
                  <c:v>0.93290700000000004</c:v>
                </c:pt>
                <c:pt idx="1020">
                  <c:v>0.93286899999999995</c:v>
                </c:pt>
                <c:pt idx="1021">
                  <c:v>0.93283000000000005</c:v>
                </c:pt>
                <c:pt idx="1022">
                  <c:v>0.93279100000000004</c:v>
                </c:pt>
                <c:pt idx="1023">
                  <c:v>0.93275300000000005</c:v>
                </c:pt>
                <c:pt idx="1024">
                  <c:v>0.93271400000000004</c:v>
                </c:pt>
                <c:pt idx="1025">
                  <c:v>0.93267500000000003</c:v>
                </c:pt>
                <c:pt idx="1026">
                  <c:v>0.93263700000000005</c:v>
                </c:pt>
                <c:pt idx="1027">
                  <c:v>0.93259800000000004</c:v>
                </c:pt>
                <c:pt idx="1028">
                  <c:v>0.93255999999999994</c:v>
                </c:pt>
                <c:pt idx="1029">
                  <c:v>0.93252100000000004</c:v>
                </c:pt>
                <c:pt idx="1030">
                  <c:v>0.93248200000000003</c:v>
                </c:pt>
                <c:pt idx="1031">
                  <c:v>0.93244400000000005</c:v>
                </c:pt>
                <c:pt idx="1032">
                  <c:v>0.93240500000000004</c:v>
                </c:pt>
                <c:pt idx="1033">
                  <c:v>0.93236699999999995</c:v>
                </c:pt>
                <c:pt idx="1034">
                  <c:v>0.93232800000000005</c:v>
                </c:pt>
                <c:pt idx="1035">
                  <c:v>0.93228999999999995</c:v>
                </c:pt>
                <c:pt idx="1036">
                  <c:v>0.93225199999999997</c:v>
                </c:pt>
                <c:pt idx="1037">
                  <c:v>0.93221299999999996</c:v>
                </c:pt>
                <c:pt idx="1038">
                  <c:v>0.93217499999999998</c:v>
                </c:pt>
                <c:pt idx="1039">
                  <c:v>0.93213599999999996</c:v>
                </c:pt>
                <c:pt idx="1040">
                  <c:v>0.93209799999999998</c:v>
                </c:pt>
                <c:pt idx="1041">
                  <c:v>0.93205899999999997</c:v>
                </c:pt>
                <c:pt idx="1042">
                  <c:v>0.93202099999999999</c:v>
                </c:pt>
                <c:pt idx="1043">
                  <c:v>0.93198300000000001</c:v>
                </c:pt>
                <c:pt idx="1044">
                  <c:v>0.93194399999999999</c:v>
                </c:pt>
                <c:pt idx="1045">
                  <c:v>0.93190600000000001</c:v>
                </c:pt>
                <c:pt idx="1046">
                  <c:v>0.93186800000000003</c:v>
                </c:pt>
                <c:pt idx="1047">
                  <c:v>0.93182900000000002</c:v>
                </c:pt>
                <c:pt idx="1048">
                  <c:v>0.93179100000000004</c:v>
                </c:pt>
                <c:pt idx="1049">
                  <c:v>0.93175300000000005</c:v>
                </c:pt>
                <c:pt idx="1050">
                  <c:v>0.93171499999999996</c:v>
                </c:pt>
                <c:pt idx="1051">
                  <c:v>0.93167599999999995</c:v>
                </c:pt>
                <c:pt idx="1052">
                  <c:v>0.93163799999999997</c:v>
                </c:pt>
                <c:pt idx="1053">
                  <c:v>0.93159999999999998</c:v>
                </c:pt>
                <c:pt idx="1054">
                  <c:v>0.931562</c:v>
                </c:pt>
                <c:pt idx="1055">
                  <c:v>0.93152299999999999</c:v>
                </c:pt>
                <c:pt idx="1056">
                  <c:v>0.93148500000000001</c:v>
                </c:pt>
                <c:pt idx="1057">
                  <c:v>0.93144700000000002</c:v>
                </c:pt>
                <c:pt idx="1058">
                  <c:v>0.93140900000000004</c:v>
                </c:pt>
                <c:pt idx="1059">
                  <c:v>0.93137099999999995</c:v>
                </c:pt>
                <c:pt idx="1060">
                  <c:v>0.93133299999999997</c:v>
                </c:pt>
                <c:pt idx="1061">
                  <c:v>0.93129499999999998</c:v>
                </c:pt>
                <c:pt idx="1062">
                  <c:v>0.931257</c:v>
                </c:pt>
                <c:pt idx="1063">
                  <c:v>0.93121799999999999</c:v>
                </c:pt>
                <c:pt idx="1064">
                  <c:v>0.93118000000000001</c:v>
                </c:pt>
                <c:pt idx="1065">
                  <c:v>0.93114200000000003</c:v>
                </c:pt>
                <c:pt idx="1066">
                  <c:v>0.93110400000000004</c:v>
                </c:pt>
                <c:pt idx="1067">
                  <c:v>0.93106599999999995</c:v>
                </c:pt>
                <c:pt idx="1068">
                  <c:v>0.93102799999999997</c:v>
                </c:pt>
                <c:pt idx="1069">
                  <c:v>0.93098999999999998</c:v>
                </c:pt>
                <c:pt idx="1070">
                  <c:v>0.930952</c:v>
                </c:pt>
                <c:pt idx="1071">
                  <c:v>0.93091400000000002</c:v>
                </c:pt>
                <c:pt idx="1072">
                  <c:v>0.93087600000000004</c:v>
                </c:pt>
                <c:pt idx="1073">
                  <c:v>0.93083800000000005</c:v>
                </c:pt>
                <c:pt idx="1074">
                  <c:v>0.93079999999999996</c:v>
                </c:pt>
                <c:pt idx="1075">
                  <c:v>0.93076199999999998</c:v>
                </c:pt>
                <c:pt idx="1076">
                  <c:v>0.93072500000000002</c:v>
                </c:pt>
                <c:pt idx="1077">
                  <c:v>0.93068700000000004</c:v>
                </c:pt>
                <c:pt idx="1078">
                  <c:v>0.93064899999999995</c:v>
                </c:pt>
                <c:pt idx="1079">
                  <c:v>0.93061099999999997</c:v>
                </c:pt>
                <c:pt idx="1080">
                  <c:v>0.93057299999999998</c:v>
                </c:pt>
                <c:pt idx="1081">
                  <c:v>0.930535</c:v>
                </c:pt>
                <c:pt idx="1082">
                  <c:v>0.93049700000000002</c:v>
                </c:pt>
                <c:pt idx="1083">
                  <c:v>0.93045900000000004</c:v>
                </c:pt>
                <c:pt idx="1084">
                  <c:v>0.93042199999999997</c:v>
                </c:pt>
                <c:pt idx="1085">
                  <c:v>0.93038399999999999</c:v>
                </c:pt>
                <c:pt idx="1086">
                  <c:v>0.93034600000000001</c:v>
                </c:pt>
                <c:pt idx="1087">
                  <c:v>0.93030800000000002</c:v>
                </c:pt>
                <c:pt idx="1088">
                  <c:v>0.93027099999999996</c:v>
                </c:pt>
                <c:pt idx="1089">
                  <c:v>0.93023299999999998</c:v>
                </c:pt>
                <c:pt idx="1090">
                  <c:v>0.93019499999999999</c:v>
                </c:pt>
                <c:pt idx="1091">
                  <c:v>0.93015700000000001</c:v>
                </c:pt>
                <c:pt idx="1092">
                  <c:v>0.93011999999999995</c:v>
                </c:pt>
                <c:pt idx="1093">
                  <c:v>0.93008199999999996</c:v>
                </c:pt>
                <c:pt idx="1094">
                  <c:v>0.93004399999999998</c:v>
                </c:pt>
                <c:pt idx="1095">
                  <c:v>0.93000700000000003</c:v>
                </c:pt>
                <c:pt idx="1096">
                  <c:v>0.92996900000000005</c:v>
                </c:pt>
                <c:pt idx="1097">
                  <c:v>0.92993099999999995</c:v>
                </c:pt>
                <c:pt idx="1098">
                  <c:v>0.929894</c:v>
                </c:pt>
                <c:pt idx="1099">
                  <c:v>0.92985600000000002</c:v>
                </c:pt>
                <c:pt idx="1100">
                  <c:v>0.92981899999999995</c:v>
                </c:pt>
                <c:pt idx="1101">
                  <c:v>0.92978099999999997</c:v>
                </c:pt>
                <c:pt idx="1102">
                  <c:v>0.92974299999999999</c:v>
                </c:pt>
                <c:pt idx="1103">
                  <c:v>0.92970600000000003</c:v>
                </c:pt>
                <c:pt idx="1104">
                  <c:v>0.92966800000000005</c:v>
                </c:pt>
                <c:pt idx="1105">
                  <c:v>0.92963099999999999</c:v>
                </c:pt>
                <c:pt idx="1106">
                  <c:v>0.929593</c:v>
                </c:pt>
                <c:pt idx="1107">
                  <c:v>0.92955600000000005</c:v>
                </c:pt>
                <c:pt idx="1108">
                  <c:v>0.92951799999999996</c:v>
                </c:pt>
                <c:pt idx="1109">
                  <c:v>0.929481</c:v>
                </c:pt>
                <c:pt idx="1110">
                  <c:v>0.92944300000000002</c:v>
                </c:pt>
                <c:pt idx="1111">
                  <c:v>0.92940599999999995</c:v>
                </c:pt>
                <c:pt idx="1112">
                  <c:v>0.92936799999999997</c:v>
                </c:pt>
                <c:pt idx="1113">
                  <c:v>0.92933100000000002</c:v>
                </c:pt>
                <c:pt idx="1114">
                  <c:v>0.92929399999999995</c:v>
                </c:pt>
                <c:pt idx="1115">
                  <c:v>0.92925599999999997</c:v>
                </c:pt>
                <c:pt idx="1116">
                  <c:v>0.92921900000000002</c:v>
                </c:pt>
                <c:pt idx="1117">
                  <c:v>0.92918100000000003</c:v>
                </c:pt>
                <c:pt idx="1118">
                  <c:v>0.92914399999999997</c:v>
                </c:pt>
                <c:pt idx="1119">
                  <c:v>0.92910700000000002</c:v>
                </c:pt>
                <c:pt idx="1120">
                  <c:v>0.92906900000000003</c:v>
                </c:pt>
                <c:pt idx="1121">
                  <c:v>0.92903199999999997</c:v>
                </c:pt>
                <c:pt idx="1122">
                  <c:v>0.92899500000000002</c:v>
                </c:pt>
                <c:pt idx="1123">
                  <c:v>0.92895700000000003</c:v>
                </c:pt>
                <c:pt idx="1124">
                  <c:v>0.92891999999999997</c:v>
                </c:pt>
                <c:pt idx="1125">
                  <c:v>0.92888300000000001</c:v>
                </c:pt>
                <c:pt idx="1126">
                  <c:v>0.92884500000000003</c:v>
                </c:pt>
                <c:pt idx="1127">
                  <c:v>0.92880799999999997</c:v>
                </c:pt>
                <c:pt idx="1128">
                  <c:v>0.92877100000000001</c:v>
                </c:pt>
                <c:pt idx="1129">
                  <c:v>0.92873399999999995</c:v>
                </c:pt>
                <c:pt idx="1130">
                  <c:v>0.92869699999999999</c:v>
                </c:pt>
                <c:pt idx="1131">
                  <c:v>0.92865900000000001</c:v>
                </c:pt>
                <c:pt idx="1132">
                  <c:v>0.92862199999999995</c:v>
                </c:pt>
                <c:pt idx="1133">
                  <c:v>0.92858499999999999</c:v>
                </c:pt>
                <c:pt idx="1134">
                  <c:v>0.92854800000000004</c:v>
                </c:pt>
                <c:pt idx="1135">
                  <c:v>0.92851099999999998</c:v>
                </c:pt>
                <c:pt idx="1136">
                  <c:v>0.92847400000000002</c:v>
                </c:pt>
                <c:pt idx="1137">
                  <c:v>0.92843600000000004</c:v>
                </c:pt>
                <c:pt idx="1138">
                  <c:v>0.92839899999999997</c:v>
                </c:pt>
                <c:pt idx="1139">
                  <c:v>0.92836200000000002</c:v>
                </c:pt>
                <c:pt idx="1140">
                  <c:v>0.92832499999999996</c:v>
                </c:pt>
                <c:pt idx="1141">
                  <c:v>0.928288</c:v>
                </c:pt>
                <c:pt idx="1142">
                  <c:v>0.92825100000000005</c:v>
                </c:pt>
                <c:pt idx="1143">
                  <c:v>0.92821399999999998</c:v>
                </c:pt>
                <c:pt idx="1144">
                  <c:v>0.92817700000000003</c:v>
                </c:pt>
                <c:pt idx="1145">
                  <c:v>0.92813999999999997</c:v>
                </c:pt>
                <c:pt idx="1146">
                  <c:v>0.92810300000000001</c:v>
                </c:pt>
                <c:pt idx="1147">
                  <c:v>0.92806599999999995</c:v>
                </c:pt>
                <c:pt idx="1148">
                  <c:v>0.92802899999999999</c:v>
                </c:pt>
                <c:pt idx="1149">
                  <c:v>0.92799200000000004</c:v>
                </c:pt>
                <c:pt idx="1150">
                  <c:v>0.92795499999999997</c:v>
                </c:pt>
                <c:pt idx="1151">
                  <c:v>0.92791800000000002</c:v>
                </c:pt>
                <c:pt idx="1152">
                  <c:v>0.92788099999999996</c:v>
                </c:pt>
                <c:pt idx="1153">
                  <c:v>0.927844</c:v>
                </c:pt>
                <c:pt idx="1154">
                  <c:v>0.92780700000000005</c:v>
                </c:pt>
                <c:pt idx="1155">
                  <c:v>0.92776999999999998</c:v>
                </c:pt>
                <c:pt idx="1156">
                  <c:v>0.92773300000000003</c:v>
                </c:pt>
                <c:pt idx="1157">
                  <c:v>0.92769599999999997</c:v>
                </c:pt>
                <c:pt idx="1158">
                  <c:v>0.92765900000000001</c:v>
                </c:pt>
                <c:pt idx="1159">
                  <c:v>0.92762299999999998</c:v>
                </c:pt>
                <c:pt idx="1160">
                  <c:v>0.92758600000000002</c:v>
                </c:pt>
                <c:pt idx="1161">
                  <c:v>0.92754899999999996</c:v>
                </c:pt>
                <c:pt idx="1162">
                  <c:v>0.927512</c:v>
                </c:pt>
                <c:pt idx="1163">
                  <c:v>0.92747500000000005</c:v>
                </c:pt>
                <c:pt idx="1164">
                  <c:v>0.92743900000000001</c:v>
                </c:pt>
                <c:pt idx="1165">
                  <c:v>0.92740199999999995</c:v>
                </c:pt>
                <c:pt idx="1166">
                  <c:v>0.92736499999999999</c:v>
                </c:pt>
                <c:pt idx="1167">
                  <c:v>0.92732800000000004</c:v>
                </c:pt>
                <c:pt idx="1168">
                  <c:v>0.92729099999999998</c:v>
                </c:pt>
                <c:pt idx="1169">
                  <c:v>0.92725500000000005</c:v>
                </c:pt>
                <c:pt idx="1170">
                  <c:v>0.92721799999999999</c:v>
                </c:pt>
                <c:pt idx="1171">
                  <c:v>0.92718100000000003</c:v>
                </c:pt>
                <c:pt idx="1172">
                  <c:v>0.927145</c:v>
                </c:pt>
                <c:pt idx="1173">
                  <c:v>0.92710800000000004</c:v>
                </c:pt>
                <c:pt idx="1174">
                  <c:v>0.92707099999999998</c:v>
                </c:pt>
                <c:pt idx="1175">
                  <c:v>0.92703400000000002</c:v>
                </c:pt>
                <c:pt idx="1176">
                  <c:v>0.92699799999999999</c:v>
                </c:pt>
                <c:pt idx="1177">
                  <c:v>0.92696100000000003</c:v>
                </c:pt>
                <c:pt idx="1178">
                  <c:v>0.926925</c:v>
                </c:pt>
                <c:pt idx="1179">
                  <c:v>0.92688800000000005</c:v>
                </c:pt>
                <c:pt idx="1180">
                  <c:v>0.92685099999999998</c:v>
                </c:pt>
                <c:pt idx="1181">
                  <c:v>0.92681500000000006</c:v>
                </c:pt>
                <c:pt idx="1182">
                  <c:v>0.92677799999999999</c:v>
                </c:pt>
                <c:pt idx="1183">
                  <c:v>0.92674199999999995</c:v>
                </c:pt>
                <c:pt idx="1184">
                  <c:v>0.926705</c:v>
                </c:pt>
                <c:pt idx="1185">
                  <c:v>0.92666800000000005</c:v>
                </c:pt>
                <c:pt idx="1186">
                  <c:v>0.92663200000000001</c:v>
                </c:pt>
                <c:pt idx="1187">
                  <c:v>0.92659499999999995</c:v>
                </c:pt>
                <c:pt idx="1188">
                  <c:v>0.92655900000000002</c:v>
                </c:pt>
                <c:pt idx="1189">
                  <c:v>0.92652199999999996</c:v>
                </c:pt>
                <c:pt idx="1190">
                  <c:v>0.92648600000000003</c:v>
                </c:pt>
                <c:pt idx="1191">
                  <c:v>0.92644899999999997</c:v>
                </c:pt>
                <c:pt idx="1192">
                  <c:v>0.92641300000000004</c:v>
                </c:pt>
                <c:pt idx="1193">
                  <c:v>0.92637599999999998</c:v>
                </c:pt>
                <c:pt idx="1194">
                  <c:v>0.92634000000000005</c:v>
                </c:pt>
                <c:pt idx="1195">
                  <c:v>0.92630400000000002</c:v>
                </c:pt>
                <c:pt idx="1196">
                  <c:v>0.92626699999999995</c:v>
                </c:pt>
                <c:pt idx="1197">
                  <c:v>0.92623100000000003</c:v>
                </c:pt>
                <c:pt idx="1198">
                  <c:v>0.92619399999999996</c:v>
                </c:pt>
                <c:pt idx="1199">
                  <c:v>0.92615800000000004</c:v>
                </c:pt>
                <c:pt idx="1200">
                  <c:v>0.926122</c:v>
                </c:pt>
                <c:pt idx="1201">
                  <c:v>0.92608500000000005</c:v>
                </c:pt>
                <c:pt idx="1202">
                  <c:v>0.92604900000000001</c:v>
                </c:pt>
                <c:pt idx="1203">
                  <c:v>0.92601299999999998</c:v>
                </c:pt>
                <c:pt idx="1204">
                  <c:v>0.92597600000000002</c:v>
                </c:pt>
                <c:pt idx="1205">
                  <c:v>0.92593999999999999</c:v>
                </c:pt>
                <c:pt idx="1206">
                  <c:v>0.92590399999999995</c:v>
                </c:pt>
                <c:pt idx="1207">
                  <c:v>0.925867</c:v>
                </c:pt>
                <c:pt idx="1208">
                  <c:v>0.92583099999999996</c:v>
                </c:pt>
                <c:pt idx="1209">
                  <c:v>0.92579500000000003</c:v>
                </c:pt>
                <c:pt idx="1210">
                  <c:v>0.92575799999999997</c:v>
                </c:pt>
                <c:pt idx="1211">
                  <c:v>0.92572200000000004</c:v>
                </c:pt>
                <c:pt idx="1212">
                  <c:v>0.92568600000000001</c:v>
                </c:pt>
                <c:pt idx="1213">
                  <c:v>0.92564999999999997</c:v>
                </c:pt>
                <c:pt idx="1214">
                  <c:v>0.92561400000000005</c:v>
                </c:pt>
                <c:pt idx="1215">
                  <c:v>0.92557699999999998</c:v>
                </c:pt>
                <c:pt idx="1216">
                  <c:v>0.92554099999999995</c:v>
                </c:pt>
                <c:pt idx="1217">
                  <c:v>0.92550500000000002</c:v>
                </c:pt>
                <c:pt idx="1218">
                  <c:v>0.92546899999999999</c:v>
                </c:pt>
                <c:pt idx="1219">
                  <c:v>0.92543299999999995</c:v>
                </c:pt>
                <c:pt idx="1220">
                  <c:v>0.92539700000000003</c:v>
                </c:pt>
                <c:pt idx="1221">
                  <c:v>0.92535999999999996</c:v>
                </c:pt>
                <c:pt idx="1222">
                  <c:v>0.92532400000000004</c:v>
                </c:pt>
                <c:pt idx="1223">
                  <c:v>0.925288</c:v>
                </c:pt>
                <c:pt idx="1224">
                  <c:v>0.92525199999999996</c:v>
                </c:pt>
                <c:pt idx="1225">
                  <c:v>0.92521600000000004</c:v>
                </c:pt>
                <c:pt idx="1226">
                  <c:v>0.92518</c:v>
                </c:pt>
                <c:pt idx="1227">
                  <c:v>0.92514399999999997</c:v>
                </c:pt>
                <c:pt idx="1228">
                  <c:v>0.92510800000000004</c:v>
                </c:pt>
                <c:pt idx="1229">
                  <c:v>0.92507200000000001</c:v>
                </c:pt>
                <c:pt idx="1230">
                  <c:v>0.92503599999999997</c:v>
                </c:pt>
                <c:pt idx="1231">
                  <c:v>0.92500000000000004</c:v>
                </c:pt>
                <c:pt idx="1232">
                  <c:v>0.92496400000000001</c:v>
                </c:pt>
                <c:pt idx="1233">
                  <c:v>0.92492799999999997</c:v>
                </c:pt>
                <c:pt idx="1234">
                  <c:v>0.92489200000000005</c:v>
                </c:pt>
                <c:pt idx="1235">
                  <c:v>0.92485600000000001</c:v>
                </c:pt>
                <c:pt idx="1236">
                  <c:v>0.92481999999999998</c:v>
                </c:pt>
                <c:pt idx="1237">
                  <c:v>0.92478400000000005</c:v>
                </c:pt>
                <c:pt idx="1238">
                  <c:v>0.92474800000000001</c:v>
                </c:pt>
                <c:pt idx="1239">
                  <c:v>0.92471199999999998</c:v>
                </c:pt>
                <c:pt idx="1240">
                  <c:v>0.92467600000000005</c:v>
                </c:pt>
                <c:pt idx="1241">
                  <c:v>0.92464000000000002</c:v>
                </c:pt>
                <c:pt idx="1242">
                  <c:v>0.92460399999999998</c:v>
                </c:pt>
                <c:pt idx="1243">
                  <c:v>0.92456799999999995</c:v>
                </c:pt>
                <c:pt idx="1244">
                  <c:v>0.92453200000000002</c:v>
                </c:pt>
                <c:pt idx="1245">
                  <c:v>0.92449700000000001</c:v>
                </c:pt>
                <c:pt idx="1246">
                  <c:v>0.92446099999999998</c:v>
                </c:pt>
                <c:pt idx="1247">
                  <c:v>0.92442500000000005</c:v>
                </c:pt>
                <c:pt idx="1248">
                  <c:v>0.92438900000000002</c:v>
                </c:pt>
                <c:pt idx="1249">
                  <c:v>0.92435299999999998</c:v>
                </c:pt>
                <c:pt idx="1250">
                  <c:v>0.92431700000000006</c:v>
                </c:pt>
                <c:pt idx="1251">
                  <c:v>0.92428200000000005</c:v>
                </c:pt>
                <c:pt idx="1252">
                  <c:v>0.92424600000000001</c:v>
                </c:pt>
                <c:pt idx="1253">
                  <c:v>0.92420999999999998</c:v>
                </c:pt>
                <c:pt idx="1254">
                  <c:v>0.92417400000000005</c:v>
                </c:pt>
                <c:pt idx="1255">
                  <c:v>0.92413800000000001</c:v>
                </c:pt>
                <c:pt idx="1256">
                  <c:v>0.92410300000000001</c:v>
                </c:pt>
                <c:pt idx="1257">
                  <c:v>0.92406699999999997</c:v>
                </c:pt>
                <c:pt idx="1258">
                  <c:v>0.92403100000000005</c:v>
                </c:pt>
                <c:pt idx="1259">
                  <c:v>0.92399600000000004</c:v>
                </c:pt>
                <c:pt idx="1260">
                  <c:v>0.92396</c:v>
                </c:pt>
                <c:pt idx="1261">
                  <c:v>0.92392399999999997</c:v>
                </c:pt>
                <c:pt idx="1262">
                  <c:v>0.92388800000000004</c:v>
                </c:pt>
                <c:pt idx="1263">
                  <c:v>0.92385300000000004</c:v>
                </c:pt>
                <c:pt idx="1264">
                  <c:v>0.923817</c:v>
                </c:pt>
                <c:pt idx="1265">
                  <c:v>0.92378199999999999</c:v>
                </c:pt>
                <c:pt idx="1266">
                  <c:v>0.92374599999999996</c:v>
                </c:pt>
                <c:pt idx="1267">
                  <c:v>0.92371000000000003</c:v>
                </c:pt>
                <c:pt idx="1268">
                  <c:v>0.92367500000000002</c:v>
                </c:pt>
                <c:pt idx="1269">
                  <c:v>0.92363899999999999</c:v>
                </c:pt>
                <c:pt idx="1270">
                  <c:v>0.92360299999999995</c:v>
                </c:pt>
                <c:pt idx="1271">
                  <c:v>0.92356799999999994</c:v>
                </c:pt>
                <c:pt idx="1272">
                  <c:v>0.92353200000000002</c:v>
                </c:pt>
                <c:pt idx="1273">
                  <c:v>0.92349700000000001</c:v>
                </c:pt>
                <c:pt idx="1274">
                  <c:v>0.92346099999999998</c:v>
                </c:pt>
                <c:pt idx="1275">
                  <c:v>0.92342599999999997</c:v>
                </c:pt>
                <c:pt idx="1276">
                  <c:v>0.92339000000000004</c:v>
                </c:pt>
                <c:pt idx="1277">
                  <c:v>0.92335500000000004</c:v>
                </c:pt>
                <c:pt idx="1278">
                  <c:v>0.923319</c:v>
                </c:pt>
                <c:pt idx="1279">
                  <c:v>0.92328399999999999</c:v>
                </c:pt>
                <c:pt idx="1280">
                  <c:v>0.92324799999999996</c:v>
                </c:pt>
                <c:pt idx="1281">
                  <c:v>0.92321299999999995</c:v>
                </c:pt>
                <c:pt idx="1282">
                  <c:v>0.92317700000000003</c:v>
                </c:pt>
                <c:pt idx="1283">
                  <c:v>0.92314200000000002</c:v>
                </c:pt>
                <c:pt idx="1284">
                  <c:v>0.92310599999999998</c:v>
                </c:pt>
                <c:pt idx="1285">
                  <c:v>0.92307099999999997</c:v>
                </c:pt>
                <c:pt idx="1286">
                  <c:v>0.92303500000000005</c:v>
                </c:pt>
                <c:pt idx="1287">
                  <c:v>0.92300000000000004</c:v>
                </c:pt>
                <c:pt idx="1288">
                  <c:v>0.92296500000000004</c:v>
                </c:pt>
                <c:pt idx="1289">
                  <c:v>0.922929</c:v>
                </c:pt>
                <c:pt idx="1290">
                  <c:v>0.92289399999999999</c:v>
                </c:pt>
                <c:pt idx="1291">
                  <c:v>0.92285799999999996</c:v>
                </c:pt>
                <c:pt idx="1292">
                  <c:v>0.92282299999999995</c:v>
                </c:pt>
                <c:pt idx="1293">
                  <c:v>0.92278800000000005</c:v>
                </c:pt>
                <c:pt idx="1294">
                  <c:v>0.92275200000000002</c:v>
                </c:pt>
                <c:pt idx="1295">
                  <c:v>0.92271700000000001</c:v>
                </c:pt>
                <c:pt idx="1296">
                  <c:v>0.922682</c:v>
                </c:pt>
                <c:pt idx="1297">
                  <c:v>0.92264599999999997</c:v>
                </c:pt>
                <c:pt idx="1298">
                  <c:v>0.92261099999999996</c:v>
                </c:pt>
                <c:pt idx="1299">
                  <c:v>0.92257599999999995</c:v>
                </c:pt>
                <c:pt idx="1300">
                  <c:v>0.92254100000000006</c:v>
                </c:pt>
                <c:pt idx="1301">
                  <c:v>0.92250500000000002</c:v>
                </c:pt>
                <c:pt idx="1302">
                  <c:v>0.92247000000000001</c:v>
                </c:pt>
                <c:pt idx="1303">
                  <c:v>0.922435</c:v>
                </c:pt>
                <c:pt idx="1304">
                  <c:v>0.9224</c:v>
                </c:pt>
                <c:pt idx="1305">
                  <c:v>0.92236399999999996</c:v>
                </c:pt>
                <c:pt idx="1306">
                  <c:v>0.92232899999999995</c:v>
                </c:pt>
                <c:pt idx="1307">
                  <c:v>0.92229399999999995</c:v>
                </c:pt>
                <c:pt idx="1308">
                  <c:v>0.92225900000000005</c:v>
                </c:pt>
                <c:pt idx="1309">
                  <c:v>0.92222400000000004</c:v>
                </c:pt>
                <c:pt idx="1310">
                  <c:v>0.92218800000000001</c:v>
                </c:pt>
                <c:pt idx="1311">
                  <c:v>0.922153</c:v>
                </c:pt>
                <c:pt idx="1312">
                  <c:v>0.92211799999999999</c:v>
                </c:pt>
                <c:pt idx="1313">
                  <c:v>0.92208299999999999</c:v>
                </c:pt>
                <c:pt idx="1314">
                  <c:v>0.92204799999999998</c:v>
                </c:pt>
                <c:pt idx="1315">
                  <c:v>0.92201299999999997</c:v>
                </c:pt>
                <c:pt idx="1316">
                  <c:v>0.92197799999999996</c:v>
                </c:pt>
                <c:pt idx="1317">
                  <c:v>0.92194299999999996</c:v>
                </c:pt>
                <c:pt idx="1318">
                  <c:v>0.92190700000000003</c:v>
                </c:pt>
                <c:pt idx="1319">
                  <c:v>0.92187200000000002</c:v>
                </c:pt>
                <c:pt idx="1320">
                  <c:v>0.92183700000000002</c:v>
                </c:pt>
                <c:pt idx="1321">
                  <c:v>0.92180200000000001</c:v>
                </c:pt>
                <c:pt idx="1322">
                  <c:v>0.921767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75-408C-B066-34E38D8038D0}"/>
            </c:ext>
          </c:extLst>
        </c:ser>
        <c:ser>
          <c:idx val="1"/>
          <c:order val="1"/>
          <c:tx>
            <c:strRef>
              <c:f>'计算Cycle_0_0.5DC_25@1'!$M$1</c:f>
              <c:strCache>
                <c:ptCount val="1"/>
                <c:pt idx="0">
                  <c:v>剩余放电容量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'计算Cycle_0_0.5DC_25@1'!$A$2:$A$1324</c:f>
              <c:numCache>
                <c:formatCode>General</c:formatCode>
                <c:ptCount val="132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91</c:v>
                </c:pt>
                <c:pt idx="74">
                  <c:v>92</c:v>
                </c:pt>
                <c:pt idx="75">
                  <c:v>93</c:v>
                </c:pt>
                <c:pt idx="76">
                  <c:v>94</c:v>
                </c:pt>
                <c:pt idx="77">
                  <c:v>95</c:v>
                </c:pt>
                <c:pt idx="78">
                  <c:v>96</c:v>
                </c:pt>
                <c:pt idx="79">
                  <c:v>97</c:v>
                </c:pt>
                <c:pt idx="80">
                  <c:v>98</c:v>
                </c:pt>
                <c:pt idx="81">
                  <c:v>99</c:v>
                </c:pt>
                <c:pt idx="82">
                  <c:v>100</c:v>
                </c:pt>
                <c:pt idx="83">
                  <c:v>101</c:v>
                </c:pt>
                <c:pt idx="84">
                  <c:v>102</c:v>
                </c:pt>
                <c:pt idx="85">
                  <c:v>103</c:v>
                </c:pt>
                <c:pt idx="86">
                  <c:v>104</c:v>
                </c:pt>
                <c:pt idx="87">
                  <c:v>105</c:v>
                </c:pt>
                <c:pt idx="88">
                  <c:v>106</c:v>
                </c:pt>
                <c:pt idx="89">
                  <c:v>107</c:v>
                </c:pt>
                <c:pt idx="90">
                  <c:v>108</c:v>
                </c:pt>
                <c:pt idx="91">
                  <c:v>154</c:v>
                </c:pt>
                <c:pt idx="92">
                  <c:v>155</c:v>
                </c:pt>
                <c:pt idx="93">
                  <c:v>156</c:v>
                </c:pt>
                <c:pt idx="94">
                  <c:v>157</c:v>
                </c:pt>
                <c:pt idx="95">
                  <c:v>158</c:v>
                </c:pt>
                <c:pt idx="96">
                  <c:v>159</c:v>
                </c:pt>
                <c:pt idx="97">
                  <c:v>160</c:v>
                </c:pt>
                <c:pt idx="98">
                  <c:v>161</c:v>
                </c:pt>
                <c:pt idx="99">
                  <c:v>162</c:v>
                </c:pt>
                <c:pt idx="100">
                  <c:v>163</c:v>
                </c:pt>
                <c:pt idx="101">
                  <c:v>164</c:v>
                </c:pt>
                <c:pt idx="102">
                  <c:v>165</c:v>
                </c:pt>
                <c:pt idx="103">
                  <c:v>166</c:v>
                </c:pt>
                <c:pt idx="104">
                  <c:v>167</c:v>
                </c:pt>
                <c:pt idx="105">
                  <c:v>168</c:v>
                </c:pt>
                <c:pt idx="106">
                  <c:v>169</c:v>
                </c:pt>
                <c:pt idx="107">
                  <c:v>170</c:v>
                </c:pt>
                <c:pt idx="108">
                  <c:v>171</c:v>
                </c:pt>
                <c:pt idx="109">
                  <c:v>172</c:v>
                </c:pt>
                <c:pt idx="110">
                  <c:v>173</c:v>
                </c:pt>
                <c:pt idx="111">
                  <c:v>174</c:v>
                </c:pt>
                <c:pt idx="112">
                  <c:v>175</c:v>
                </c:pt>
                <c:pt idx="113">
                  <c:v>176</c:v>
                </c:pt>
                <c:pt idx="114">
                  <c:v>177</c:v>
                </c:pt>
                <c:pt idx="115">
                  <c:v>178</c:v>
                </c:pt>
                <c:pt idx="116">
                  <c:v>179</c:v>
                </c:pt>
                <c:pt idx="117">
                  <c:v>180</c:v>
                </c:pt>
                <c:pt idx="118">
                  <c:v>181</c:v>
                </c:pt>
                <c:pt idx="119">
                  <c:v>182</c:v>
                </c:pt>
                <c:pt idx="120">
                  <c:v>183</c:v>
                </c:pt>
                <c:pt idx="121">
                  <c:v>184</c:v>
                </c:pt>
                <c:pt idx="122">
                  <c:v>185</c:v>
                </c:pt>
                <c:pt idx="123">
                  <c:v>186</c:v>
                </c:pt>
                <c:pt idx="124">
                  <c:v>187</c:v>
                </c:pt>
                <c:pt idx="125">
                  <c:v>188</c:v>
                </c:pt>
                <c:pt idx="126">
                  <c:v>189</c:v>
                </c:pt>
                <c:pt idx="127">
                  <c:v>190</c:v>
                </c:pt>
                <c:pt idx="128">
                  <c:v>191</c:v>
                </c:pt>
                <c:pt idx="129">
                  <c:v>192</c:v>
                </c:pt>
                <c:pt idx="130">
                  <c:v>193</c:v>
                </c:pt>
                <c:pt idx="131">
                  <c:v>194</c:v>
                </c:pt>
                <c:pt idx="132">
                  <c:v>195</c:v>
                </c:pt>
                <c:pt idx="133">
                  <c:v>196</c:v>
                </c:pt>
                <c:pt idx="134">
                  <c:v>197</c:v>
                </c:pt>
                <c:pt idx="135">
                  <c:v>198</c:v>
                </c:pt>
                <c:pt idx="136">
                  <c:v>199</c:v>
                </c:pt>
                <c:pt idx="137">
                  <c:v>200</c:v>
                </c:pt>
                <c:pt idx="138">
                  <c:v>201</c:v>
                </c:pt>
                <c:pt idx="139">
                  <c:v>202</c:v>
                </c:pt>
                <c:pt idx="140">
                  <c:v>203</c:v>
                </c:pt>
                <c:pt idx="141">
                  <c:v>204</c:v>
                </c:pt>
                <c:pt idx="142">
                  <c:v>205</c:v>
                </c:pt>
                <c:pt idx="143">
                  <c:v>206</c:v>
                </c:pt>
                <c:pt idx="144">
                  <c:v>207</c:v>
                </c:pt>
                <c:pt idx="145">
                  <c:v>208</c:v>
                </c:pt>
                <c:pt idx="146">
                  <c:v>209</c:v>
                </c:pt>
                <c:pt idx="147">
                  <c:v>210</c:v>
                </c:pt>
                <c:pt idx="148">
                  <c:v>211</c:v>
                </c:pt>
                <c:pt idx="149">
                  <c:v>212</c:v>
                </c:pt>
                <c:pt idx="150">
                  <c:v>213</c:v>
                </c:pt>
                <c:pt idx="151">
                  <c:v>214</c:v>
                </c:pt>
                <c:pt idx="152">
                  <c:v>215</c:v>
                </c:pt>
                <c:pt idx="153">
                  <c:v>216</c:v>
                </c:pt>
                <c:pt idx="154">
                  <c:v>217</c:v>
                </c:pt>
                <c:pt idx="155">
                  <c:v>218</c:v>
                </c:pt>
                <c:pt idx="156">
                  <c:v>219</c:v>
                </c:pt>
                <c:pt idx="157">
                  <c:v>220</c:v>
                </c:pt>
                <c:pt idx="158">
                  <c:v>221</c:v>
                </c:pt>
                <c:pt idx="159">
                  <c:v>222</c:v>
                </c:pt>
                <c:pt idx="160">
                  <c:v>223</c:v>
                </c:pt>
                <c:pt idx="161">
                  <c:v>224</c:v>
                </c:pt>
                <c:pt idx="162">
                  <c:v>225</c:v>
                </c:pt>
                <c:pt idx="163">
                  <c:v>226</c:v>
                </c:pt>
                <c:pt idx="164">
                  <c:v>227</c:v>
                </c:pt>
                <c:pt idx="165">
                  <c:v>228</c:v>
                </c:pt>
                <c:pt idx="166">
                  <c:v>229</c:v>
                </c:pt>
                <c:pt idx="167">
                  <c:v>230</c:v>
                </c:pt>
                <c:pt idx="168">
                  <c:v>231</c:v>
                </c:pt>
                <c:pt idx="169">
                  <c:v>232</c:v>
                </c:pt>
                <c:pt idx="170">
                  <c:v>233</c:v>
                </c:pt>
                <c:pt idx="171">
                  <c:v>234</c:v>
                </c:pt>
                <c:pt idx="172">
                  <c:v>235</c:v>
                </c:pt>
                <c:pt idx="173">
                  <c:v>236</c:v>
                </c:pt>
                <c:pt idx="174">
                  <c:v>237</c:v>
                </c:pt>
                <c:pt idx="175">
                  <c:v>238</c:v>
                </c:pt>
                <c:pt idx="176">
                  <c:v>239</c:v>
                </c:pt>
                <c:pt idx="177">
                  <c:v>240</c:v>
                </c:pt>
                <c:pt idx="178">
                  <c:v>241</c:v>
                </c:pt>
                <c:pt idx="179">
                  <c:v>242</c:v>
                </c:pt>
                <c:pt idx="180">
                  <c:v>243</c:v>
                </c:pt>
                <c:pt idx="181">
                  <c:v>244</c:v>
                </c:pt>
                <c:pt idx="182">
                  <c:v>245</c:v>
                </c:pt>
                <c:pt idx="183">
                  <c:v>246</c:v>
                </c:pt>
                <c:pt idx="184">
                  <c:v>247</c:v>
                </c:pt>
                <c:pt idx="185">
                  <c:v>248</c:v>
                </c:pt>
                <c:pt idx="186">
                  <c:v>249</c:v>
                </c:pt>
                <c:pt idx="187">
                  <c:v>250</c:v>
                </c:pt>
                <c:pt idx="188">
                  <c:v>251</c:v>
                </c:pt>
                <c:pt idx="189">
                  <c:v>252</c:v>
                </c:pt>
                <c:pt idx="190">
                  <c:v>253</c:v>
                </c:pt>
                <c:pt idx="191">
                  <c:v>254</c:v>
                </c:pt>
                <c:pt idx="192">
                  <c:v>255</c:v>
                </c:pt>
                <c:pt idx="193">
                  <c:v>256</c:v>
                </c:pt>
                <c:pt idx="194">
                  <c:v>257</c:v>
                </c:pt>
                <c:pt idx="195">
                  <c:v>258</c:v>
                </c:pt>
                <c:pt idx="196">
                  <c:v>259</c:v>
                </c:pt>
                <c:pt idx="197">
                  <c:v>260</c:v>
                </c:pt>
                <c:pt idx="198">
                  <c:v>261</c:v>
                </c:pt>
                <c:pt idx="199">
                  <c:v>262</c:v>
                </c:pt>
                <c:pt idx="200">
                  <c:v>263</c:v>
                </c:pt>
                <c:pt idx="201">
                  <c:v>264</c:v>
                </c:pt>
                <c:pt idx="202">
                  <c:v>265</c:v>
                </c:pt>
                <c:pt idx="203">
                  <c:v>266</c:v>
                </c:pt>
                <c:pt idx="204">
                  <c:v>267</c:v>
                </c:pt>
                <c:pt idx="205">
                  <c:v>268</c:v>
                </c:pt>
                <c:pt idx="206">
                  <c:v>269</c:v>
                </c:pt>
                <c:pt idx="207">
                  <c:v>270</c:v>
                </c:pt>
                <c:pt idx="208">
                  <c:v>271</c:v>
                </c:pt>
                <c:pt idx="209">
                  <c:v>272</c:v>
                </c:pt>
                <c:pt idx="210">
                  <c:v>273</c:v>
                </c:pt>
                <c:pt idx="211">
                  <c:v>274</c:v>
                </c:pt>
                <c:pt idx="212">
                  <c:v>275</c:v>
                </c:pt>
                <c:pt idx="213">
                  <c:v>276</c:v>
                </c:pt>
                <c:pt idx="214">
                  <c:v>277</c:v>
                </c:pt>
                <c:pt idx="215">
                  <c:v>278</c:v>
                </c:pt>
                <c:pt idx="216">
                  <c:v>279</c:v>
                </c:pt>
                <c:pt idx="217">
                  <c:v>280</c:v>
                </c:pt>
                <c:pt idx="218">
                  <c:v>281</c:v>
                </c:pt>
                <c:pt idx="219">
                  <c:v>282</c:v>
                </c:pt>
                <c:pt idx="220">
                  <c:v>283</c:v>
                </c:pt>
                <c:pt idx="221">
                  <c:v>284</c:v>
                </c:pt>
                <c:pt idx="222">
                  <c:v>285</c:v>
                </c:pt>
                <c:pt idx="223">
                  <c:v>286</c:v>
                </c:pt>
                <c:pt idx="224">
                  <c:v>287</c:v>
                </c:pt>
                <c:pt idx="225">
                  <c:v>288</c:v>
                </c:pt>
                <c:pt idx="226">
                  <c:v>289</c:v>
                </c:pt>
                <c:pt idx="227">
                  <c:v>290</c:v>
                </c:pt>
                <c:pt idx="228">
                  <c:v>291</c:v>
                </c:pt>
                <c:pt idx="229">
                  <c:v>292</c:v>
                </c:pt>
                <c:pt idx="230">
                  <c:v>293</c:v>
                </c:pt>
                <c:pt idx="231">
                  <c:v>294</c:v>
                </c:pt>
                <c:pt idx="232">
                  <c:v>295</c:v>
                </c:pt>
                <c:pt idx="233">
                  <c:v>296</c:v>
                </c:pt>
                <c:pt idx="234">
                  <c:v>297</c:v>
                </c:pt>
                <c:pt idx="235">
                  <c:v>298</c:v>
                </c:pt>
                <c:pt idx="236">
                  <c:v>299</c:v>
                </c:pt>
                <c:pt idx="237">
                  <c:v>300</c:v>
                </c:pt>
                <c:pt idx="238">
                  <c:v>301</c:v>
                </c:pt>
                <c:pt idx="239">
                  <c:v>302</c:v>
                </c:pt>
                <c:pt idx="240">
                  <c:v>303</c:v>
                </c:pt>
                <c:pt idx="241">
                  <c:v>304</c:v>
                </c:pt>
                <c:pt idx="242">
                  <c:v>305</c:v>
                </c:pt>
                <c:pt idx="243">
                  <c:v>306</c:v>
                </c:pt>
                <c:pt idx="244">
                  <c:v>307</c:v>
                </c:pt>
                <c:pt idx="245">
                  <c:v>308</c:v>
                </c:pt>
                <c:pt idx="246">
                  <c:v>309</c:v>
                </c:pt>
                <c:pt idx="247">
                  <c:v>310</c:v>
                </c:pt>
                <c:pt idx="248">
                  <c:v>311</c:v>
                </c:pt>
                <c:pt idx="249">
                  <c:v>312</c:v>
                </c:pt>
                <c:pt idx="250">
                  <c:v>313</c:v>
                </c:pt>
                <c:pt idx="251">
                  <c:v>314</c:v>
                </c:pt>
                <c:pt idx="252">
                  <c:v>315</c:v>
                </c:pt>
                <c:pt idx="253">
                  <c:v>316</c:v>
                </c:pt>
                <c:pt idx="254">
                  <c:v>317</c:v>
                </c:pt>
                <c:pt idx="255">
                  <c:v>318</c:v>
                </c:pt>
                <c:pt idx="256">
                  <c:v>319</c:v>
                </c:pt>
                <c:pt idx="257">
                  <c:v>320</c:v>
                </c:pt>
                <c:pt idx="258">
                  <c:v>321</c:v>
                </c:pt>
                <c:pt idx="259">
                  <c:v>322</c:v>
                </c:pt>
                <c:pt idx="260">
                  <c:v>323</c:v>
                </c:pt>
                <c:pt idx="261">
                  <c:v>324</c:v>
                </c:pt>
                <c:pt idx="262">
                  <c:v>325</c:v>
                </c:pt>
                <c:pt idx="263">
                  <c:v>326</c:v>
                </c:pt>
                <c:pt idx="264">
                  <c:v>327</c:v>
                </c:pt>
                <c:pt idx="265">
                  <c:v>328</c:v>
                </c:pt>
                <c:pt idx="266">
                  <c:v>329</c:v>
                </c:pt>
                <c:pt idx="267">
                  <c:v>330</c:v>
                </c:pt>
                <c:pt idx="268">
                  <c:v>331</c:v>
                </c:pt>
                <c:pt idx="269">
                  <c:v>332</c:v>
                </c:pt>
                <c:pt idx="270">
                  <c:v>333</c:v>
                </c:pt>
                <c:pt idx="271">
                  <c:v>334</c:v>
                </c:pt>
                <c:pt idx="272">
                  <c:v>335</c:v>
                </c:pt>
                <c:pt idx="273">
                  <c:v>336</c:v>
                </c:pt>
                <c:pt idx="274">
                  <c:v>337</c:v>
                </c:pt>
                <c:pt idx="275">
                  <c:v>338</c:v>
                </c:pt>
                <c:pt idx="276">
                  <c:v>339</c:v>
                </c:pt>
                <c:pt idx="277">
                  <c:v>340</c:v>
                </c:pt>
                <c:pt idx="278">
                  <c:v>341</c:v>
                </c:pt>
                <c:pt idx="279">
                  <c:v>342</c:v>
                </c:pt>
                <c:pt idx="280">
                  <c:v>343</c:v>
                </c:pt>
                <c:pt idx="281">
                  <c:v>344</c:v>
                </c:pt>
                <c:pt idx="282">
                  <c:v>345</c:v>
                </c:pt>
                <c:pt idx="283">
                  <c:v>346</c:v>
                </c:pt>
                <c:pt idx="284">
                  <c:v>347</c:v>
                </c:pt>
                <c:pt idx="285">
                  <c:v>348</c:v>
                </c:pt>
                <c:pt idx="286">
                  <c:v>349</c:v>
                </c:pt>
                <c:pt idx="287">
                  <c:v>350</c:v>
                </c:pt>
                <c:pt idx="288">
                  <c:v>351</c:v>
                </c:pt>
                <c:pt idx="289">
                  <c:v>352</c:v>
                </c:pt>
                <c:pt idx="290">
                  <c:v>353</c:v>
                </c:pt>
                <c:pt idx="291">
                  <c:v>354</c:v>
                </c:pt>
                <c:pt idx="292">
                  <c:v>355</c:v>
                </c:pt>
                <c:pt idx="293">
                  <c:v>356</c:v>
                </c:pt>
                <c:pt idx="294">
                  <c:v>357</c:v>
                </c:pt>
                <c:pt idx="295">
                  <c:v>358</c:v>
                </c:pt>
                <c:pt idx="296">
                  <c:v>359</c:v>
                </c:pt>
                <c:pt idx="297">
                  <c:v>360</c:v>
                </c:pt>
                <c:pt idx="298">
                  <c:v>361</c:v>
                </c:pt>
                <c:pt idx="299">
                  <c:v>362</c:v>
                </c:pt>
                <c:pt idx="300">
                  <c:v>363</c:v>
                </c:pt>
                <c:pt idx="301">
                  <c:v>364</c:v>
                </c:pt>
                <c:pt idx="302">
                  <c:v>365</c:v>
                </c:pt>
                <c:pt idx="303">
                  <c:v>366</c:v>
                </c:pt>
                <c:pt idx="304">
                  <c:v>367</c:v>
                </c:pt>
                <c:pt idx="305">
                  <c:v>368</c:v>
                </c:pt>
                <c:pt idx="306">
                  <c:v>369</c:v>
                </c:pt>
                <c:pt idx="307">
                  <c:v>370</c:v>
                </c:pt>
                <c:pt idx="308">
                  <c:v>371</c:v>
                </c:pt>
                <c:pt idx="309">
                  <c:v>372</c:v>
                </c:pt>
                <c:pt idx="310">
                  <c:v>373</c:v>
                </c:pt>
                <c:pt idx="311">
                  <c:v>374</c:v>
                </c:pt>
                <c:pt idx="312">
                  <c:v>375</c:v>
                </c:pt>
                <c:pt idx="313">
                  <c:v>376</c:v>
                </c:pt>
                <c:pt idx="314">
                  <c:v>377</c:v>
                </c:pt>
                <c:pt idx="315">
                  <c:v>378</c:v>
                </c:pt>
                <c:pt idx="316">
                  <c:v>379</c:v>
                </c:pt>
                <c:pt idx="317">
                  <c:v>380</c:v>
                </c:pt>
                <c:pt idx="318">
                  <c:v>381</c:v>
                </c:pt>
                <c:pt idx="319">
                  <c:v>382</c:v>
                </c:pt>
                <c:pt idx="320">
                  <c:v>383</c:v>
                </c:pt>
                <c:pt idx="321">
                  <c:v>384</c:v>
                </c:pt>
                <c:pt idx="322">
                  <c:v>385</c:v>
                </c:pt>
                <c:pt idx="323">
                  <c:v>386</c:v>
                </c:pt>
                <c:pt idx="324">
                  <c:v>387</c:v>
                </c:pt>
                <c:pt idx="325">
                  <c:v>388</c:v>
                </c:pt>
                <c:pt idx="326">
                  <c:v>389</c:v>
                </c:pt>
                <c:pt idx="327">
                  <c:v>390</c:v>
                </c:pt>
                <c:pt idx="328">
                  <c:v>391</c:v>
                </c:pt>
                <c:pt idx="329">
                  <c:v>392</c:v>
                </c:pt>
                <c:pt idx="330">
                  <c:v>393</c:v>
                </c:pt>
                <c:pt idx="331">
                  <c:v>394</c:v>
                </c:pt>
                <c:pt idx="332">
                  <c:v>395</c:v>
                </c:pt>
                <c:pt idx="333">
                  <c:v>396</c:v>
                </c:pt>
                <c:pt idx="334">
                  <c:v>397</c:v>
                </c:pt>
                <c:pt idx="335">
                  <c:v>398</c:v>
                </c:pt>
                <c:pt idx="336">
                  <c:v>399</c:v>
                </c:pt>
                <c:pt idx="337">
                  <c:v>400</c:v>
                </c:pt>
                <c:pt idx="338">
                  <c:v>401</c:v>
                </c:pt>
                <c:pt idx="339">
                  <c:v>402</c:v>
                </c:pt>
                <c:pt idx="340">
                  <c:v>403</c:v>
                </c:pt>
                <c:pt idx="341">
                  <c:v>404</c:v>
                </c:pt>
                <c:pt idx="342">
                  <c:v>405</c:v>
                </c:pt>
                <c:pt idx="343">
                  <c:v>406</c:v>
                </c:pt>
                <c:pt idx="344">
                  <c:v>407</c:v>
                </c:pt>
                <c:pt idx="345">
                  <c:v>408</c:v>
                </c:pt>
                <c:pt idx="346">
                  <c:v>409</c:v>
                </c:pt>
                <c:pt idx="347">
                  <c:v>410</c:v>
                </c:pt>
                <c:pt idx="348">
                  <c:v>411</c:v>
                </c:pt>
                <c:pt idx="349">
                  <c:v>412</c:v>
                </c:pt>
                <c:pt idx="350">
                  <c:v>413</c:v>
                </c:pt>
                <c:pt idx="351">
                  <c:v>414</c:v>
                </c:pt>
                <c:pt idx="352">
                  <c:v>415</c:v>
                </c:pt>
                <c:pt idx="353">
                  <c:v>416</c:v>
                </c:pt>
                <c:pt idx="354">
                  <c:v>417</c:v>
                </c:pt>
                <c:pt idx="355">
                  <c:v>418</c:v>
                </c:pt>
                <c:pt idx="356">
                  <c:v>419</c:v>
                </c:pt>
                <c:pt idx="357">
                  <c:v>420</c:v>
                </c:pt>
                <c:pt idx="358">
                  <c:v>421</c:v>
                </c:pt>
                <c:pt idx="359">
                  <c:v>422</c:v>
                </c:pt>
                <c:pt idx="360">
                  <c:v>423</c:v>
                </c:pt>
                <c:pt idx="361">
                  <c:v>424</c:v>
                </c:pt>
                <c:pt idx="362">
                  <c:v>425</c:v>
                </c:pt>
                <c:pt idx="363">
                  <c:v>426</c:v>
                </c:pt>
                <c:pt idx="364">
                  <c:v>427</c:v>
                </c:pt>
                <c:pt idx="365">
                  <c:v>428</c:v>
                </c:pt>
                <c:pt idx="366">
                  <c:v>429</c:v>
                </c:pt>
                <c:pt idx="367">
                  <c:v>430</c:v>
                </c:pt>
                <c:pt idx="368">
                  <c:v>431</c:v>
                </c:pt>
                <c:pt idx="369">
                  <c:v>432</c:v>
                </c:pt>
                <c:pt idx="370">
                  <c:v>433</c:v>
                </c:pt>
                <c:pt idx="371">
                  <c:v>434</c:v>
                </c:pt>
                <c:pt idx="372">
                  <c:v>435</c:v>
                </c:pt>
                <c:pt idx="373">
                  <c:v>436</c:v>
                </c:pt>
                <c:pt idx="374">
                  <c:v>437</c:v>
                </c:pt>
                <c:pt idx="375">
                  <c:v>438</c:v>
                </c:pt>
                <c:pt idx="376">
                  <c:v>439</c:v>
                </c:pt>
                <c:pt idx="377">
                  <c:v>440</c:v>
                </c:pt>
                <c:pt idx="378">
                  <c:v>441</c:v>
                </c:pt>
                <c:pt idx="379">
                  <c:v>442</c:v>
                </c:pt>
                <c:pt idx="380">
                  <c:v>443</c:v>
                </c:pt>
                <c:pt idx="381">
                  <c:v>444</c:v>
                </c:pt>
                <c:pt idx="382">
                  <c:v>445</c:v>
                </c:pt>
                <c:pt idx="383">
                  <c:v>446</c:v>
                </c:pt>
                <c:pt idx="384">
                  <c:v>447</c:v>
                </c:pt>
                <c:pt idx="385">
                  <c:v>448</c:v>
                </c:pt>
                <c:pt idx="386">
                  <c:v>449</c:v>
                </c:pt>
                <c:pt idx="387">
                  <c:v>450</c:v>
                </c:pt>
                <c:pt idx="388">
                  <c:v>451</c:v>
                </c:pt>
                <c:pt idx="389">
                  <c:v>452</c:v>
                </c:pt>
                <c:pt idx="390">
                  <c:v>453</c:v>
                </c:pt>
                <c:pt idx="391">
                  <c:v>454</c:v>
                </c:pt>
                <c:pt idx="392">
                  <c:v>455</c:v>
                </c:pt>
                <c:pt idx="393">
                  <c:v>456</c:v>
                </c:pt>
                <c:pt idx="394">
                  <c:v>457</c:v>
                </c:pt>
                <c:pt idx="395">
                  <c:v>458</c:v>
                </c:pt>
                <c:pt idx="396">
                  <c:v>459</c:v>
                </c:pt>
                <c:pt idx="397">
                  <c:v>460</c:v>
                </c:pt>
                <c:pt idx="398">
                  <c:v>461</c:v>
                </c:pt>
                <c:pt idx="399">
                  <c:v>462</c:v>
                </c:pt>
                <c:pt idx="400">
                  <c:v>463</c:v>
                </c:pt>
                <c:pt idx="401">
                  <c:v>464</c:v>
                </c:pt>
                <c:pt idx="402">
                  <c:v>465</c:v>
                </c:pt>
                <c:pt idx="403">
                  <c:v>466</c:v>
                </c:pt>
                <c:pt idx="404">
                  <c:v>467</c:v>
                </c:pt>
                <c:pt idx="405">
                  <c:v>468</c:v>
                </c:pt>
                <c:pt idx="406">
                  <c:v>469</c:v>
                </c:pt>
                <c:pt idx="407">
                  <c:v>470</c:v>
                </c:pt>
                <c:pt idx="408">
                  <c:v>471</c:v>
                </c:pt>
                <c:pt idx="409">
                  <c:v>472</c:v>
                </c:pt>
                <c:pt idx="410">
                  <c:v>473</c:v>
                </c:pt>
                <c:pt idx="411">
                  <c:v>474</c:v>
                </c:pt>
                <c:pt idx="412">
                  <c:v>475</c:v>
                </c:pt>
                <c:pt idx="413">
                  <c:v>476</c:v>
                </c:pt>
                <c:pt idx="414">
                  <c:v>477</c:v>
                </c:pt>
                <c:pt idx="415">
                  <c:v>478</c:v>
                </c:pt>
                <c:pt idx="416">
                  <c:v>479</c:v>
                </c:pt>
                <c:pt idx="417">
                  <c:v>480</c:v>
                </c:pt>
                <c:pt idx="418">
                  <c:v>481</c:v>
                </c:pt>
                <c:pt idx="419">
                  <c:v>482</c:v>
                </c:pt>
                <c:pt idx="420">
                  <c:v>483</c:v>
                </c:pt>
                <c:pt idx="421">
                  <c:v>484</c:v>
                </c:pt>
                <c:pt idx="422">
                  <c:v>485</c:v>
                </c:pt>
                <c:pt idx="423">
                  <c:v>486</c:v>
                </c:pt>
                <c:pt idx="424">
                  <c:v>487</c:v>
                </c:pt>
                <c:pt idx="425">
                  <c:v>488</c:v>
                </c:pt>
                <c:pt idx="426">
                  <c:v>489</c:v>
                </c:pt>
                <c:pt idx="427">
                  <c:v>490</c:v>
                </c:pt>
                <c:pt idx="428">
                  <c:v>491</c:v>
                </c:pt>
                <c:pt idx="429">
                  <c:v>492</c:v>
                </c:pt>
                <c:pt idx="430">
                  <c:v>493</c:v>
                </c:pt>
                <c:pt idx="431">
                  <c:v>494</c:v>
                </c:pt>
                <c:pt idx="432">
                  <c:v>495</c:v>
                </c:pt>
                <c:pt idx="433">
                  <c:v>496</c:v>
                </c:pt>
                <c:pt idx="434">
                  <c:v>497</c:v>
                </c:pt>
                <c:pt idx="435">
                  <c:v>498</c:v>
                </c:pt>
                <c:pt idx="436">
                  <c:v>499</c:v>
                </c:pt>
                <c:pt idx="437">
                  <c:v>500</c:v>
                </c:pt>
                <c:pt idx="438">
                  <c:v>501</c:v>
                </c:pt>
                <c:pt idx="439">
                  <c:v>502</c:v>
                </c:pt>
                <c:pt idx="440">
                  <c:v>503</c:v>
                </c:pt>
                <c:pt idx="441">
                  <c:v>504</c:v>
                </c:pt>
                <c:pt idx="442">
                  <c:v>505</c:v>
                </c:pt>
                <c:pt idx="443">
                  <c:v>506</c:v>
                </c:pt>
                <c:pt idx="444">
                  <c:v>507</c:v>
                </c:pt>
                <c:pt idx="445">
                  <c:v>508</c:v>
                </c:pt>
                <c:pt idx="446">
                  <c:v>509</c:v>
                </c:pt>
                <c:pt idx="447">
                  <c:v>510</c:v>
                </c:pt>
                <c:pt idx="448">
                  <c:v>511</c:v>
                </c:pt>
                <c:pt idx="449">
                  <c:v>512</c:v>
                </c:pt>
                <c:pt idx="450">
                  <c:v>513</c:v>
                </c:pt>
                <c:pt idx="451">
                  <c:v>514</c:v>
                </c:pt>
                <c:pt idx="452">
                  <c:v>515</c:v>
                </c:pt>
                <c:pt idx="453">
                  <c:v>516</c:v>
                </c:pt>
                <c:pt idx="454">
                  <c:v>517</c:v>
                </c:pt>
                <c:pt idx="455">
                  <c:v>518</c:v>
                </c:pt>
                <c:pt idx="456">
                  <c:v>519</c:v>
                </c:pt>
                <c:pt idx="457">
                  <c:v>520</c:v>
                </c:pt>
                <c:pt idx="458">
                  <c:v>521</c:v>
                </c:pt>
                <c:pt idx="459">
                  <c:v>522</c:v>
                </c:pt>
                <c:pt idx="460">
                  <c:v>523</c:v>
                </c:pt>
                <c:pt idx="461">
                  <c:v>524</c:v>
                </c:pt>
                <c:pt idx="462">
                  <c:v>525</c:v>
                </c:pt>
                <c:pt idx="463">
                  <c:v>526</c:v>
                </c:pt>
                <c:pt idx="464">
                  <c:v>527</c:v>
                </c:pt>
                <c:pt idx="465">
                  <c:v>528</c:v>
                </c:pt>
                <c:pt idx="466">
                  <c:v>529</c:v>
                </c:pt>
                <c:pt idx="467">
                  <c:v>530</c:v>
                </c:pt>
                <c:pt idx="468">
                  <c:v>531</c:v>
                </c:pt>
                <c:pt idx="469">
                  <c:v>532</c:v>
                </c:pt>
                <c:pt idx="470">
                  <c:v>533</c:v>
                </c:pt>
                <c:pt idx="471">
                  <c:v>534</c:v>
                </c:pt>
                <c:pt idx="472">
                  <c:v>535</c:v>
                </c:pt>
                <c:pt idx="473">
                  <c:v>536</c:v>
                </c:pt>
                <c:pt idx="474">
                  <c:v>537</c:v>
                </c:pt>
                <c:pt idx="475">
                  <c:v>538</c:v>
                </c:pt>
                <c:pt idx="476">
                  <c:v>539</c:v>
                </c:pt>
                <c:pt idx="477">
                  <c:v>540</c:v>
                </c:pt>
                <c:pt idx="478">
                  <c:v>541</c:v>
                </c:pt>
                <c:pt idx="479">
                  <c:v>542</c:v>
                </c:pt>
                <c:pt idx="480">
                  <c:v>543</c:v>
                </c:pt>
                <c:pt idx="481">
                  <c:v>544</c:v>
                </c:pt>
                <c:pt idx="482">
                  <c:v>545</c:v>
                </c:pt>
                <c:pt idx="483">
                  <c:v>546</c:v>
                </c:pt>
                <c:pt idx="484">
                  <c:v>547</c:v>
                </c:pt>
                <c:pt idx="485">
                  <c:v>548</c:v>
                </c:pt>
                <c:pt idx="486">
                  <c:v>549</c:v>
                </c:pt>
                <c:pt idx="487">
                  <c:v>550</c:v>
                </c:pt>
                <c:pt idx="488">
                  <c:v>551</c:v>
                </c:pt>
                <c:pt idx="489">
                  <c:v>552</c:v>
                </c:pt>
                <c:pt idx="490">
                  <c:v>553</c:v>
                </c:pt>
                <c:pt idx="491">
                  <c:v>554</c:v>
                </c:pt>
                <c:pt idx="492">
                  <c:v>555</c:v>
                </c:pt>
                <c:pt idx="493">
                  <c:v>556</c:v>
                </c:pt>
                <c:pt idx="494">
                  <c:v>557</c:v>
                </c:pt>
                <c:pt idx="495">
                  <c:v>558</c:v>
                </c:pt>
                <c:pt idx="496">
                  <c:v>559</c:v>
                </c:pt>
                <c:pt idx="497">
                  <c:v>560</c:v>
                </c:pt>
                <c:pt idx="498">
                  <c:v>561</c:v>
                </c:pt>
                <c:pt idx="499">
                  <c:v>562</c:v>
                </c:pt>
                <c:pt idx="500">
                  <c:v>563</c:v>
                </c:pt>
                <c:pt idx="501">
                  <c:v>564</c:v>
                </c:pt>
                <c:pt idx="502">
                  <c:v>565</c:v>
                </c:pt>
                <c:pt idx="503">
                  <c:v>566</c:v>
                </c:pt>
                <c:pt idx="504">
                  <c:v>567</c:v>
                </c:pt>
                <c:pt idx="505">
                  <c:v>568</c:v>
                </c:pt>
                <c:pt idx="506">
                  <c:v>569</c:v>
                </c:pt>
                <c:pt idx="507">
                  <c:v>570</c:v>
                </c:pt>
                <c:pt idx="508">
                  <c:v>571</c:v>
                </c:pt>
                <c:pt idx="509">
                  <c:v>572</c:v>
                </c:pt>
                <c:pt idx="510">
                  <c:v>573</c:v>
                </c:pt>
                <c:pt idx="511">
                  <c:v>574</c:v>
                </c:pt>
                <c:pt idx="512">
                  <c:v>575</c:v>
                </c:pt>
                <c:pt idx="513">
                  <c:v>576</c:v>
                </c:pt>
                <c:pt idx="514">
                  <c:v>577</c:v>
                </c:pt>
                <c:pt idx="515">
                  <c:v>578</c:v>
                </c:pt>
                <c:pt idx="516">
                  <c:v>579</c:v>
                </c:pt>
                <c:pt idx="517">
                  <c:v>580</c:v>
                </c:pt>
                <c:pt idx="518">
                  <c:v>581</c:v>
                </c:pt>
                <c:pt idx="519">
                  <c:v>582</c:v>
                </c:pt>
                <c:pt idx="520">
                  <c:v>583</c:v>
                </c:pt>
                <c:pt idx="521">
                  <c:v>584</c:v>
                </c:pt>
                <c:pt idx="522">
                  <c:v>585</c:v>
                </c:pt>
                <c:pt idx="523">
                  <c:v>586</c:v>
                </c:pt>
                <c:pt idx="524">
                  <c:v>587</c:v>
                </c:pt>
                <c:pt idx="525">
                  <c:v>588</c:v>
                </c:pt>
                <c:pt idx="526">
                  <c:v>589</c:v>
                </c:pt>
                <c:pt idx="527">
                  <c:v>590</c:v>
                </c:pt>
                <c:pt idx="528">
                  <c:v>591</c:v>
                </c:pt>
                <c:pt idx="529">
                  <c:v>592</c:v>
                </c:pt>
                <c:pt idx="530">
                  <c:v>593</c:v>
                </c:pt>
                <c:pt idx="531">
                  <c:v>594</c:v>
                </c:pt>
                <c:pt idx="532">
                  <c:v>595</c:v>
                </c:pt>
                <c:pt idx="533">
                  <c:v>596</c:v>
                </c:pt>
                <c:pt idx="534">
                  <c:v>597</c:v>
                </c:pt>
                <c:pt idx="535">
                  <c:v>598</c:v>
                </c:pt>
                <c:pt idx="536">
                  <c:v>599</c:v>
                </c:pt>
                <c:pt idx="537">
                  <c:v>600</c:v>
                </c:pt>
                <c:pt idx="538">
                  <c:v>601</c:v>
                </c:pt>
                <c:pt idx="539">
                  <c:v>602</c:v>
                </c:pt>
                <c:pt idx="540">
                  <c:v>603</c:v>
                </c:pt>
                <c:pt idx="541">
                  <c:v>604</c:v>
                </c:pt>
                <c:pt idx="542">
                  <c:v>605</c:v>
                </c:pt>
                <c:pt idx="543">
                  <c:v>606</c:v>
                </c:pt>
                <c:pt idx="544">
                  <c:v>607</c:v>
                </c:pt>
                <c:pt idx="545">
                  <c:v>608</c:v>
                </c:pt>
                <c:pt idx="546">
                  <c:v>609</c:v>
                </c:pt>
                <c:pt idx="547">
                  <c:v>610</c:v>
                </c:pt>
                <c:pt idx="548">
                  <c:v>611</c:v>
                </c:pt>
                <c:pt idx="549">
                  <c:v>612</c:v>
                </c:pt>
                <c:pt idx="550">
                  <c:v>613</c:v>
                </c:pt>
                <c:pt idx="551">
                  <c:v>614</c:v>
                </c:pt>
                <c:pt idx="552">
                  <c:v>615</c:v>
                </c:pt>
                <c:pt idx="553">
                  <c:v>616</c:v>
                </c:pt>
                <c:pt idx="554">
                  <c:v>617</c:v>
                </c:pt>
                <c:pt idx="555">
                  <c:v>618</c:v>
                </c:pt>
                <c:pt idx="556">
                  <c:v>619</c:v>
                </c:pt>
                <c:pt idx="557">
                  <c:v>620</c:v>
                </c:pt>
                <c:pt idx="558">
                  <c:v>621</c:v>
                </c:pt>
                <c:pt idx="559">
                  <c:v>622</c:v>
                </c:pt>
                <c:pt idx="560">
                  <c:v>623</c:v>
                </c:pt>
                <c:pt idx="561">
                  <c:v>624</c:v>
                </c:pt>
                <c:pt idx="562">
                  <c:v>625</c:v>
                </c:pt>
                <c:pt idx="563">
                  <c:v>626</c:v>
                </c:pt>
                <c:pt idx="564">
                  <c:v>627</c:v>
                </c:pt>
                <c:pt idx="565">
                  <c:v>628</c:v>
                </c:pt>
                <c:pt idx="566">
                  <c:v>629</c:v>
                </c:pt>
                <c:pt idx="567">
                  <c:v>630</c:v>
                </c:pt>
                <c:pt idx="568">
                  <c:v>631</c:v>
                </c:pt>
                <c:pt idx="569">
                  <c:v>632</c:v>
                </c:pt>
                <c:pt idx="570">
                  <c:v>633</c:v>
                </c:pt>
                <c:pt idx="571">
                  <c:v>634</c:v>
                </c:pt>
                <c:pt idx="572">
                  <c:v>635</c:v>
                </c:pt>
                <c:pt idx="573">
                  <c:v>636</c:v>
                </c:pt>
                <c:pt idx="574">
                  <c:v>637</c:v>
                </c:pt>
                <c:pt idx="575">
                  <c:v>638</c:v>
                </c:pt>
                <c:pt idx="576">
                  <c:v>639</c:v>
                </c:pt>
                <c:pt idx="577">
                  <c:v>640</c:v>
                </c:pt>
                <c:pt idx="578">
                  <c:v>641</c:v>
                </c:pt>
                <c:pt idx="579">
                  <c:v>642</c:v>
                </c:pt>
                <c:pt idx="580">
                  <c:v>643</c:v>
                </c:pt>
                <c:pt idx="581">
                  <c:v>644</c:v>
                </c:pt>
                <c:pt idx="582">
                  <c:v>645</c:v>
                </c:pt>
                <c:pt idx="583">
                  <c:v>646</c:v>
                </c:pt>
                <c:pt idx="584">
                  <c:v>647</c:v>
                </c:pt>
                <c:pt idx="585">
                  <c:v>648</c:v>
                </c:pt>
                <c:pt idx="586">
                  <c:v>649</c:v>
                </c:pt>
                <c:pt idx="587">
                  <c:v>650</c:v>
                </c:pt>
                <c:pt idx="588">
                  <c:v>651</c:v>
                </c:pt>
                <c:pt idx="589">
                  <c:v>652</c:v>
                </c:pt>
                <c:pt idx="590">
                  <c:v>653</c:v>
                </c:pt>
                <c:pt idx="591">
                  <c:v>654</c:v>
                </c:pt>
                <c:pt idx="592">
                  <c:v>655</c:v>
                </c:pt>
                <c:pt idx="593">
                  <c:v>656</c:v>
                </c:pt>
                <c:pt idx="594">
                  <c:v>657</c:v>
                </c:pt>
                <c:pt idx="595">
                  <c:v>658</c:v>
                </c:pt>
                <c:pt idx="596">
                  <c:v>659</c:v>
                </c:pt>
                <c:pt idx="597">
                  <c:v>660</c:v>
                </c:pt>
                <c:pt idx="598">
                  <c:v>661</c:v>
                </c:pt>
                <c:pt idx="599">
                  <c:v>662</c:v>
                </c:pt>
                <c:pt idx="600">
                  <c:v>663</c:v>
                </c:pt>
                <c:pt idx="601">
                  <c:v>664</c:v>
                </c:pt>
                <c:pt idx="602">
                  <c:v>665</c:v>
                </c:pt>
                <c:pt idx="603">
                  <c:v>666</c:v>
                </c:pt>
                <c:pt idx="604">
                  <c:v>667</c:v>
                </c:pt>
                <c:pt idx="605">
                  <c:v>668</c:v>
                </c:pt>
                <c:pt idx="606">
                  <c:v>669</c:v>
                </c:pt>
                <c:pt idx="607">
                  <c:v>670</c:v>
                </c:pt>
                <c:pt idx="608">
                  <c:v>671</c:v>
                </c:pt>
                <c:pt idx="609">
                  <c:v>672</c:v>
                </c:pt>
                <c:pt idx="610">
                  <c:v>673</c:v>
                </c:pt>
                <c:pt idx="611">
                  <c:v>674</c:v>
                </c:pt>
                <c:pt idx="612">
                  <c:v>675</c:v>
                </c:pt>
                <c:pt idx="613">
                  <c:v>676</c:v>
                </c:pt>
                <c:pt idx="614">
                  <c:v>677</c:v>
                </c:pt>
                <c:pt idx="615">
                  <c:v>678</c:v>
                </c:pt>
                <c:pt idx="616">
                  <c:v>679</c:v>
                </c:pt>
                <c:pt idx="617">
                  <c:v>680</c:v>
                </c:pt>
                <c:pt idx="618">
                  <c:v>681</c:v>
                </c:pt>
                <c:pt idx="619">
                  <c:v>682</c:v>
                </c:pt>
                <c:pt idx="620">
                  <c:v>683</c:v>
                </c:pt>
                <c:pt idx="621">
                  <c:v>684</c:v>
                </c:pt>
                <c:pt idx="622">
                  <c:v>685</c:v>
                </c:pt>
                <c:pt idx="623">
                  <c:v>686</c:v>
                </c:pt>
                <c:pt idx="624">
                  <c:v>687</c:v>
                </c:pt>
                <c:pt idx="625">
                  <c:v>688</c:v>
                </c:pt>
                <c:pt idx="626">
                  <c:v>689</c:v>
                </c:pt>
                <c:pt idx="627">
                  <c:v>690</c:v>
                </c:pt>
                <c:pt idx="628">
                  <c:v>691</c:v>
                </c:pt>
                <c:pt idx="629">
                  <c:v>692</c:v>
                </c:pt>
                <c:pt idx="630">
                  <c:v>693</c:v>
                </c:pt>
                <c:pt idx="631">
                  <c:v>694</c:v>
                </c:pt>
                <c:pt idx="632">
                  <c:v>695</c:v>
                </c:pt>
                <c:pt idx="633">
                  <c:v>696</c:v>
                </c:pt>
                <c:pt idx="634">
                  <c:v>697</c:v>
                </c:pt>
                <c:pt idx="635">
                  <c:v>698</c:v>
                </c:pt>
                <c:pt idx="636">
                  <c:v>699</c:v>
                </c:pt>
                <c:pt idx="637">
                  <c:v>700</c:v>
                </c:pt>
                <c:pt idx="638">
                  <c:v>701</c:v>
                </c:pt>
                <c:pt idx="639">
                  <c:v>702</c:v>
                </c:pt>
                <c:pt idx="640">
                  <c:v>703</c:v>
                </c:pt>
                <c:pt idx="641">
                  <c:v>704</c:v>
                </c:pt>
                <c:pt idx="642">
                  <c:v>705</c:v>
                </c:pt>
                <c:pt idx="643">
                  <c:v>706</c:v>
                </c:pt>
                <c:pt idx="644">
                  <c:v>707</c:v>
                </c:pt>
                <c:pt idx="645">
                  <c:v>708</c:v>
                </c:pt>
                <c:pt idx="646">
                  <c:v>709</c:v>
                </c:pt>
                <c:pt idx="647">
                  <c:v>710</c:v>
                </c:pt>
                <c:pt idx="648">
                  <c:v>711</c:v>
                </c:pt>
                <c:pt idx="649">
                  <c:v>712</c:v>
                </c:pt>
                <c:pt idx="650">
                  <c:v>713</c:v>
                </c:pt>
                <c:pt idx="651">
                  <c:v>714</c:v>
                </c:pt>
                <c:pt idx="652">
                  <c:v>715</c:v>
                </c:pt>
                <c:pt idx="653">
                  <c:v>716</c:v>
                </c:pt>
                <c:pt idx="654">
                  <c:v>717</c:v>
                </c:pt>
                <c:pt idx="655">
                  <c:v>718</c:v>
                </c:pt>
                <c:pt idx="656">
                  <c:v>719</c:v>
                </c:pt>
                <c:pt idx="657">
                  <c:v>720</c:v>
                </c:pt>
                <c:pt idx="658">
                  <c:v>721</c:v>
                </c:pt>
                <c:pt idx="659">
                  <c:v>722</c:v>
                </c:pt>
                <c:pt idx="660">
                  <c:v>723</c:v>
                </c:pt>
                <c:pt idx="661">
                  <c:v>724</c:v>
                </c:pt>
                <c:pt idx="662">
                  <c:v>725</c:v>
                </c:pt>
                <c:pt idx="663">
                  <c:v>726</c:v>
                </c:pt>
                <c:pt idx="664">
                  <c:v>727</c:v>
                </c:pt>
                <c:pt idx="665">
                  <c:v>728</c:v>
                </c:pt>
                <c:pt idx="666">
                  <c:v>729</c:v>
                </c:pt>
                <c:pt idx="667">
                  <c:v>730</c:v>
                </c:pt>
                <c:pt idx="668">
                  <c:v>731</c:v>
                </c:pt>
                <c:pt idx="669">
                  <c:v>732</c:v>
                </c:pt>
                <c:pt idx="670">
                  <c:v>733</c:v>
                </c:pt>
                <c:pt idx="671">
                  <c:v>734</c:v>
                </c:pt>
                <c:pt idx="672">
                  <c:v>735</c:v>
                </c:pt>
                <c:pt idx="673">
                  <c:v>736</c:v>
                </c:pt>
                <c:pt idx="674">
                  <c:v>737</c:v>
                </c:pt>
                <c:pt idx="675">
                  <c:v>738</c:v>
                </c:pt>
                <c:pt idx="676">
                  <c:v>739</c:v>
                </c:pt>
                <c:pt idx="677">
                  <c:v>740</c:v>
                </c:pt>
                <c:pt idx="678">
                  <c:v>741</c:v>
                </c:pt>
                <c:pt idx="679">
                  <c:v>742</c:v>
                </c:pt>
                <c:pt idx="680">
                  <c:v>743</c:v>
                </c:pt>
                <c:pt idx="681">
                  <c:v>744</c:v>
                </c:pt>
                <c:pt idx="682">
                  <c:v>745</c:v>
                </c:pt>
                <c:pt idx="683">
                  <c:v>746</c:v>
                </c:pt>
                <c:pt idx="684">
                  <c:v>747</c:v>
                </c:pt>
                <c:pt idx="685">
                  <c:v>748</c:v>
                </c:pt>
                <c:pt idx="686">
                  <c:v>749</c:v>
                </c:pt>
                <c:pt idx="687">
                  <c:v>750</c:v>
                </c:pt>
                <c:pt idx="688">
                  <c:v>751</c:v>
                </c:pt>
                <c:pt idx="689">
                  <c:v>752</c:v>
                </c:pt>
                <c:pt idx="690">
                  <c:v>753</c:v>
                </c:pt>
                <c:pt idx="691">
                  <c:v>754</c:v>
                </c:pt>
                <c:pt idx="692">
                  <c:v>755</c:v>
                </c:pt>
                <c:pt idx="693">
                  <c:v>756</c:v>
                </c:pt>
                <c:pt idx="694">
                  <c:v>757</c:v>
                </c:pt>
                <c:pt idx="695">
                  <c:v>758</c:v>
                </c:pt>
                <c:pt idx="696">
                  <c:v>759</c:v>
                </c:pt>
                <c:pt idx="697">
                  <c:v>760</c:v>
                </c:pt>
                <c:pt idx="698">
                  <c:v>761</c:v>
                </c:pt>
                <c:pt idx="699">
                  <c:v>762</c:v>
                </c:pt>
                <c:pt idx="700">
                  <c:v>763</c:v>
                </c:pt>
                <c:pt idx="701">
                  <c:v>764</c:v>
                </c:pt>
                <c:pt idx="702">
                  <c:v>765</c:v>
                </c:pt>
                <c:pt idx="703">
                  <c:v>766</c:v>
                </c:pt>
                <c:pt idx="704">
                  <c:v>767</c:v>
                </c:pt>
                <c:pt idx="705">
                  <c:v>768</c:v>
                </c:pt>
                <c:pt idx="706">
                  <c:v>769</c:v>
                </c:pt>
                <c:pt idx="707">
                  <c:v>770</c:v>
                </c:pt>
                <c:pt idx="708">
                  <c:v>771</c:v>
                </c:pt>
                <c:pt idx="709">
                  <c:v>772</c:v>
                </c:pt>
                <c:pt idx="710">
                  <c:v>773</c:v>
                </c:pt>
                <c:pt idx="711">
                  <c:v>774</c:v>
                </c:pt>
                <c:pt idx="712">
                  <c:v>775</c:v>
                </c:pt>
                <c:pt idx="713">
                  <c:v>776</c:v>
                </c:pt>
                <c:pt idx="714">
                  <c:v>777</c:v>
                </c:pt>
                <c:pt idx="715">
                  <c:v>778</c:v>
                </c:pt>
                <c:pt idx="716">
                  <c:v>779</c:v>
                </c:pt>
                <c:pt idx="717">
                  <c:v>780</c:v>
                </c:pt>
                <c:pt idx="718">
                  <c:v>781</c:v>
                </c:pt>
                <c:pt idx="719">
                  <c:v>782</c:v>
                </c:pt>
                <c:pt idx="720">
                  <c:v>783</c:v>
                </c:pt>
                <c:pt idx="721">
                  <c:v>784</c:v>
                </c:pt>
                <c:pt idx="722">
                  <c:v>785</c:v>
                </c:pt>
                <c:pt idx="723">
                  <c:v>786</c:v>
                </c:pt>
                <c:pt idx="724">
                  <c:v>787</c:v>
                </c:pt>
                <c:pt idx="725">
                  <c:v>788</c:v>
                </c:pt>
                <c:pt idx="726">
                  <c:v>789</c:v>
                </c:pt>
                <c:pt idx="727">
                  <c:v>790</c:v>
                </c:pt>
                <c:pt idx="728">
                  <c:v>791</c:v>
                </c:pt>
                <c:pt idx="729">
                  <c:v>792</c:v>
                </c:pt>
                <c:pt idx="730">
                  <c:v>793</c:v>
                </c:pt>
                <c:pt idx="731">
                  <c:v>794</c:v>
                </c:pt>
                <c:pt idx="732">
                  <c:v>795</c:v>
                </c:pt>
                <c:pt idx="733">
                  <c:v>796</c:v>
                </c:pt>
                <c:pt idx="734">
                  <c:v>797</c:v>
                </c:pt>
                <c:pt idx="735">
                  <c:v>798</c:v>
                </c:pt>
                <c:pt idx="736">
                  <c:v>799</c:v>
                </c:pt>
                <c:pt idx="737">
                  <c:v>800</c:v>
                </c:pt>
                <c:pt idx="738">
                  <c:v>801</c:v>
                </c:pt>
                <c:pt idx="739">
                  <c:v>802</c:v>
                </c:pt>
                <c:pt idx="740">
                  <c:v>803</c:v>
                </c:pt>
                <c:pt idx="741">
                  <c:v>804</c:v>
                </c:pt>
                <c:pt idx="742">
                  <c:v>805</c:v>
                </c:pt>
                <c:pt idx="743">
                  <c:v>806</c:v>
                </c:pt>
                <c:pt idx="744">
                  <c:v>807</c:v>
                </c:pt>
                <c:pt idx="745">
                  <c:v>808</c:v>
                </c:pt>
                <c:pt idx="746">
                  <c:v>809</c:v>
                </c:pt>
                <c:pt idx="747">
                  <c:v>810</c:v>
                </c:pt>
                <c:pt idx="748">
                  <c:v>811</c:v>
                </c:pt>
                <c:pt idx="749">
                  <c:v>812</c:v>
                </c:pt>
                <c:pt idx="750">
                  <c:v>813</c:v>
                </c:pt>
                <c:pt idx="751">
                  <c:v>814</c:v>
                </c:pt>
                <c:pt idx="752">
                  <c:v>815</c:v>
                </c:pt>
                <c:pt idx="753">
                  <c:v>816</c:v>
                </c:pt>
                <c:pt idx="754">
                  <c:v>817</c:v>
                </c:pt>
                <c:pt idx="755">
                  <c:v>818</c:v>
                </c:pt>
                <c:pt idx="756">
                  <c:v>819</c:v>
                </c:pt>
                <c:pt idx="757">
                  <c:v>820</c:v>
                </c:pt>
                <c:pt idx="758">
                  <c:v>821</c:v>
                </c:pt>
                <c:pt idx="759">
                  <c:v>822</c:v>
                </c:pt>
                <c:pt idx="760">
                  <c:v>823</c:v>
                </c:pt>
                <c:pt idx="761">
                  <c:v>824</c:v>
                </c:pt>
                <c:pt idx="762">
                  <c:v>825</c:v>
                </c:pt>
                <c:pt idx="763">
                  <c:v>826</c:v>
                </c:pt>
                <c:pt idx="764">
                  <c:v>827</c:v>
                </c:pt>
                <c:pt idx="765">
                  <c:v>828</c:v>
                </c:pt>
                <c:pt idx="766">
                  <c:v>829</c:v>
                </c:pt>
                <c:pt idx="767">
                  <c:v>830</c:v>
                </c:pt>
                <c:pt idx="768">
                  <c:v>831</c:v>
                </c:pt>
                <c:pt idx="769">
                  <c:v>832</c:v>
                </c:pt>
                <c:pt idx="770">
                  <c:v>833</c:v>
                </c:pt>
                <c:pt idx="771">
                  <c:v>834</c:v>
                </c:pt>
                <c:pt idx="772">
                  <c:v>835</c:v>
                </c:pt>
                <c:pt idx="773">
                  <c:v>836</c:v>
                </c:pt>
                <c:pt idx="774">
                  <c:v>837</c:v>
                </c:pt>
                <c:pt idx="775">
                  <c:v>838</c:v>
                </c:pt>
                <c:pt idx="776">
                  <c:v>839</c:v>
                </c:pt>
                <c:pt idx="777">
                  <c:v>840</c:v>
                </c:pt>
                <c:pt idx="778">
                  <c:v>841</c:v>
                </c:pt>
                <c:pt idx="779">
                  <c:v>842</c:v>
                </c:pt>
                <c:pt idx="780">
                  <c:v>843</c:v>
                </c:pt>
                <c:pt idx="781">
                  <c:v>844</c:v>
                </c:pt>
                <c:pt idx="782">
                  <c:v>845</c:v>
                </c:pt>
                <c:pt idx="783">
                  <c:v>846</c:v>
                </c:pt>
                <c:pt idx="784">
                  <c:v>847</c:v>
                </c:pt>
                <c:pt idx="785">
                  <c:v>848</c:v>
                </c:pt>
                <c:pt idx="786">
                  <c:v>849</c:v>
                </c:pt>
                <c:pt idx="787">
                  <c:v>850</c:v>
                </c:pt>
                <c:pt idx="788">
                  <c:v>851</c:v>
                </c:pt>
                <c:pt idx="789">
                  <c:v>852</c:v>
                </c:pt>
                <c:pt idx="790">
                  <c:v>853</c:v>
                </c:pt>
                <c:pt idx="791">
                  <c:v>854</c:v>
                </c:pt>
                <c:pt idx="792">
                  <c:v>855</c:v>
                </c:pt>
                <c:pt idx="793">
                  <c:v>856</c:v>
                </c:pt>
                <c:pt idx="794">
                  <c:v>857</c:v>
                </c:pt>
                <c:pt idx="795">
                  <c:v>858</c:v>
                </c:pt>
                <c:pt idx="796">
                  <c:v>859</c:v>
                </c:pt>
                <c:pt idx="797">
                  <c:v>860</c:v>
                </c:pt>
                <c:pt idx="798">
                  <c:v>861</c:v>
                </c:pt>
                <c:pt idx="799">
                  <c:v>862</c:v>
                </c:pt>
                <c:pt idx="800">
                  <c:v>863</c:v>
                </c:pt>
                <c:pt idx="801">
                  <c:v>864</c:v>
                </c:pt>
                <c:pt idx="802">
                  <c:v>865</c:v>
                </c:pt>
                <c:pt idx="803">
                  <c:v>866</c:v>
                </c:pt>
                <c:pt idx="804">
                  <c:v>867</c:v>
                </c:pt>
                <c:pt idx="805">
                  <c:v>868</c:v>
                </c:pt>
                <c:pt idx="806">
                  <c:v>869</c:v>
                </c:pt>
                <c:pt idx="807">
                  <c:v>870</c:v>
                </c:pt>
                <c:pt idx="808">
                  <c:v>871</c:v>
                </c:pt>
                <c:pt idx="809">
                  <c:v>872</c:v>
                </c:pt>
                <c:pt idx="810">
                  <c:v>873</c:v>
                </c:pt>
                <c:pt idx="811">
                  <c:v>874</c:v>
                </c:pt>
                <c:pt idx="812">
                  <c:v>875</c:v>
                </c:pt>
                <c:pt idx="813">
                  <c:v>876</c:v>
                </c:pt>
                <c:pt idx="814">
                  <c:v>877</c:v>
                </c:pt>
                <c:pt idx="815">
                  <c:v>878</c:v>
                </c:pt>
                <c:pt idx="816">
                  <c:v>879</c:v>
                </c:pt>
                <c:pt idx="817">
                  <c:v>880</c:v>
                </c:pt>
                <c:pt idx="818">
                  <c:v>881</c:v>
                </c:pt>
                <c:pt idx="819">
                  <c:v>882</c:v>
                </c:pt>
                <c:pt idx="820">
                  <c:v>883</c:v>
                </c:pt>
                <c:pt idx="821">
                  <c:v>884</c:v>
                </c:pt>
                <c:pt idx="822">
                  <c:v>885</c:v>
                </c:pt>
                <c:pt idx="823">
                  <c:v>886</c:v>
                </c:pt>
                <c:pt idx="824">
                  <c:v>887</c:v>
                </c:pt>
                <c:pt idx="825">
                  <c:v>888</c:v>
                </c:pt>
                <c:pt idx="826">
                  <c:v>889</c:v>
                </c:pt>
                <c:pt idx="827">
                  <c:v>890</c:v>
                </c:pt>
                <c:pt idx="828">
                  <c:v>891</c:v>
                </c:pt>
                <c:pt idx="829">
                  <c:v>892</c:v>
                </c:pt>
                <c:pt idx="830">
                  <c:v>893</c:v>
                </c:pt>
                <c:pt idx="831">
                  <c:v>894</c:v>
                </c:pt>
                <c:pt idx="832">
                  <c:v>895</c:v>
                </c:pt>
                <c:pt idx="833">
                  <c:v>896</c:v>
                </c:pt>
                <c:pt idx="834">
                  <c:v>897</c:v>
                </c:pt>
                <c:pt idx="835">
                  <c:v>898</c:v>
                </c:pt>
                <c:pt idx="836">
                  <c:v>899</c:v>
                </c:pt>
                <c:pt idx="837">
                  <c:v>900</c:v>
                </c:pt>
                <c:pt idx="838">
                  <c:v>901</c:v>
                </c:pt>
                <c:pt idx="839">
                  <c:v>902</c:v>
                </c:pt>
                <c:pt idx="840">
                  <c:v>903</c:v>
                </c:pt>
                <c:pt idx="841">
                  <c:v>904</c:v>
                </c:pt>
                <c:pt idx="842">
                  <c:v>905</c:v>
                </c:pt>
                <c:pt idx="843">
                  <c:v>906</c:v>
                </c:pt>
                <c:pt idx="844">
                  <c:v>907</c:v>
                </c:pt>
                <c:pt idx="845">
                  <c:v>908</c:v>
                </c:pt>
                <c:pt idx="846">
                  <c:v>909</c:v>
                </c:pt>
                <c:pt idx="847">
                  <c:v>910</c:v>
                </c:pt>
                <c:pt idx="848">
                  <c:v>911</c:v>
                </c:pt>
                <c:pt idx="849">
                  <c:v>912</c:v>
                </c:pt>
                <c:pt idx="850">
                  <c:v>913</c:v>
                </c:pt>
                <c:pt idx="851">
                  <c:v>914</c:v>
                </c:pt>
                <c:pt idx="852">
                  <c:v>915</c:v>
                </c:pt>
                <c:pt idx="853">
                  <c:v>916</c:v>
                </c:pt>
                <c:pt idx="854">
                  <c:v>917</c:v>
                </c:pt>
                <c:pt idx="855">
                  <c:v>918</c:v>
                </c:pt>
                <c:pt idx="856">
                  <c:v>919</c:v>
                </c:pt>
                <c:pt idx="857">
                  <c:v>920</c:v>
                </c:pt>
                <c:pt idx="858">
                  <c:v>921</c:v>
                </c:pt>
                <c:pt idx="859">
                  <c:v>922</c:v>
                </c:pt>
                <c:pt idx="860">
                  <c:v>923</c:v>
                </c:pt>
                <c:pt idx="861">
                  <c:v>924</c:v>
                </c:pt>
                <c:pt idx="862">
                  <c:v>925</c:v>
                </c:pt>
                <c:pt idx="863">
                  <c:v>926</c:v>
                </c:pt>
                <c:pt idx="864">
                  <c:v>927</c:v>
                </c:pt>
                <c:pt idx="865">
                  <c:v>928</c:v>
                </c:pt>
                <c:pt idx="866">
                  <c:v>929</c:v>
                </c:pt>
                <c:pt idx="867">
                  <c:v>930</c:v>
                </c:pt>
                <c:pt idx="868">
                  <c:v>931</c:v>
                </c:pt>
                <c:pt idx="869">
                  <c:v>932</c:v>
                </c:pt>
                <c:pt idx="870">
                  <c:v>933</c:v>
                </c:pt>
                <c:pt idx="871">
                  <c:v>934</c:v>
                </c:pt>
                <c:pt idx="872">
                  <c:v>935</c:v>
                </c:pt>
                <c:pt idx="873">
                  <c:v>936</c:v>
                </c:pt>
                <c:pt idx="874">
                  <c:v>937</c:v>
                </c:pt>
                <c:pt idx="875">
                  <c:v>938</c:v>
                </c:pt>
                <c:pt idx="876">
                  <c:v>939</c:v>
                </c:pt>
                <c:pt idx="877">
                  <c:v>940</c:v>
                </c:pt>
                <c:pt idx="878">
                  <c:v>941</c:v>
                </c:pt>
                <c:pt idx="879">
                  <c:v>942</c:v>
                </c:pt>
                <c:pt idx="880">
                  <c:v>943</c:v>
                </c:pt>
                <c:pt idx="881">
                  <c:v>944</c:v>
                </c:pt>
                <c:pt idx="882">
                  <c:v>945</c:v>
                </c:pt>
                <c:pt idx="883">
                  <c:v>946</c:v>
                </c:pt>
                <c:pt idx="884">
                  <c:v>947</c:v>
                </c:pt>
                <c:pt idx="885">
                  <c:v>948</c:v>
                </c:pt>
                <c:pt idx="886">
                  <c:v>949</c:v>
                </c:pt>
                <c:pt idx="887">
                  <c:v>950</c:v>
                </c:pt>
                <c:pt idx="888">
                  <c:v>951</c:v>
                </c:pt>
                <c:pt idx="889">
                  <c:v>952</c:v>
                </c:pt>
                <c:pt idx="890">
                  <c:v>953</c:v>
                </c:pt>
                <c:pt idx="891">
                  <c:v>954</c:v>
                </c:pt>
                <c:pt idx="892">
                  <c:v>955</c:v>
                </c:pt>
                <c:pt idx="893">
                  <c:v>956</c:v>
                </c:pt>
                <c:pt idx="894">
                  <c:v>957</c:v>
                </c:pt>
                <c:pt idx="895">
                  <c:v>958</c:v>
                </c:pt>
                <c:pt idx="896">
                  <c:v>959</c:v>
                </c:pt>
                <c:pt idx="897">
                  <c:v>960</c:v>
                </c:pt>
                <c:pt idx="898">
                  <c:v>961</c:v>
                </c:pt>
                <c:pt idx="899">
                  <c:v>962</c:v>
                </c:pt>
                <c:pt idx="900">
                  <c:v>963</c:v>
                </c:pt>
                <c:pt idx="901">
                  <c:v>964</c:v>
                </c:pt>
                <c:pt idx="902">
                  <c:v>965</c:v>
                </c:pt>
                <c:pt idx="903">
                  <c:v>966</c:v>
                </c:pt>
                <c:pt idx="904">
                  <c:v>967</c:v>
                </c:pt>
                <c:pt idx="905">
                  <c:v>968</c:v>
                </c:pt>
                <c:pt idx="906">
                  <c:v>969</c:v>
                </c:pt>
                <c:pt idx="907">
                  <c:v>970</c:v>
                </c:pt>
                <c:pt idx="908">
                  <c:v>971</c:v>
                </c:pt>
                <c:pt idx="909">
                  <c:v>972</c:v>
                </c:pt>
                <c:pt idx="910">
                  <c:v>973</c:v>
                </c:pt>
                <c:pt idx="911">
                  <c:v>974</c:v>
                </c:pt>
                <c:pt idx="912">
                  <c:v>975</c:v>
                </c:pt>
                <c:pt idx="913">
                  <c:v>976</c:v>
                </c:pt>
                <c:pt idx="914">
                  <c:v>977</c:v>
                </c:pt>
                <c:pt idx="915">
                  <c:v>978</c:v>
                </c:pt>
                <c:pt idx="916">
                  <c:v>979</c:v>
                </c:pt>
                <c:pt idx="917">
                  <c:v>980</c:v>
                </c:pt>
                <c:pt idx="918">
                  <c:v>981</c:v>
                </c:pt>
                <c:pt idx="919">
                  <c:v>982</c:v>
                </c:pt>
                <c:pt idx="920">
                  <c:v>983</c:v>
                </c:pt>
                <c:pt idx="921">
                  <c:v>984</c:v>
                </c:pt>
                <c:pt idx="922">
                  <c:v>985</c:v>
                </c:pt>
                <c:pt idx="923">
                  <c:v>986</c:v>
                </c:pt>
                <c:pt idx="924">
                  <c:v>987</c:v>
                </c:pt>
                <c:pt idx="925">
                  <c:v>988</c:v>
                </c:pt>
                <c:pt idx="926">
                  <c:v>989</c:v>
                </c:pt>
                <c:pt idx="927">
                  <c:v>990</c:v>
                </c:pt>
                <c:pt idx="928">
                  <c:v>991</c:v>
                </c:pt>
                <c:pt idx="929">
                  <c:v>992</c:v>
                </c:pt>
                <c:pt idx="930">
                  <c:v>993</c:v>
                </c:pt>
                <c:pt idx="931">
                  <c:v>994</c:v>
                </c:pt>
                <c:pt idx="932">
                  <c:v>995</c:v>
                </c:pt>
                <c:pt idx="933">
                  <c:v>996</c:v>
                </c:pt>
                <c:pt idx="934">
                  <c:v>997</c:v>
                </c:pt>
                <c:pt idx="935">
                  <c:v>998</c:v>
                </c:pt>
                <c:pt idx="936">
                  <c:v>999</c:v>
                </c:pt>
                <c:pt idx="937">
                  <c:v>1000</c:v>
                </c:pt>
                <c:pt idx="938">
                  <c:v>1001</c:v>
                </c:pt>
                <c:pt idx="939">
                  <c:v>1002</c:v>
                </c:pt>
                <c:pt idx="940">
                  <c:v>1003</c:v>
                </c:pt>
                <c:pt idx="941">
                  <c:v>1004</c:v>
                </c:pt>
                <c:pt idx="942">
                  <c:v>1005</c:v>
                </c:pt>
                <c:pt idx="943">
                  <c:v>1006</c:v>
                </c:pt>
                <c:pt idx="944">
                  <c:v>1007</c:v>
                </c:pt>
                <c:pt idx="945">
                  <c:v>1008</c:v>
                </c:pt>
                <c:pt idx="946">
                  <c:v>1009</c:v>
                </c:pt>
                <c:pt idx="947">
                  <c:v>1010</c:v>
                </c:pt>
                <c:pt idx="948">
                  <c:v>1011</c:v>
                </c:pt>
                <c:pt idx="949">
                  <c:v>1012</c:v>
                </c:pt>
                <c:pt idx="950">
                  <c:v>1013</c:v>
                </c:pt>
                <c:pt idx="951">
                  <c:v>1014</c:v>
                </c:pt>
                <c:pt idx="952">
                  <c:v>1015</c:v>
                </c:pt>
                <c:pt idx="953">
                  <c:v>1016</c:v>
                </c:pt>
                <c:pt idx="954">
                  <c:v>1017</c:v>
                </c:pt>
                <c:pt idx="955">
                  <c:v>1018</c:v>
                </c:pt>
                <c:pt idx="956">
                  <c:v>1019</c:v>
                </c:pt>
                <c:pt idx="957">
                  <c:v>1020</c:v>
                </c:pt>
                <c:pt idx="958">
                  <c:v>1021</c:v>
                </c:pt>
                <c:pt idx="959">
                  <c:v>1022</c:v>
                </c:pt>
                <c:pt idx="960">
                  <c:v>1023</c:v>
                </c:pt>
                <c:pt idx="961">
                  <c:v>1024</c:v>
                </c:pt>
                <c:pt idx="962">
                  <c:v>1025</c:v>
                </c:pt>
                <c:pt idx="963">
                  <c:v>1026</c:v>
                </c:pt>
                <c:pt idx="964">
                  <c:v>1027</c:v>
                </c:pt>
                <c:pt idx="965">
                  <c:v>1028</c:v>
                </c:pt>
                <c:pt idx="966">
                  <c:v>1029</c:v>
                </c:pt>
                <c:pt idx="967">
                  <c:v>1030</c:v>
                </c:pt>
                <c:pt idx="968">
                  <c:v>1031</c:v>
                </c:pt>
                <c:pt idx="969">
                  <c:v>1032</c:v>
                </c:pt>
                <c:pt idx="970">
                  <c:v>1033</c:v>
                </c:pt>
                <c:pt idx="971">
                  <c:v>1034</c:v>
                </c:pt>
                <c:pt idx="972">
                  <c:v>1035</c:v>
                </c:pt>
                <c:pt idx="973">
                  <c:v>1036</c:v>
                </c:pt>
                <c:pt idx="974">
                  <c:v>1037</c:v>
                </c:pt>
                <c:pt idx="975">
                  <c:v>1038</c:v>
                </c:pt>
                <c:pt idx="976">
                  <c:v>1039</c:v>
                </c:pt>
                <c:pt idx="977">
                  <c:v>1040</c:v>
                </c:pt>
                <c:pt idx="978">
                  <c:v>1041</c:v>
                </c:pt>
                <c:pt idx="979">
                  <c:v>1042</c:v>
                </c:pt>
                <c:pt idx="980">
                  <c:v>1043</c:v>
                </c:pt>
                <c:pt idx="981">
                  <c:v>1044</c:v>
                </c:pt>
                <c:pt idx="982">
                  <c:v>1045</c:v>
                </c:pt>
                <c:pt idx="983">
                  <c:v>1046</c:v>
                </c:pt>
                <c:pt idx="984">
                  <c:v>1047</c:v>
                </c:pt>
                <c:pt idx="985">
                  <c:v>1048</c:v>
                </c:pt>
                <c:pt idx="986">
                  <c:v>1049</c:v>
                </c:pt>
                <c:pt idx="987">
                  <c:v>1050</c:v>
                </c:pt>
                <c:pt idx="988">
                  <c:v>1051</c:v>
                </c:pt>
                <c:pt idx="989">
                  <c:v>1052</c:v>
                </c:pt>
                <c:pt idx="990">
                  <c:v>1053</c:v>
                </c:pt>
                <c:pt idx="991">
                  <c:v>1054</c:v>
                </c:pt>
                <c:pt idx="992">
                  <c:v>1055</c:v>
                </c:pt>
                <c:pt idx="993">
                  <c:v>1056</c:v>
                </c:pt>
                <c:pt idx="994">
                  <c:v>1057</c:v>
                </c:pt>
                <c:pt idx="995">
                  <c:v>1058</c:v>
                </c:pt>
                <c:pt idx="996">
                  <c:v>1059</c:v>
                </c:pt>
                <c:pt idx="997">
                  <c:v>1060</c:v>
                </c:pt>
                <c:pt idx="998">
                  <c:v>1061</c:v>
                </c:pt>
                <c:pt idx="999">
                  <c:v>1062</c:v>
                </c:pt>
                <c:pt idx="1000">
                  <c:v>1063</c:v>
                </c:pt>
                <c:pt idx="1001">
                  <c:v>1064</c:v>
                </c:pt>
                <c:pt idx="1002">
                  <c:v>1065</c:v>
                </c:pt>
                <c:pt idx="1003">
                  <c:v>1066</c:v>
                </c:pt>
                <c:pt idx="1004">
                  <c:v>1067</c:v>
                </c:pt>
                <c:pt idx="1005">
                  <c:v>1068</c:v>
                </c:pt>
                <c:pt idx="1006">
                  <c:v>1069</c:v>
                </c:pt>
                <c:pt idx="1007">
                  <c:v>1070</c:v>
                </c:pt>
                <c:pt idx="1008">
                  <c:v>1071</c:v>
                </c:pt>
                <c:pt idx="1009">
                  <c:v>1072</c:v>
                </c:pt>
                <c:pt idx="1010">
                  <c:v>1073</c:v>
                </c:pt>
                <c:pt idx="1011">
                  <c:v>1074</c:v>
                </c:pt>
                <c:pt idx="1012">
                  <c:v>1075</c:v>
                </c:pt>
                <c:pt idx="1013">
                  <c:v>1076</c:v>
                </c:pt>
                <c:pt idx="1014">
                  <c:v>1077</c:v>
                </c:pt>
                <c:pt idx="1015">
                  <c:v>1078</c:v>
                </c:pt>
                <c:pt idx="1016">
                  <c:v>1079</c:v>
                </c:pt>
                <c:pt idx="1017">
                  <c:v>1080</c:v>
                </c:pt>
                <c:pt idx="1018">
                  <c:v>1081</c:v>
                </c:pt>
                <c:pt idx="1019">
                  <c:v>1082</c:v>
                </c:pt>
                <c:pt idx="1020">
                  <c:v>1083</c:v>
                </c:pt>
                <c:pt idx="1021">
                  <c:v>1084</c:v>
                </c:pt>
                <c:pt idx="1022">
                  <c:v>1085</c:v>
                </c:pt>
                <c:pt idx="1023">
                  <c:v>1086</c:v>
                </c:pt>
                <c:pt idx="1024">
                  <c:v>1087</c:v>
                </c:pt>
                <c:pt idx="1025">
                  <c:v>1088</c:v>
                </c:pt>
                <c:pt idx="1026">
                  <c:v>1089</c:v>
                </c:pt>
                <c:pt idx="1027">
                  <c:v>1090</c:v>
                </c:pt>
                <c:pt idx="1028">
                  <c:v>1091</c:v>
                </c:pt>
                <c:pt idx="1029">
                  <c:v>1092</c:v>
                </c:pt>
                <c:pt idx="1030">
                  <c:v>1093</c:v>
                </c:pt>
                <c:pt idx="1031">
                  <c:v>1094</c:v>
                </c:pt>
                <c:pt idx="1032">
                  <c:v>1095</c:v>
                </c:pt>
                <c:pt idx="1033">
                  <c:v>1096</c:v>
                </c:pt>
                <c:pt idx="1034">
                  <c:v>1097</c:v>
                </c:pt>
                <c:pt idx="1035">
                  <c:v>1098</c:v>
                </c:pt>
                <c:pt idx="1036">
                  <c:v>1099</c:v>
                </c:pt>
                <c:pt idx="1037">
                  <c:v>1100</c:v>
                </c:pt>
                <c:pt idx="1038">
                  <c:v>1101</c:v>
                </c:pt>
                <c:pt idx="1039">
                  <c:v>1102</c:v>
                </c:pt>
                <c:pt idx="1040">
                  <c:v>1103</c:v>
                </c:pt>
                <c:pt idx="1041">
                  <c:v>1104</c:v>
                </c:pt>
                <c:pt idx="1042">
                  <c:v>1105</c:v>
                </c:pt>
                <c:pt idx="1043">
                  <c:v>1106</c:v>
                </c:pt>
                <c:pt idx="1044">
                  <c:v>1107</c:v>
                </c:pt>
                <c:pt idx="1045">
                  <c:v>1108</c:v>
                </c:pt>
                <c:pt idx="1046">
                  <c:v>1109</c:v>
                </c:pt>
                <c:pt idx="1047">
                  <c:v>1110</c:v>
                </c:pt>
                <c:pt idx="1048">
                  <c:v>1111</c:v>
                </c:pt>
                <c:pt idx="1049">
                  <c:v>1112</c:v>
                </c:pt>
                <c:pt idx="1050">
                  <c:v>1113</c:v>
                </c:pt>
                <c:pt idx="1051">
                  <c:v>1114</c:v>
                </c:pt>
                <c:pt idx="1052">
                  <c:v>1115</c:v>
                </c:pt>
                <c:pt idx="1053">
                  <c:v>1116</c:v>
                </c:pt>
                <c:pt idx="1054">
                  <c:v>1117</c:v>
                </c:pt>
                <c:pt idx="1055">
                  <c:v>1118</c:v>
                </c:pt>
                <c:pt idx="1056">
                  <c:v>1119</c:v>
                </c:pt>
                <c:pt idx="1057">
                  <c:v>1120</c:v>
                </c:pt>
                <c:pt idx="1058">
                  <c:v>1121</c:v>
                </c:pt>
                <c:pt idx="1059">
                  <c:v>1122</c:v>
                </c:pt>
                <c:pt idx="1060">
                  <c:v>1123</c:v>
                </c:pt>
                <c:pt idx="1061">
                  <c:v>1124</c:v>
                </c:pt>
                <c:pt idx="1062">
                  <c:v>1125</c:v>
                </c:pt>
                <c:pt idx="1063">
                  <c:v>1126</c:v>
                </c:pt>
                <c:pt idx="1064">
                  <c:v>1127</c:v>
                </c:pt>
                <c:pt idx="1065">
                  <c:v>1128</c:v>
                </c:pt>
                <c:pt idx="1066">
                  <c:v>1129</c:v>
                </c:pt>
                <c:pt idx="1067">
                  <c:v>1130</c:v>
                </c:pt>
                <c:pt idx="1068">
                  <c:v>1131</c:v>
                </c:pt>
                <c:pt idx="1069">
                  <c:v>1132</c:v>
                </c:pt>
                <c:pt idx="1070">
                  <c:v>1133</c:v>
                </c:pt>
                <c:pt idx="1071">
                  <c:v>1134</c:v>
                </c:pt>
                <c:pt idx="1072">
                  <c:v>1135</c:v>
                </c:pt>
                <c:pt idx="1073">
                  <c:v>1136</c:v>
                </c:pt>
                <c:pt idx="1074">
                  <c:v>1137</c:v>
                </c:pt>
                <c:pt idx="1075">
                  <c:v>1138</c:v>
                </c:pt>
                <c:pt idx="1076">
                  <c:v>1139</c:v>
                </c:pt>
                <c:pt idx="1077">
                  <c:v>1140</c:v>
                </c:pt>
                <c:pt idx="1078">
                  <c:v>1141</c:v>
                </c:pt>
                <c:pt idx="1079">
                  <c:v>1142</c:v>
                </c:pt>
                <c:pt idx="1080">
                  <c:v>1143</c:v>
                </c:pt>
                <c:pt idx="1081">
                  <c:v>1144</c:v>
                </c:pt>
                <c:pt idx="1082">
                  <c:v>1145</c:v>
                </c:pt>
                <c:pt idx="1083">
                  <c:v>1146</c:v>
                </c:pt>
                <c:pt idx="1084">
                  <c:v>1147</c:v>
                </c:pt>
                <c:pt idx="1085">
                  <c:v>1148</c:v>
                </c:pt>
                <c:pt idx="1086">
                  <c:v>1149</c:v>
                </c:pt>
                <c:pt idx="1087">
                  <c:v>1150</c:v>
                </c:pt>
                <c:pt idx="1088">
                  <c:v>1151</c:v>
                </c:pt>
                <c:pt idx="1089">
                  <c:v>1152</c:v>
                </c:pt>
                <c:pt idx="1090">
                  <c:v>1153</c:v>
                </c:pt>
                <c:pt idx="1091">
                  <c:v>1154</c:v>
                </c:pt>
                <c:pt idx="1092">
                  <c:v>1155</c:v>
                </c:pt>
                <c:pt idx="1093">
                  <c:v>1156</c:v>
                </c:pt>
                <c:pt idx="1094">
                  <c:v>1157</c:v>
                </c:pt>
                <c:pt idx="1095">
                  <c:v>1158</c:v>
                </c:pt>
                <c:pt idx="1096">
                  <c:v>1159</c:v>
                </c:pt>
                <c:pt idx="1097">
                  <c:v>1160</c:v>
                </c:pt>
                <c:pt idx="1098">
                  <c:v>1161</c:v>
                </c:pt>
                <c:pt idx="1099">
                  <c:v>1162</c:v>
                </c:pt>
                <c:pt idx="1100">
                  <c:v>1163</c:v>
                </c:pt>
                <c:pt idx="1101">
                  <c:v>1164</c:v>
                </c:pt>
                <c:pt idx="1102">
                  <c:v>1165</c:v>
                </c:pt>
                <c:pt idx="1103">
                  <c:v>1166</c:v>
                </c:pt>
                <c:pt idx="1104">
                  <c:v>1167</c:v>
                </c:pt>
                <c:pt idx="1105">
                  <c:v>1168</c:v>
                </c:pt>
                <c:pt idx="1106">
                  <c:v>1169</c:v>
                </c:pt>
                <c:pt idx="1107">
                  <c:v>1170</c:v>
                </c:pt>
                <c:pt idx="1108">
                  <c:v>1171</c:v>
                </c:pt>
                <c:pt idx="1109">
                  <c:v>1172</c:v>
                </c:pt>
                <c:pt idx="1110">
                  <c:v>1173</c:v>
                </c:pt>
                <c:pt idx="1111">
                  <c:v>1174</c:v>
                </c:pt>
                <c:pt idx="1112">
                  <c:v>1175</c:v>
                </c:pt>
                <c:pt idx="1113">
                  <c:v>1176</c:v>
                </c:pt>
                <c:pt idx="1114">
                  <c:v>1177</c:v>
                </c:pt>
                <c:pt idx="1115">
                  <c:v>1178</c:v>
                </c:pt>
                <c:pt idx="1116">
                  <c:v>1179</c:v>
                </c:pt>
                <c:pt idx="1117">
                  <c:v>1180</c:v>
                </c:pt>
                <c:pt idx="1118">
                  <c:v>1181</c:v>
                </c:pt>
                <c:pt idx="1119">
                  <c:v>1182</c:v>
                </c:pt>
                <c:pt idx="1120">
                  <c:v>1183</c:v>
                </c:pt>
                <c:pt idx="1121">
                  <c:v>1184</c:v>
                </c:pt>
                <c:pt idx="1122">
                  <c:v>1185</c:v>
                </c:pt>
                <c:pt idx="1123">
                  <c:v>1186</c:v>
                </c:pt>
                <c:pt idx="1124">
                  <c:v>1187</c:v>
                </c:pt>
                <c:pt idx="1125">
                  <c:v>1188</c:v>
                </c:pt>
                <c:pt idx="1126">
                  <c:v>1189</c:v>
                </c:pt>
                <c:pt idx="1127">
                  <c:v>1190</c:v>
                </c:pt>
                <c:pt idx="1128">
                  <c:v>1191</c:v>
                </c:pt>
                <c:pt idx="1129">
                  <c:v>1192</c:v>
                </c:pt>
                <c:pt idx="1130">
                  <c:v>1193</c:v>
                </c:pt>
                <c:pt idx="1131">
                  <c:v>1194</c:v>
                </c:pt>
                <c:pt idx="1132">
                  <c:v>1195</c:v>
                </c:pt>
                <c:pt idx="1133">
                  <c:v>1196</c:v>
                </c:pt>
                <c:pt idx="1134">
                  <c:v>1197</c:v>
                </c:pt>
                <c:pt idx="1135">
                  <c:v>1198</c:v>
                </c:pt>
                <c:pt idx="1136">
                  <c:v>1199</c:v>
                </c:pt>
                <c:pt idx="1137">
                  <c:v>1200</c:v>
                </c:pt>
                <c:pt idx="1138">
                  <c:v>1201</c:v>
                </c:pt>
                <c:pt idx="1139">
                  <c:v>1202</c:v>
                </c:pt>
                <c:pt idx="1140">
                  <c:v>1203</c:v>
                </c:pt>
                <c:pt idx="1141">
                  <c:v>1204</c:v>
                </c:pt>
                <c:pt idx="1142">
                  <c:v>1205</c:v>
                </c:pt>
                <c:pt idx="1143">
                  <c:v>1206</c:v>
                </c:pt>
                <c:pt idx="1144">
                  <c:v>1207</c:v>
                </c:pt>
                <c:pt idx="1145">
                  <c:v>1208</c:v>
                </c:pt>
                <c:pt idx="1146">
                  <c:v>1209</c:v>
                </c:pt>
                <c:pt idx="1147">
                  <c:v>1210</c:v>
                </c:pt>
                <c:pt idx="1148">
                  <c:v>1211</c:v>
                </c:pt>
                <c:pt idx="1149">
                  <c:v>1212</c:v>
                </c:pt>
                <c:pt idx="1150">
                  <c:v>1213</c:v>
                </c:pt>
                <c:pt idx="1151">
                  <c:v>1214</c:v>
                </c:pt>
                <c:pt idx="1152">
                  <c:v>1215</c:v>
                </c:pt>
                <c:pt idx="1153">
                  <c:v>1216</c:v>
                </c:pt>
                <c:pt idx="1154">
                  <c:v>1217</c:v>
                </c:pt>
                <c:pt idx="1155">
                  <c:v>1218</c:v>
                </c:pt>
                <c:pt idx="1156">
                  <c:v>1219</c:v>
                </c:pt>
                <c:pt idx="1157">
                  <c:v>1220</c:v>
                </c:pt>
                <c:pt idx="1158">
                  <c:v>1221</c:v>
                </c:pt>
                <c:pt idx="1159">
                  <c:v>1222</c:v>
                </c:pt>
                <c:pt idx="1160">
                  <c:v>1223</c:v>
                </c:pt>
                <c:pt idx="1161">
                  <c:v>1224</c:v>
                </c:pt>
                <c:pt idx="1162">
                  <c:v>1225</c:v>
                </c:pt>
                <c:pt idx="1163">
                  <c:v>1226</c:v>
                </c:pt>
                <c:pt idx="1164">
                  <c:v>1227</c:v>
                </c:pt>
                <c:pt idx="1165">
                  <c:v>1228</c:v>
                </c:pt>
                <c:pt idx="1166">
                  <c:v>1229</c:v>
                </c:pt>
                <c:pt idx="1167">
                  <c:v>1230</c:v>
                </c:pt>
                <c:pt idx="1168">
                  <c:v>1231</c:v>
                </c:pt>
                <c:pt idx="1169">
                  <c:v>1232</c:v>
                </c:pt>
                <c:pt idx="1170">
                  <c:v>1233</c:v>
                </c:pt>
                <c:pt idx="1171">
                  <c:v>1234</c:v>
                </c:pt>
                <c:pt idx="1172">
                  <c:v>1235</c:v>
                </c:pt>
                <c:pt idx="1173">
                  <c:v>1236</c:v>
                </c:pt>
                <c:pt idx="1174">
                  <c:v>1237</c:v>
                </c:pt>
                <c:pt idx="1175">
                  <c:v>1238</c:v>
                </c:pt>
                <c:pt idx="1176">
                  <c:v>1239</c:v>
                </c:pt>
                <c:pt idx="1177">
                  <c:v>1240</c:v>
                </c:pt>
                <c:pt idx="1178">
                  <c:v>1241</c:v>
                </c:pt>
                <c:pt idx="1179">
                  <c:v>1242</c:v>
                </c:pt>
                <c:pt idx="1180">
                  <c:v>1243</c:v>
                </c:pt>
                <c:pt idx="1181">
                  <c:v>1244</c:v>
                </c:pt>
                <c:pt idx="1182">
                  <c:v>1245</c:v>
                </c:pt>
                <c:pt idx="1183">
                  <c:v>1246</c:v>
                </c:pt>
                <c:pt idx="1184">
                  <c:v>1247</c:v>
                </c:pt>
                <c:pt idx="1185">
                  <c:v>1248</c:v>
                </c:pt>
                <c:pt idx="1186">
                  <c:v>1249</c:v>
                </c:pt>
                <c:pt idx="1187">
                  <c:v>1250</c:v>
                </c:pt>
                <c:pt idx="1188">
                  <c:v>1251</c:v>
                </c:pt>
                <c:pt idx="1189">
                  <c:v>1252</c:v>
                </c:pt>
                <c:pt idx="1190">
                  <c:v>1253</c:v>
                </c:pt>
                <c:pt idx="1191">
                  <c:v>1254</c:v>
                </c:pt>
                <c:pt idx="1192">
                  <c:v>1255</c:v>
                </c:pt>
                <c:pt idx="1193">
                  <c:v>1256</c:v>
                </c:pt>
                <c:pt idx="1194">
                  <c:v>1257</c:v>
                </c:pt>
                <c:pt idx="1195">
                  <c:v>1258</c:v>
                </c:pt>
                <c:pt idx="1196">
                  <c:v>1259</c:v>
                </c:pt>
                <c:pt idx="1197">
                  <c:v>1260</c:v>
                </c:pt>
                <c:pt idx="1198">
                  <c:v>1261</c:v>
                </c:pt>
                <c:pt idx="1199">
                  <c:v>1262</c:v>
                </c:pt>
                <c:pt idx="1200">
                  <c:v>1263</c:v>
                </c:pt>
                <c:pt idx="1201">
                  <c:v>1264</c:v>
                </c:pt>
                <c:pt idx="1202">
                  <c:v>1265</c:v>
                </c:pt>
                <c:pt idx="1203">
                  <c:v>1266</c:v>
                </c:pt>
                <c:pt idx="1204">
                  <c:v>1267</c:v>
                </c:pt>
                <c:pt idx="1205">
                  <c:v>1268</c:v>
                </c:pt>
                <c:pt idx="1206">
                  <c:v>1269</c:v>
                </c:pt>
                <c:pt idx="1207">
                  <c:v>1270</c:v>
                </c:pt>
                <c:pt idx="1208">
                  <c:v>1271</c:v>
                </c:pt>
                <c:pt idx="1209">
                  <c:v>1272</c:v>
                </c:pt>
                <c:pt idx="1210">
                  <c:v>1273</c:v>
                </c:pt>
                <c:pt idx="1211">
                  <c:v>1274</c:v>
                </c:pt>
                <c:pt idx="1212">
                  <c:v>1275</c:v>
                </c:pt>
                <c:pt idx="1213">
                  <c:v>1276</c:v>
                </c:pt>
                <c:pt idx="1214">
                  <c:v>1277</c:v>
                </c:pt>
                <c:pt idx="1215">
                  <c:v>1278</c:v>
                </c:pt>
                <c:pt idx="1216">
                  <c:v>1279</c:v>
                </c:pt>
                <c:pt idx="1217">
                  <c:v>1280</c:v>
                </c:pt>
                <c:pt idx="1218">
                  <c:v>1281</c:v>
                </c:pt>
                <c:pt idx="1219">
                  <c:v>1282</c:v>
                </c:pt>
                <c:pt idx="1220">
                  <c:v>1283</c:v>
                </c:pt>
                <c:pt idx="1221">
                  <c:v>1284</c:v>
                </c:pt>
                <c:pt idx="1222">
                  <c:v>1285</c:v>
                </c:pt>
                <c:pt idx="1223">
                  <c:v>1286</c:v>
                </c:pt>
                <c:pt idx="1224">
                  <c:v>1287</c:v>
                </c:pt>
                <c:pt idx="1225">
                  <c:v>1288</c:v>
                </c:pt>
                <c:pt idx="1226">
                  <c:v>1289</c:v>
                </c:pt>
                <c:pt idx="1227">
                  <c:v>1290</c:v>
                </c:pt>
                <c:pt idx="1228">
                  <c:v>1291</c:v>
                </c:pt>
                <c:pt idx="1229">
                  <c:v>1292</c:v>
                </c:pt>
                <c:pt idx="1230">
                  <c:v>1293</c:v>
                </c:pt>
                <c:pt idx="1231">
                  <c:v>1294</c:v>
                </c:pt>
                <c:pt idx="1232">
                  <c:v>1295</c:v>
                </c:pt>
                <c:pt idx="1233">
                  <c:v>1296</c:v>
                </c:pt>
                <c:pt idx="1234">
                  <c:v>1297</c:v>
                </c:pt>
                <c:pt idx="1235">
                  <c:v>1298</c:v>
                </c:pt>
                <c:pt idx="1236">
                  <c:v>1299</c:v>
                </c:pt>
                <c:pt idx="1237">
                  <c:v>1300</c:v>
                </c:pt>
                <c:pt idx="1238">
                  <c:v>1301</c:v>
                </c:pt>
                <c:pt idx="1239">
                  <c:v>1302</c:v>
                </c:pt>
                <c:pt idx="1240">
                  <c:v>1303</c:v>
                </c:pt>
                <c:pt idx="1241">
                  <c:v>1304</c:v>
                </c:pt>
                <c:pt idx="1242">
                  <c:v>1305</c:v>
                </c:pt>
                <c:pt idx="1243">
                  <c:v>1306</c:v>
                </c:pt>
                <c:pt idx="1244">
                  <c:v>1307</c:v>
                </c:pt>
                <c:pt idx="1245">
                  <c:v>1308</c:v>
                </c:pt>
                <c:pt idx="1246">
                  <c:v>1309</c:v>
                </c:pt>
                <c:pt idx="1247">
                  <c:v>1310</c:v>
                </c:pt>
                <c:pt idx="1248">
                  <c:v>1311</c:v>
                </c:pt>
                <c:pt idx="1249">
                  <c:v>1312</c:v>
                </c:pt>
                <c:pt idx="1250">
                  <c:v>1313</c:v>
                </c:pt>
                <c:pt idx="1251">
                  <c:v>1314</c:v>
                </c:pt>
                <c:pt idx="1252">
                  <c:v>1315</c:v>
                </c:pt>
                <c:pt idx="1253">
                  <c:v>1316</c:v>
                </c:pt>
                <c:pt idx="1254">
                  <c:v>1317</c:v>
                </c:pt>
                <c:pt idx="1255">
                  <c:v>1318</c:v>
                </c:pt>
                <c:pt idx="1256">
                  <c:v>1319</c:v>
                </c:pt>
                <c:pt idx="1257">
                  <c:v>1320</c:v>
                </c:pt>
                <c:pt idx="1258">
                  <c:v>1321</c:v>
                </c:pt>
                <c:pt idx="1259">
                  <c:v>1322</c:v>
                </c:pt>
                <c:pt idx="1260">
                  <c:v>1323</c:v>
                </c:pt>
                <c:pt idx="1261">
                  <c:v>1324</c:v>
                </c:pt>
                <c:pt idx="1262">
                  <c:v>1325</c:v>
                </c:pt>
                <c:pt idx="1263">
                  <c:v>1326</c:v>
                </c:pt>
                <c:pt idx="1264">
                  <c:v>1327</c:v>
                </c:pt>
                <c:pt idx="1265">
                  <c:v>1328</c:v>
                </c:pt>
                <c:pt idx="1266">
                  <c:v>1329</c:v>
                </c:pt>
                <c:pt idx="1267">
                  <c:v>1330</c:v>
                </c:pt>
                <c:pt idx="1268">
                  <c:v>1331</c:v>
                </c:pt>
                <c:pt idx="1269">
                  <c:v>1332</c:v>
                </c:pt>
                <c:pt idx="1270">
                  <c:v>1333</c:v>
                </c:pt>
                <c:pt idx="1271">
                  <c:v>1334</c:v>
                </c:pt>
                <c:pt idx="1272">
                  <c:v>1335</c:v>
                </c:pt>
                <c:pt idx="1273">
                  <c:v>1336</c:v>
                </c:pt>
                <c:pt idx="1274">
                  <c:v>1337</c:v>
                </c:pt>
                <c:pt idx="1275">
                  <c:v>1338</c:v>
                </c:pt>
                <c:pt idx="1276">
                  <c:v>1339</c:v>
                </c:pt>
                <c:pt idx="1277">
                  <c:v>1340</c:v>
                </c:pt>
                <c:pt idx="1278">
                  <c:v>1341</c:v>
                </c:pt>
                <c:pt idx="1279">
                  <c:v>1342</c:v>
                </c:pt>
                <c:pt idx="1280">
                  <c:v>1343</c:v>
                </c:pt>
                <c:pt idx="1281">
                  <c:v>1344</c:v>
                </c:pt>
                <c:pt idx="1282">
                  <c:v>1345</c:v>
                </c:pt>
                <c:pt idx="1283">
                  <c:v>1346</c:v>
                </c:pt>
                <c:pt idx="1284">
                  <c:v>1347</c:v>
                </c:pt>
                <c:pt idx="1285">
                  <c:v>1348</c:v>
                </c:pt>
                <c:pt idx="1286">
                  <c:v>1349</c:v>
                </c:pt>
                <c:pt idx="1287">
                  <c:v>1350</c:v>
                </c:pt>
                <c:pt idx="1288">
                  <c:v>1351</c:v>
                </c:pt>
                <c:pt idx="1289">
                  <c:v>1352</c:v>
                </c:pt>
                <c:pt idx="1290">
                  <c:v>1353</c:v>
                </c:pt>
                <c:pt idx="1291">
                  <c:v>1354</c:v>
                </c:pt>
                <c:pt idx="1292">
                  <c:v>1355</c:v>
                </c:pt>
                <c:pt idx="1293">
                  <c:v>1356</c:v>
                </c:pt>
                <c:pt idx="1294">
                  <c:v>1357</c:v>
                </c:pt>
                <c:pt idx="1295">
                  <c:v>1358</c:v>
                </c:pt>
                <c:pt idx="1296">
                  <c:v>1359</c:v>
                </c:pt>
                <c:pt idx="1297">
                  <c:v>1360</c:v>
                </c:pt>
                <c:pt idx="1298">
                  <c:v>1361</c:v>
                </c:pt>
                <c:pt idx="1299">
                  <c:v>1362</c:v>
                </c:pt>
                <c:pt idx="1300">
                  <c:v>1363</c:v>
                </c:pt>
                <c:pt idx="1301">
                  <c:v>1364</c:v>
                </c:pt>
                <c:pt idx="1302">
                  <c:v>1365</c:v>
                </c:pt>
                <c:pt idx="1303">
                  <c:v>1366</c:v>
                </c:pt>
                <c:pt idx="1304">
                  <c:v>1367</c:v>
                </c:pt>
                <c:pt idx="1305">
                  <c:v>1368</c:v>
                </c:pt>
                <c:pt idx="1306">
                  <c:v>1369</c:v>
                </c:pt>
                <c:pt idx="1307">
                  <c:v>1370</c:v>
                </c:pt>
                <c:pt idx="1308">
                  <c:v>1371</c:v>
                </c:pt>
                <c:pt idx="1309">
                  <c:v>1372</c:v>
                </c:pt>
                <c:pt idx="1310">
                  <c:v>1373</c:v>
                </c:pt>
                <c:pt idx="1311">
                  <c:v>1374</c:v>
                </c:pt>
                <c:pt idx="1312">
                  <c:v>1375</c:v>
                </c:pt>
                <c:pt idx="1313">
                  <c:v>1376</c:v>
                </c:pt>
                <c:pt idx="1314">
                  <c:v>1377</c:v>
                </c:pt>
                <c:pt idx="1315">
                  <c:v>1378</c:v>
                </c:pt>
                <c:pt idx="1316">
                  <c:v>1379</c:v>
                </c:pt>
                <c:pt idx="1317">
                  <c:v>1380</c:v>
                </c:pt>
                <c:pt idx="1318">
                  <c:v>1381</c:v>
                </c:pt>
                <c:pt idx="1319">
                  <c:v>1382</c:v>
                </c:pt>
                <c:pt idx="1320">
                  <c:v>1383</c:v>
                </c:pt>
                <c:pt idx="1321">
                  <c:v>1384</c:v>
                </c:pt>
                <c:pt idx="1322">
                  <c:v>1385</c:v>
                </c:pt>
              </c:numCache>
            </c:numRef>
          </c:xVal>
          <c:yVal>
            <c:numRef>
              <c:f>'计算Cycle_0_0.5DC_25@1'!$M$2:$M$1324</c:f>
              <c:numCache>
                <c:formatCode>General</c:formatCode>
                <c:ptCount val="1323"/>
                <c:pt idx="0">
                  <c:v>0.99963229300000001</c:v>
                </c:pt>
                <c:pt idx="1">
                  <c:v>0.99986512599999999</c:v>
                </c:pt>
                <c:pt idx="2">
                  <c:v>0.99924194499999996</c:v>
                </c:pt>
                <c:pt idx="3">
                  <c:v>0.99941701999999999</c:v>
                </c:pt>
                <c:pt idx="4">
                  <c:v>0.99893030900000002</c:v>
                </c:pt>
                <c:pt idx="5">
                  <c:v>0.99897458699999997</c:v>
                </c:pt>
                <c:pt idx="6">
                  <c:v>0.99861744600000002</c:v>
                </c:pt>
                <c:pt idx="7">
                  <c:v>0.99867339499999996</c:v>
                </c:pt>
                <c:pt idx="8">
                  <c:v>0.99832917600000004</c:v>
                </c:pt>
                <c:pt idx="9">
                  <c:v>0.99834176200000002</c:v>
                </c:pt>
                <c:pt idx="10">
                  <c:v>0.997895478</c:v>
                </c:pt>
                <c:pt idx="11">
                  <c:v>0.99773692000000003</c:v>
                </c:pt>
                <c:pt idx="12">
                  <c:v>0.99778226999999997</c:v>
                </c:pt>
                <c:pt idx="13">
                  <c:v>0.99722754999999996</c:v>
                </c:pt>
                <c:pt idx="14">
                  <c:v>0.99717460899999999</c:v>
                </c:pt>
                <c:pt idx="15">
                  <c:v>0.99722889199999998</c:v>
                </c:pt>
                <c:pt idx="16">
                  <c:v>0.99679835699999997</c:v>
                </c:pt>
                <c:pt idx="17">
                  <c:v>0.99665351000000002</c:v>
                </c:pt>
                <c:pt idx="18">
                  <c:v>0.99672809200000001</c:v>
                </c:pt>
                <c:pt idx="19">
                  <c:v>0.99637493300000002</c:v>
                </c:pt>
                <c:pt idx="20">
                  <c:v>0.99640558999999995</c:v>
                </c:pt>
                <c:pt idx="21">
                  <c:v>0.995974515</c:v>
                </c:pt>
                <c:pt idx="22">
                  <c:v>0.99600088600000003</c:v>
                </c:pt>
                <c:pt idx="23">
                  <c:v>0.99576955499999997</c:v>
                </c:pt>
                <c:pt idx="24">
                  <c:v>0.99565434399999997</c:v>
                </c:pt>
                <c:pt idx="25">
                  <c:v>0.99541653100000005</c:v>
                </c:pt>
                <c:pt idx="26">
                  <c:v>0.99532450100000003</c:v>
                </c:pt>
                <c:pt idx="27">
                  <c:v>0.99509197599999999</c:v>
                </c:pt>
                <c:pt idx="28">
                  <c:v>0.99508830299999995</c:v>
                </c:pt>
                <c:pt idx="29">
                  <c:v>0.99460702199999995</c:v>
                </c:pt>
                <c:pt idx="30">
                  <c:v>0.99446761800000005</c:v>
                </c:pt>
                <c:pt idx="31">
                  <c:v>0.99438161199999997</c:v>
                </c:pt>
                <c:pt idx="32">
                  <c:v>0.99424467699999997</c:v>
                </c:pt>
                <c:pt idx="33">
                  <c:v>0.99413068999999998</c:v>
                </c:pt>
                <c:pt idx="34">
                  <c:v>0.99391449300000001</c:v>
                </c:pt>
                <c:pt idx="35">
                  <c:v>0.99374747100000005</c:v>
                </c:pt>
                <c:pt idx="36">
                  <c:v>0.99361679800000002</c:v>
                </c:pt>
                <c:pt idx="37">
                  <c:v>0.993570022</c:v>
                </c:pt>
                <c:pt idx="38">
                  <c:v>0.99334012599999999</c:v>
                </c:pt>
                <c:pt idx="39">
                  <c:v>0.99333277799999997</c:v>
                </c:pt>
                <c:pt idx="40">
                  <c:v>0.99296429600000002</c:v>
                </c:pt>
                <c:pt idx="41">
                  <c:v>0.992882555</c:v>
                </c:pt>
                <c:pt idx="42">
                  <c:v>0.99258038199999998</c:v>
                </c:pt>
                <c:pt idx="43">
                  <c:v>0.99257616000000004</c:v>
                </c:pt>
                <c:pt idx="44">
                  <c:v>0.99244748400000005</c:v>
                </c:pt>
                <c:pt idx="45">
                  <c:v>0.99256551400000004</c:v>
                </c:pt>
                <c:pt idx="46">
                  <c:v>0.99237076400000002</c:v>
                </c:pt>
                <c:pt idx="47">
                  <c:v>0.99232869199999996</c:v>
                </c:pt>
                <c:pt idx="48">
                  <c:v>0.991944838</c:v>
                </c:pt>
                <c:pt idx="49">
                  <c:v>0.99185018199999997</c:v>
                </c:pt>
                <c:pt idx="50">
                  <c:v>0.99180017799999998</c:v>
                </c:pt>
                <c:pt idx="51">
                  <c:v>0.99160002599999997</c:v>
                </c:pt>
                <c:pt idx="52">
                  <c:v>0.99150147799999999</c:v>
                </c:pt>
                <c:pt idx="53">
                  <c:v>0.99134807300000005</c:v>
                </c:pt>
                <c:pt idx="54">
                  <c:v>0.99331065600000001</c:v>
                </c:pt>
                <c:pt idx="55">
                  <c:v>0.99099280300000003</c:v>
                </c:pt>
                <c:pt idx="56">
                  <c:v>0.99094672100000003</c:v>
                </c:pt>
                <c:pt idx="57">
                  <c:v>0.990820119</c:v>
                </c:pt>
                <c:pt idx="58">
                  <c:v>0.99064412999999996</c:v>
                </c:pt>
                <c:pt idx="59">
                  <c:v>0.99045930800000004</c:v>
                </c:pt>
                <c:pt idx="60">
                  <c:v>0.99033235200000003</c:v>
                </c:pt>
                <c:pt idx="61">
                  <c:v>0.99014572000000001</c:v>
                </c:pt>
                <c:pt idx="62">
                  <c:v>0.99000788100000003</c:v>
                </c:pt>
                <c:pt idx="63">
                  <c:v>0.98983824200000003</c:v>
                </c:pt>
                <c:pt idx="64">
                  <c:v>0.98975371599999995</c:v>
                </c:pt>
                <c:pt idx="65">
                  <c:v>0.98950800500000002</c:v>
                </c:pt>
                <c:pt idx="66">
                  <c:v>0.98944694600000005</c:v>
                </c:pt>
                <c:pt idx="67">
                  <c:v>0.98921175699999997</c:v>
                </c:pt>
                <c:pt idx="68">
                  <c:v>0.98922168499999996</c:v>
                </c:pt>
                <c:pt idx="69">
                  <c:v>0.98893591400000003</c:v>
                </c:pt>
                <c:pt idx="70">
                  <c:v>0.98889791199999999</c:v>
                </c:pt>
                <c:pt idx="71">
                  <c:v>0.98872559800000004</c:v>
                </c:pt>
                <c:pt idx="72">
                  <c:v>0.98865633500000005</c:v>
                </c:pt>
                <c:pt idx="73">
                  <c:v>0.98851465599999999</c:v>
                </c:pt>
                <c:pt idx="74">
                  <c:v>0.98835950699999997</c:v>
                </c:pt>
                <c:pt idx="75">
                  <c:v>0.98820574800000005</c:v>
                </c:pt>
                <c:pt idx="76">
                  <c:v>0.98794306099999996</c:v>
                </c:pt>
                <c:pt idx="77">
                  <c:v>0.98784830300000004</c:v>
                </c:pt>
                <c:pt idx="78">
                  <c:v>0.98767934199999996</c:v>
                </c:pt>
                <c:pt idx="79">
                  <c:v>0.98766332000000001</c:v>
                </c:pt>
                <c:pt idx="80">
                  <c:v>0.98743080500000002</c:v>
                </c:pt>
                <c:pt idx="81">
                  <c:v>0.98733389900000001</c:v>
                </c:pt>
                <c:pt idx="82">
                  <c:v>0.98722992799999998</c:v>
                </c:pt>
                <c:pt idx="83">
                  <c:v>0.98714466599999995</c:v>
                </c:pt>
                <c:pt idx="84">
                  <c:v>0.98701397000000002</c:v>
                </c:pt>
                <c:pt idx="85">
                  <c:v>0.986982052</c:v>
                </c:pt>
                <c:pt idx="86">
                  <c:v>0.98673442499999997</c:v>
                </c:pt>
                <c:pt idx="87">
                  <c:v>0.98661361700000005</c:v>
                </c:pt>
                <c:pt idx="88">
                  <c:v>0.98655097300000005</c:v>
                </c:pt>
                <c:pt idx="89">
                  <c:v>0.98638503</c:v>
                </c:pt>
                <c:pt idx="90">
                  <c:v>0.986330716</c:v>
                </c:pt>
                <c:pt idx="91">
                  <c:v>0.97973526300000002</c:v>
                </c:pt>
                <c:pt idx="92">
                  <c:v>0.97970491199999998</c:v>
                </c:pt>
                <c:pt idx="93">
                  <c:v>0.97955653200000004</c:v>
                </c:pt>
                <c:pt idx="94">
                  <c:v>0.97957339399999999</c:v>
                </c:pt>
                <c:pt idx="95">
                  <c:v>0.979458736</c:v>
                </c:pt>
                <c:pt idx="96">
                  <c:v>0.97936768399999996</c:v>
                </c:pt>
                <c:pt idx="97">
                  <c:v>0.97934070600000001</c:v>
                </c:pt>
                <c:pt idx="98">
                  <c:v>0.97916871999999999</c:v>
                </c:pt>
                <c:pt idx="99">
                  <c:v>0.97889556499999997</c:v>
                </c:pt>
                <c:pt idx="100">
                  <c:v>0.97883823599999997</c:v>
                </c:pt>
                <c:pt idx="101">
                  <c:v>0.97887870399999999</c:v>
                </c:pt>
                <c:pt idx="102">
                  <c:v>0.97880451300000004</c:v>
                </c:pt>
                <c:pt idx="103">
                  <c:v>0.97884835299999995</c:v>
                </c:pt>
                <c:pt idx="104">
                  <c:v>0.97867299500000005</c:v>
                </c:pt>
                <c:pt idx="105">
                  <c:v>0.97855833699999994</c:v>
                </c:pt>
                <c:pt idx="106">
                  <c:v>0.97845716900000002</c:v>
                </c:pt>
                <c:pt idx="107">
                  <c:v>0.97845379600000004</c:v>
                </c:pt>
                <c:pt idx="108">
                  <c:v>0.97836948899999998</c:v>
                </c:pt>
                <c:pt idx="109">
                  <c:v>0.97817389700000001</c:v>
                </c:pt>
                <c:pt idx="110">
                  <c:v>0.97809970700000004</c:v>
                </c:pt>
                <c:pt idx="111">
                  <c:v>0.97802551699999996</c:v>
                </c:pt>
                <c:pt idx="112">
                  <c:v>0.97796818799999996</c:v>
                </c:pt>
                <c:pt idx="113">
                  <c:v>0.97803900600000004</c:v>
                </c:pt>
                <c:pt idx="114">
                  <c:v>0.97792771999999994</c:v>
                </c:pt>
                <c:pt idx="115">
                  <c:v>0.97783329699999999</c:v>
                </c:pt>
                <c:pt idx="116">
                  <c:v>0.97774561699999996</c:v>
                </c:pt>
                <c:pt idx="117">
                  <c:v>0.97750955799999995</c:v>
                </c:pt>
                <c:pt idx="118">
                  <c:v>0.97715883999999997</c:v>
                </c:pt>
                <c:pt idx="119">
                  <c:v>0.97722291400000005</c:v>
                </c:pt>
                <c:pt idx="120">
                  <c:v>0.97713186200000002</c:v>
                </c:pt>
                <c:pt idx="121">
                  <c:v>0.97706104400000005</c:v>
                </c:pt>
                <c:pt idx="122">
                  <c:v>0.97696324800000001</c:v>
                </c:pt>
                <c:pt idx="123">
                  <c:v>0.97716221299999995</c:v>
                </c:pt>
                <c:pt idx="124">
                  <c:v>0.97721616899999997</c:v>
                </c:pt>
                <c:pt idx="125">
                  <c:v>0.97716221299999995</c:v>
                </c:pt>
                <c:pt idx="126">
                  <c:v>0.97707116100000002</c:v>
                </c:pt>
                <c:pt idx="127">
                  <c:v>0.977027321</c:v>
                </c:pt>
                <c:pt idx="128">
                  <c:v>0.976956504</c:v>
                </c:pt>
                <c:pt idx="129">
                  <c:v>0.97688568600000003</c:v>
                </c:pt>
                <c:pt idx="130">
                  <c:v>0.97677440000000004</c:v>
                </c:pt>
                <c:pt idx="131">
                  <c:v>0.97671369900000005</c:v>
                </c:pt>
                <c:pt idx="132">
                  <c:v>0.97665637100000002</c:v>
                </c:pt>
                <c:pt idx="133">
                  <c:v>0.97659904200000003</c:v>
                </c:pt>
                <c:pt idx="134">
                  <c:v>0.97663950899999996</c:v>
                </c:pt>
                <c:pt idx="135">
                  <c:v>0.97659904200000003</c:v>
                </c:pt>
                <c:pt idx="136">
                  <c:v>0.97640682199999995</c:v>
                </c:pt>
                <c:pt idx="137">
                  <c:v>0.97629553700000005</c:v>
                </c:pt>
                <c:pt idx="138">
                  <c:v>0.97623146299999997</c:v>
                </c:pt>
                <c:pt idx="139">
                  <c:v>0.97617750700000006</c:v>
                </c:pt>
                <c:pt idx="140">
                  <c:v>0.97610331699999997</c:v>
                </c:pt>
                <c:pt idx="141">
                  <c:v>0.97587400099999999</c:v>
                </c:pt>
                <c:pt idx="142">
                  <c:v>0.97582679000000005</c:v>
                </c:pt>
                <c:pt idx="143">
                  <c:v>0.97584027900000003</c:v>
                </c:pt>
                <c:pt idx="144">
                  <c:v>0.97579643900000002</c:v>
                </c:pt>
                <c:pt idx="145">
                  <c:v>0.97581667299999997</c:v>
                </c:pt>
                <c:pt idx="146">
                  <c:v>0.97578295000000004</c:v>
                </c:pt>
                <c:pt idx="147">
                  <c:v>0.97562108000000003</c:v>
                </c:pt>
                <c:pt idx="148">
                  <c:v>0.97547944499999995</c:v>
                </c:pt>
                <c:pt idx="149">
                  <c:v>0.97539513799999999</c:v>
                </c:pt>
                <c:pt idx="150">
                  <c:v>0.97546932799999997</c:v>
                </c:pt>
                <c:pt idx="151">
                  <c:v>0.97545246600000002</c:v>
                </c:pt>
                <c:pt idx="152">
                  <c:v>0.97522989599999999</c:v>
                </c:pt>
                <c:pt idx="153">
                  <c:v>0.97512872699999997</c:v>
                </c:pt>
                <c:pt idx="154">
                  <c:v>0.97510174900000002</c:v>
                </c:pt>
                <c:pt idx="155">
                  <c:v>0.97515570600000001</c:v>
                </c:pt>
                <c:pt idx="156">
                  <c:v>0.97490952900000005</c:v>
                </c:pt>
                <c:pt idx="157">
                  <c:v>0.974987092</c:v>
                </c:pt>
                <c:pt idx="158">
                  <c:v>0.97486906200000001</c:v>
                </c:pt>
                <c:pt idx="159">
                  <c:v>0.97477800999999997</c:v>
                </c:pt>
                <c:pt idx="160">
                  <c:v>0.97467009699999996</c:v>
                </c:pt>
                <c:pt idx="161">
                  <c:v>0.974579046</c:v>
                </c:pt>
                <c:pt idx="162">
                  <c:v>0.97455544000000005</c:v>
                </c:pt>
                <c:pt idx="163">
                  <c:v>0.974359847</c:v>
                </c:pt>
                <c:pt idx="164">
                  <c:v>0.97445089900000004</c:v>
                </c:pt>
                <c:pt idx="165">
                  <c:v>0.97436659199999998</c:v>
                </c:pt>
                <c:pt idx="166">
                  <c:v>0.97443066499999997</c:v>
                </c:pt>
                <c:pt idx="167">
                  <c:v>0.97421146700000005</c:v>
                </c:pt>
                <c:pt idx="168">
                  <c:v>0.97408331999999997</c:v>
                </c:pt>
                <c:pt idx="169">
                  <c:v>0.97414402099999997</c:v>
                </c:pt>
                <c:pt idx="170">
                  <c:v>0.97403948100000004</c:v>
                </c:pt>
                <c:pt idx="171">
                  <c:v>0.97397203499999996</c:v>
                </c:pt>
                <c:pt idx="172">
                  <c:v>0.97363480700000005</c:v>
                </c:pt>
                <c:pt idx="173">
                  <c:v>0.97373260299999997</c:v>
                </c:pt>
                <c:pt idx="174">
                  <c:v>0.97354712799999998</c:v>
                </c:pt>
                <c:pt idx="175">
                  <c:v>0.97352352200000003</c:v>
                </c:pt>
                <c:pt idx="176">
                  <c:v>0.973435842</c:v>
                </c:pt>
                <c:pt idx="177">
                  <c:v>0.973665157</c:v>
                </c:pt>
                <c:pt idx="178">
                  <c:v>0.97348305400000001</c:v>
                </c:pt>
                <c:pt idx="179">
                  <c:v>0.97325373900000001</c:v>
                </c:pt>
                <c:pt idx="180">
                  <c:v>0.97334141900000004</c:v>
                </c:pt>
                <c:pt idx="181">
                  <c:v>0.97332118499999998</c:v>
                </c:pt>
                <c:pt idx="182">
                  <c:v>0.97326048399999998</c:v>
                </c:pt>
                <c:pt idx="183">
                  <c:v>0.97311884800000004</c:v>
                </c:pt>
                <c:pt idx="184">
                  <c:v>0.97314919899999996</c:v>
                </c:pt>
                <c:pt idx="185">
                  <c:v>0.97303791299999998</c:v>
                </c:pt>
                <c:pt idx="186">
                  <c:v>0.972956979</c:v>
                </c:pt>
                <c:pt idx="187">
                  <c:v>0.97300756300000002</c:v>
                </c:pt>
                <c:pt idx="188">
                  <c:v>0.97280185399999997</c:v>
                </c:pt>
                <c:pt idx="189">
                  <c:v>0.97269731299999995</c:v>
                </c:pt>
                <c:pt idx="190">
                  <c:v>0.97273440799999999</c:v>
                </c:pt>
                <c:pt idx="191">
                  <c:v>0.97266021800000002</c:v>
                </c:pt>
                <c:pt idx="192">
                  <c:v>0.97256916599999998</c:v>
                </c:pt>
                <c:pt idx="193">
                  <c:v>0.97233310699999997</c:v>
                </c:pt>
                <c:pt idx="194">
                  <c:v>0.97241066899999995</c:v>
                </c:pt>
                <c:pt idx="195">
                  <c:v>0.97244101999999999</c:v>
                </c:pt>
                <c:pt idx="196">
                  <c:v>0.97223868300000005</c:v>
                </c:pt>
                <c:pt idx="197">
                  <c:v>0.97230950100000002</c:v>
                </c:pt>
                <c:pt idx="198">
                  <c:v>0.97216111999999999</c:v>
                </c:pt>
                <c:pt idx="199">
                  <c:v>0.97191157100000003</c:v>
                </c:pt>
                <c:pt idx="200">
                  <c:v>0.97215774799999999</c:v>
                </c:pt>
                <c:pt idx="201">
                  <c:v>0.97207006900000004</c:v>
                </c:pt>
                <c:pt idx="202">
                  <c:v>0.97195541100000005</c:v>
                </c:pt>
                <c:pt idx="203">
                  <c:v>0.97196890000000002</c:v>
                </c:pt>
                <c:pt idx="204">
                  <c:v>0.97154736500000005</c:v>
                </c:pt>
                <c:pt idx="205">
                  <c:v>0.97166202300000004</c:v>
                </c:pt>
                <c:pt idx="206">
                  <c:v>0.97167551200000002</c:v>
                </c:pt>
                <c:pt idx="207">
                  <c:v>0.97157434300000001</c:v>
                </c:pt>
                <c:pt idx="208">
                  <c:v>0.97147992000000005</c:v>
                </c:pt>
                <c:pt idx="209">
                  <c:v>0.97154062100000005</c:v>
                </c:pt>
                <c:pt idx="210">
                  <c:v>0.97132479500000002</c:v>
                </c:pt>
                <c:pt idx="211">
                  <c:v>0.97132479500000002</c:v>
                </c:pt>
                <c:pt idx="212">
                  <c:v>0.971338284</c:v>
                </c:pt>
                <c:pt idx="213">
                  <c:v>0.97129444399999998</c:v>
                </c:pt>
                <c:pt idx="214">
                  <c:v>0.97131805000000004</c:v>
                </c:pt>
                <c:pt idx="215">
                  <c:v>0.97091337600000005</c:v>
                </c:pt>
                <c:pt idx="216">
                  <c:v>0.97096733300000004</c:v>
                </c:pt>
                <c:pt idx="217">
                  <c:v>0.97069755000000002</c:v>
                </c:pt>
                <c:pt idx="218">
                  <c:v>0.97071778399999997</c:v>
                </c:pt>
                <c:pt idx="219">
                  <c:v>0.97068068900000004</c:v>
                </c:pt>
                <c:pt idx="220">
                  <c:v>0.97049858600000005</c:v>
                </c:pt>
                <c:pt idx="221">
                  <c:v>0.97013775199999996</c:v>
                </c:pt>
                <c:pt idx="222">
                  <c:v>0.96990843699999996</c:v>
                </c:pt>
                <c:pt idx="223">
                  <c:v>0.96990169199999998</c:v>
                </c:pt>
                <c:pt idx="224">
                  <c:v>0.96991518099999996</c:v>
                </c:pt>
                <c:pt idx="225">
                  <c:v>0.97012763499999999</c:v>
                </c:pt>
                <c:pt idx="226">
                  <c:v>0.97016810200000003</c:v>
                </c:pt>
                <c:pt idx="227">
                  <c:v>0.97006356199999999</c:v>
                </c:pt>
                <c:pt idx="228">
                  <c:v>0.97000286099999999</c:v>
                </c:pt>
                <c:pt idx="229">
                  <c:v>0.96991180899999996</c:v>
                </c:pt>
                <c:pt idx="230">
                  <c:v>0.96971958899999999</c:v>
                </c:pt>
                <c:pt idx="231">
                  <c:v>0.96969935500000004</c:v>
                </c:pt>
                <c:pt idx="232">
                  <c:v>0.96974993899999995</c:v>
                </c:pt>
                <c:pt idx="233">
                  <c:v>0.96968923799999995</c:v>
                </c:pt>
                <c:pt idx="234">
                  <c:v>0.96961504799999998</c:v>
                </c:pt>
                <c:pt idx="235">
                  <c:v>0.969598187</c:v>
                </c:pt>
                <c:pt idx="236">
                  <c:v>0.969598187</c:v>
                </c:pt>
                <c:pt idx="237">
                  <c:v>0.96944643399999997</c:v>
                </c:pt>
                <c:pt idx="238">
                  <c:v>0.96944306199999997</c:v>
                </c:pt>
                <c:pt idx="239">
                  <c:v>0.96944643399999997</c:v>
                </c:pt>
                <c:pt idx="240">
                  <c:v>0.96934526600000004</c:v>
                </c:pt>
                <c:pt idx="241">
                  <c:v>0.96927444799999996</c:v>
                </c:pt>
                <c:pt idx="242">
                  <c:v>0.96929130900000005</c:v>
                </c:pt>
                <c:pt idx="243">
                  <c:v>0.969314915</c:v>
                </c:pt>
                <c:pt idx="244">
                  <c:v>0.96909908899999997</c:v>
                </c:pt>
                <c:pt idx="245">
                  <c:v>0.96907211100000001</c:v>
                </c:pt>
                <c:pt idx="246">
                  <c:v>0.96898105899999998</c:v>
                </c:pt>
                <c:pt idx="247">
                  <c:v>0.96902152699999999</c:v>
                </c:pt>
                <c:pt idx="248">
                  <c:v>0.96869778799999995</c:v>
                </c:pt>
                <c:pt idx="249">
                  <c:v>0.96876860600000003</c:v>
                </c:pt>
                <c:pt idx="250">
                  <c:v>0.96887651900000005</c:v>
                </c:pt>
                <c:pt idx="251">
                  <c:v>0.96883605100000003</c:v>
                </c:pt>
                <c:pt idx="252">
                  <c:v>0.968680926</c:v>
                </c:pt>
                <c:pt idx="253">
                  <c:v>0.96843475000000001</c:v>
                </c:pt>
                <c:pt idx="254">
                  <c:v>0.96857975799999996</c:v>
                </c:pt>
                <c:pt idx="255">
                  <c:v>0.96863708699999995</c:v>
                </c:pt>
                <c:pt idx="256">
                  <c:v>0.96858987500000004</c:v>
                </c:pt>
                <c:pt idx="257">
                  <c:v>0.96852242899999996</c:v>
                </c:pt>
                <c:pt idx="258">
                  <c:v>0.96851905699999996</c:v>
                </c:pt>
                <c:pt idx="259">
                  <c:v>0.96835044299999995</c:v>
                </c:pt>
                <c:pt idx="260">
                  <c:v>0.96840777199999994</c:v>
                </c:pt>
                <c:pt idx="261">
                  <c:v>0.96827288</c:v>
                </c:pt>
                <c:pt idx="262">
                  <c:v>0.96835381499999995</c:v>
                </c:pt>
                <c:pt idx="263">
                  <c:v>0.96831672000000002</c:v>
                </c:pt>
                <c:pt idx="264">
                  <c:v>0.96814810600000001</c:v>
                </c:pt>
                <c:pt idx="265">
                  <c:v>0.96790867400000002</c:v>
                </c:pt>
                <c:pt idx="266">
                  <c:v>0.96793227999999998</c:v>
                </c:pt>
                <c:pt idx="267">
                  <c:v>0.96797612</c:v>
                </c:pt>
                <c:pt idx="268">
                  <c:v>0.96791204600000003</c:v>
                </c:pt>
                <c:pt idx="269">
                  <c:v>0.967854718</c:v>
                </c:pt>
                <c:pt idx="270">
                  <c:v>0.96772319900000003</c:v>
                </c:pt>
                <c:pt idx="271">
                  <c:v>0.96761528600000002</c:v>
                </c:pt>
                <c:pt idx="272">
                  <c:v>0.96743655500000003</c:v>
                </c:pt>
                <c:pt idx="273">
                  <c:v>0.96762203000000002</c:v>
                </c:pt>
                <c:pt idx="274">
                  <c:v>0.96760179700000004</c:v>
                </c:pt>
                <c:pt idx="275">
                  <c:v>0.96731515300000004</c:v>
                </c:pt>
                <c:pt idx="276">
                  <c:v>0.96701164699999997</c:v>
                </c:pt>
                <c:pt idx="277">
                  <c:v>0.96696780800000004</c:v>
                </c:pt>
                <c:pt idx="278">
                  <c:v>0.96688687299999998</c:v>
                </c:pt>
                <c:pt idx="279">
                  <c:v>0.966873384</c:v>
                </c:pt>
                <c:pt idx="280">
                  <c:v>0.96680593800000003</c:v>
                </c:pt>
                <c:pt idx="281">
                  <c:v>0.96674860900000004</c:v>
                </c:pt>
                <c:pt idx="282">
                  <c:v>0.96672837599999994</c:v>
                </c:pt>
                <c:pt idx="283">
                  <c:v>0.96667104699999995</c:v>
                </c:pt>
                <c:pt idx="284">
                  <c:v>0.96661034599999995</c:v>
                </c:pt>
                <c:pt idx="285">
                  <c:v>0.966590112</c:v>
                </c:pt>
                <c:pt idx="286">
                  <c:v>0.96642487099999996</c:v>
                </c:pt>
                <c:pt idx="287">
                  <c:v>0.96637428599999997</c:v>
                </c:pt>
                <c:pt idx="288">
                  <c:v>0.96639452000000003</c:v>
                </c:pt>
                <c:pt idx="289">
                  <c:v>0.96626974600000004</c:v>
                </c:pt>
                <c:pt idx="290">
                  <c:v>0.96619555499999998</c:v>
                </c:pt>
                <c:pt idx="291">
                  <c:v>0.96614497099999996</c:v>
                </c:pt>
                <c:pt idx="292">
                  <c:v>0.96603705799999995</c:v>
                </c:pt>
                <c:pt idx="293">
                  <c:v>0.96612473799999998</c:v>
                </c:pt>
                <c:pt idx="294">
                  <c:v>0.96603031399999995</c:v>
                </c:pt>
                <c:pt idx="295">
                  <c:v>0.96590553899999998</c:v>
                </c:pt>
                <c:pt idx="296">
                  <c:v>0.96589879499999998</c:v>
                </c:pt>
                <c:pt idx="297">
                  <c:v>0.96584821099999996</c:v>
                </c:pt>
                <c:pt idx="298">
                  <c:v>0.96551435500000005</c:v>
                </c:pt>
                <c:pt idx="299">
                  <c:v>0.96554807799999998</c:v>
                </c:pt>
                <c:pt idx="300">
                  <c:v>0.96548400400000001</c:v>
                </c:pt>
                <c:pt idx="301">
                  <c:v>0.96535585800000001</c:v>
                </c:pt>
                <c:pt idx="302">
                  <c:v>0.96544353699999996</c:v>
                </c:pt>
                <c:pt idx="303">
                  <c:v>0.96537271899999999</c:v>
                </c:pt>
                <c:pt idx="304">
                  <c:v>0.96520747699999998</c:v>
                </c:pt>
                <c:pt idx="305">
                  <c:v>0.96513665900000001</c:v>
                </c:pt>
                <c:pt idx="306">
                  <c:v>0.96504897999999995</c:v>
                </c:pt>
                <c:pt idx="307">
                  <c:v>0.96502874599999999</c:v>
                </c:pt>
                <c:pt idx="308">
                  <c:v>0.96494443900000004</c:v>
                </c:pt>
                <c:pt idx="309">
                  <c:v>0.96492083299999998</c:v>
                </c:pt>
                <c:pt idx="310">
                  <c:v>0.96482640900000005</c:v>
                </c:pt>
                <c:pt idx="311">
                  <c:v>0.96477582500000003</c:v>
                </c:pt>
                <c:pt idx="312">
                  <c:v>0.96479605899999998</c:v>
                </c:pt>
                <c:pt idx="313">
                  <c:v>0.96469826299999994</c:v>
                </c:pt>
                <c:pt idx="314">
                  <c:v>0.96460721100000002</c:v>
                </c:pt>
                <c:pt idx="315">
                  <c:v>0.96452964900000004</c:v>
                </c:pt>
                <c:pt idx="316">
                  <c:v>0.96437115200000001</c:v>
                </c:pt>
                <c:pt idx="317">
                  <c:v>0.96432056700000002</c:v>
                </c:pt>
                <c:pt idx="318">
                  <c:v>0.96431382300000001</c:v>
                </c:pt>
                <c:pt idx="319">
                  <c:v>0.96428347199999997</c:v>
                </c:pt>
                <c:pt idx="320">
                  <c:v>0.96412834700000005</c:v>
                </c:pt>
                <c:pt idx="321">
                  <c:v>0.96401369000000003</c:v>
                </c:pt>
                <c:pt idx="322">
                  <c:v>0.96394287199999995</c:v>
                </c:pt>
                <c:pt idx="323">
                  <c:v>0.96397996699999999</c:v>
                </c:pt>
                <c:pt idx="324">
                  <c:v>0.96397996699999999</c:v>
                </c:pt>
                <c:pt idx="325">
                  <c:v>0.96403055100000001</c:v>
                </c:pt>
                <c:pt idx="326">
                  <c:v>0.96389228800000004</c:v>
                </c:pt>
                <c:pt idx="327">
                  <c:v>0.96384170300000005</c:v>
                </c:pt>
                <c:pt idx="328">
                  <c:v>0.96373716300000001</c:v>
                </c:pt>
                <c:pt idx="329">
                  <c:v>0.96370006799999997</c:v>
                </c:pt>
                <c:pt idx="330">
                  <c:v>0.96381135299999998</c:v>
                </c:pt>
                <c:pt idx="331">
                  <c:v>0.96369669499999999</c:v>
                </c:pt>
                <c:pt idx="332">
                  <c:v>0.96366971700000004</c:v>
                </c:pt>
                <c:pt idx="333">
                  <c:v>0.96358878199999998</c:v>
                </c:pt>
                <c:pt idx="334">
                  <c:v>0.96354494300000004</c:v>
                </c:pt>
                <c:pt idx="335">
                  <c:v>0.96336621200000006</c:v>
                </c:pt>
                <c:pt idx="336">
                  <c:v>0.96337295599999995</c:v>
                </c:pt>
                <c:pt idx="337">
                  <c:v>0.96341679599999996</c:v>
                </c:pt>
                <c:pt idx="338">
                  <c:v>0.96336284000000005</c:v>
                </c:pt>
                <c:pt idx="339">
                  <c:v>0.96331225499999995</c:v>
                </c:pt>
                <c:pt idx="340">
                  <c:v>0.96317736399999998</c:v>
                </c:pt>
                <c:pt idx="341">
                  <c:v>0.96319422499999996</c:v>
                </c:pt>
                <c:pt idx="342">
                  <c:v>0.96324143699999998</c:v>
                </c:pt>
                <c:pt idx="343">
                  <c:v>0.96323806499999998</c:v>
                </c:pt>
                <c:pt idx="344">
                  <c:v>0.96314701400000002</c:v>
                </c:pt>
                <c:pt idx="345">
                  <c:v>0.96304921700000001</c:v>
                </c:pt>
                <c:pt idx="346">
                  <c:v>0.96290083699999995</c:v>
                </c:pt>
                <c:pt idx="347">
                  <c:v>0.96294467699999997</c:v>
                </c:pt>
                <c:pt idx="348">
                  <c:v>0.962870487</c:v>
                </c:pt>
                <c:pt idx="349">
                  <c:v>0.96272885100000005</c:v>
                </c:pt>
                <c:pt idx="350">
                  <c:v>0.96284013599999996</c:v>
                </c:pt>
                <c:pt idx="351">
                  <c:v>0.96276594599999998</c:v>
                </c:pt>
                <c:pt idx="352">
                  <c:v>0.96266814999999994</c:v>
                </c:pt>
                <c:pt idx="353">
                  <c:v>0.962526514</c:v>
                </c:pt>
                <c:pt idx="354">
                  <c:v>0.96247255700000001</c:v>
                </c:pt>
                <c:pt idx="355">
                  <c:v>0.96244895100000005</c:v>
                </c:pt>
                <c:pt idx="356">
                  <c:v>0.96236127199999999</c:v>
                </c:pt>
                <c:pt idx="357">
                  <c:v>0.96239499500000003</c:v>
                </c:pt>
                <c:pt idx="358">
                  <c:v>0.96243883500000005</c:v>
                </c:pt>
                <c:pt idx="359">
                  <c:v>0.96230394299999999</c:v>
                </c:pt>
                <c:pt idx="360">
                  <c:v>0.962179169</c:v>
                </c:pt>
                <c:pt idx="361">
                  <c:v>0.96226347599999995</c:v>
                </c:pt>
                <c:pt idx="362">
                  <c:v>0.96214544599999996</c:v>
                </c:pt>
                <c:pt idx="363">
                  <c:v>0.962118468</c:v>
                </c:pt>
                <c:pt idx="364">
                  <c:v>0.96226347599999995</c:v>
                </c:pt>
                <c:pt idx="365">
                  <c:v>0.96208137299999996</c:v>
                </c:pt>
                <c:pt idx="366">
                  <c:v>0.96201055499999999</c:v>
                </c:pt>
                <c:pt idx="367">
                  <c:v>0.96199032100000004</c:v>
                </c:pt>
                <c:pt idx="368">
                  <c:v>0.96207800099999996</c:v>
                </c:pt>
                <c:pt idx="369">
                  <c:v>0.96204090499999995</c:v>
                </c:pt>
                <c:pt idx="370">
                  <c:v>0.96193973700000002</c:v>
                </c:pt>
                <c:pt idx="371">
                  <c:v>0.96182507900000003</c:v>
                </c:pt>
                <c:pt idx="372">
                  <c:v>0.96168344400000005</c:v>
                </c:pt>
                <c:pt idx="373">
                  <c:v>0.96173739999999996</c:v>
                </c:pt>
                <c:pt idx="374">
                  <c:v>0.96176437800000003</c:v>
                </c:pt>
                <c:pt idx="375">
                  <c:v>0.961548552</c:v>
                </c:pt>
                <c:pt idx="376">
                  <c:v>0.96142377800000001</c:v>
                </c:pt>
                <c:pt idx="377">
                  <c:v>0.96139005499999997</c:v>
                </c:pt>
                <c:pt idx="378">
                  <c:v>0.96146761800000002</c:v>
                </c:pt>
                <c:pt idx="379">
                  <c:v>0.96142040600000001</c:v>
                </c:pt>
                <c:pt idx="380">
                  <c:v>0.96137319399999999</c:v>
                </c:pt>
                <c:pt idx="381">
                  <c:v>0.96122481299999996</c:v>
                </c:pt>
                <c:pt idx="382">
                  <c:v>0.96110003899999996</c:v>
                </c:pt>
                <c:pt idx="383">
                  <c:v>0.96115062299999998</c:v>
                </c:pt>
                <c:pt idx="384">
                  <c:v>0.961194463</c:v>
                </c:pt>
                <c:pt idx="385">
                  <c:v>0.96122481299999996</c:v>
                </c:pt>
                <c:pt idx="386">
                  <c:v>0.96113039</c:v>
                </c:pt>
                <c:pt idx="387">
                  <c:v>0.96102922099999999</c:v>
                </c:pt>
                <c:pt idx="388">
                  <c:v>0.96088421300000004</c:v>
                </c:pt>
                <c:pt idx="389">
                  <c:v>0.96104608300000005</c:v>
                </c:pt>
                <c:pt idx="390">
                  <c:v>0.96104608300000005</c:v>
                </c:pt>
                <c:pt idx="391">
                  <c:v>0.96089770200000002</c:v>
                </c:pt>
                <c:pt idx="392">
                  <c:v>0.960783045</c:v>
                </c:pt>
                <c:pt idx="393">
                  <c:v>0.96067850399999999</c:v>
                </c:pt>
                <c:pt idx="394">
                  <c:v>0.96073246000000001</c:v>
                </c:pt>
                <c:pt idx="395">
                  <c:v>0.96061105800000002</c:v>
                </c:pt>
                <c:pt idx="396">
                  <c:v>0.96054024000000005</c:v>
                </c:pt>
                <c:pt idx="397">
                  <c:v>0.96054024000000005</c:v>
                </c:pt>
                <c:pt idx="398">
                  <c:v>0.96051326199999998</c:v>
                </c:pt>
                <c:pt idx="399">
                  <c:v>0.96042895500000003</c:v>
                </c:pt>
                <c:pt idx="400">
                  <c:v>0.96033115899999999</c:v>
                </c:pt>
                <c:pt idx="401">
                  <c:v>0.96047953900000005</c:v>
                </c:pt>
                <c:pt idx="402">
                  <c:v>0.96039185999999999</c:v>
                </c:pt>
                <c:pt idx="403">
                  <c:v>0.96033790399999996</c:v>
                </c:pt>
                <c:pt idx="404">
                  <c:v>0.96031092500000004</c:v>
                </c:pt>
                <c:pt idx="405">
                  <c:v>0.96026034100000002</c:v>
                </c:pt>
                <c:pt idx="406">
                  <c:v>0.96031092500000004</c:v>
                </c:pt>
                <c:pt idx="407">
                  <c:v>0.96005800399999996</c:v>
                </c:pt>
                <c:pt idx="408">
                  <c:v>0.95999730299999997</c:v>
                </c:pt>
                <c:pt idx="409">
                  <c:v>0.95989950700000004</c:v>
                </c:pt>
                <c:pt idx="410">
                  <c:v>0.95976461599999996</c:v>
                </c:pt>
                <c:pt idx="411">
                  <c:v>0.95976124399999996</c:v>
                </c:pt>
                <c:pt idx="412">
                  <c:v>0.95969379799999999</c:v>
                </c:pt>
                <c:pt idx="413">
                  <c:v>0.95964995799999997</c:v>
                </c:pt>
                <c:pt idx="414">
                  <c:v>0.95965670300000006</c:v>
                </c:pt>
                <c:pt idx="415">
                  <c:v>0.95954204499999995</c:v>
                </c:pt>
                <c:pt idx="416">
                  <c:v>0.95958925699999997</c:v>
                </c:pt>
                <c:pt idx="417">
                  <c:v>0.95965670300000006</c:v>
                </c:pt>
                <c:pt idx="418">
                  <c:v>0.95949146100000005</c:v>
                </c:pt>
                <c:pt idx="419">
                  <c:v>0.95937005900000005</c:v>
                </c:pt>
                <c:pt idx="420">
                  <c:v>0.95934982499999999</c:v>
                </c:pt>
                <c:pt idx="421">
                  <c:v>0.95926551800000004</c:v>
                </c:pt>
                <c:pt idx="422">
                  <c:v>0.95921493400000002</c:v>
                </c:pt>
                <c:pt idx="423">
                  <c:v>0.959103649</c:v>
                </c:pt>
                <c:pt idx="424">
                  <c:v>0.95904294800000001</c:v>
                </c:pt>
                <c:pt idx="425">
                  <c:v>0.95900247999999999</c:v>
                </c:pt>
                <c:pt idx="426">
                  <c:v>0.95893166299999999</c:v>
                </c:pt>
                <c:pt idx="427">
                  <c:v>0.95889119499999997</c:v>
                </c:pt>
                <c:pt idx="428">
                  <c:v>0.95870571999999998</c:v>
                </c:pt>
                <c:pt idx="429">
                  <c:v>0.95877316499999998</c:v>
                </c:pt>
                <c:pt idx="430">
                  <c:v>0.95865850799999996</c:v>
                </c:pt>
                <c:pt idx="431">
                  <c:v>0.95857082800000004</c:v>
                </c:pt>
                <c:pt idx="432">
                  <c:v>0.95855733899999995</c:v>
                </c:pt>
                <c:pt idx="433">
                  <c:v>0.95848989399999995</c:v>
                </c:pt>
                <c:pt idx="434">
                  <c:v>0.95837186399999996</c:v>
                </c:pt>
                <c:pt idx="435">
                  <c:v>0.95837860799999997</c:v>
                </c:pt>
                <c:pt idx="436">
                  <c:v>0.95828755700000001</c:v>
                </c:pt>
                <c:pt idx="437">
                  <c:v>0.95824371699999999</c:v>
                </c:pt>
                <c:pt idx="438">
                  <c:v>0.95832128000000005</c:v>
                </c:pt>
                <c:pt idx="439">
                  <c:v>0.95820662199999995</c:v>
                </c:pt>
                <c:pt idx="440">
                  <c:v>0.95824034499999999</c:v>
                </c:pt>
                <c:pt idx="441">
                  <c:v>0.958125687</c:v>
                </c:pt>
                <c:pt idx="442">
                  <c:v>0.95804475300000003</c:v>
                </c:pt>
                <c:pt idx="443">
                  <c:v>0.95809196500000005</c:v>
                </c:pt>
                <c:pt idx="444">
                  <c:v>0.95820662199999995</c:v>
                </c:pt>
                <c:pt idx="445">
                  <c:v>0.95801102999999999</c:v>
                </c:pt>
                <c:pt idx="446">
                  <c:v>0.95789974499999997</c:v>
                </c:pt>
                <c:pt idx="447">
                  <c:v>0.95779857599999996</c:v>
                </c:pt>
                <c:pt idx="448">
                  <c:v>0.95775810900000002</c:v>
                </c:pt>
                <c:pt idx="449">
                  <c:v>0.95782555400000002</c:v>
                </c:pt>
                <c:pt idx="450">
                  <c:v>0.95786264899999995</c:v>
                </c:pt>
                <c:pt idx="451">
                  <c:v>0.95751867700000004</c:v>
                </c:pt>
                <c:pt idx="452">
                  <c:v>0.95751530500000004</c:v>
                </c:pt>
                <c:pt idx="453">
                  <c:v>0.95755914399999997</c:v>
                </c:pt>
                <c:pt idx="454">
                  <c:v>0.957488326</c:v>
                </c:pt>
                <c:pt idx="455">
                  <c:v>0.95751193199999995</c:v>
                </c:pt>
                <c:pt idx="456">
                  <c:v>0.95735680700000003</c:v>
                </c:pt>
                <c:pt idx="457">
                  <c:v>0.95732308499999996</c:v>
                </c:pt>
                <c:pt idx="458">
                  <c:v>0.95726238299999999</c:v>
                </c:pt>
                <c:pt idx="459">
                  <c:v>0.95726575599999997</c:v>
                </c:pt>
                <c:pt idx="460">
                  <c:v>0.95725901099999999</c:v>
                </c:pt>
                <c:pt idx="461">
                  <c:v>0.95796718999999997</c:v>
                </c:pt>
                <c:pt idx="462">
                  <c:v>0.95830779099999996</c:v>
                </c:pt>
                <c:pt idx="463">
                  <c:v>0.95771426900000001</c:v>
                </c:pt>
                <c:pt idx="464">
                  <c:v>0.95759623900000002</c:v>
                </c:pt>
                <c:pt idx="465">
                  <c:v>0.95752879400000002</c:v>
                </c:pt>
                <c:pt idx="466">
                  <c:v>0.957427625</c:v>
                </c:pt>
                <c:pt idx="467">
                  <c:v>0.95734331800000005</c:v>
                </c:pt>
                <c:pt idx="468">
                  <c:v>0.95730285100000001</c:v>
                </c:pt>
                <c:pt idx="469">
                  <c:v>0.95733320099999997</c:v>
                </c:pt>
                <c:pt idx="470">
                  <c:v>0.95717133200000004</c:v>
                </c:pt>
                <c:pt idx="471">
                  <c:v>0.95705330200000005</c:v>
                </c:pt>
                <c:pt idx="472">
                  <c:v>0.95700609000000003</c:v>
                </c:pt>
                <c:pt idx="473">
                  <c:v>0.95703981299999996</c:v>
                </c:pt>
                <c:pt idx="474">
                  <c:v>0.95706341900000003</c:v>
                </c:pt>
                <c:pt idx="475">
                  <c:v>0.95704993000000005</c:v>
                </c:pt>
                <c:pt idx="476">
                  <c:v>0.95695887800000001</c:v>
                </c:pt>
                <c:pt idx="477">
                  <c:v>0.956847593</c:v>
                </c:pt>
                <c:pt idx="478">
                  <c:v>0.95687794299999995</c:v>
                </c:pt>
                <c:pt idx="479">
                  <c:v>0.95666211800000001</c:v>
                </c:pt>
                <c:pt idx="480">
                  <c:v>0.95671944600000003</c:v>
                </c:pt>
                <c:pt idx="481">
                  <c:v>0.95667223400000001</c:v>
                </c:pt>
                <c:pt idx="482">
                  <c:v>0.95655420499999999</c:v>
                </c:pt>
                <c:pt idx="483">
                  <c:v>0.95647327000000004</c:v>
                </c:pt>
                <c:pt idx="484">
                  <c:v>0.956375474</c:v>
                </c:pt>
                <c:pt idx="485">
                  <c:v>0.95624395500000003</c:v>
                </c:pt>
                <c:pt idx="486">
                  <c:v>0.95629116700000005</c:v>
                </c:pt>
                <c:pt idx="487">
                  <c:v>0.95621023199999999</c:v>
                </c:pt>
                <c:pt idx="488">
                  <c:v>0.95613604200000002</c:v>
                </c:pt>
                <c:pt idx="489">
                  <c:v>0.95612592500000004</c:v>
                </c:pt>
                <c:pt idx="490">
                  <c:v>0.95601126700000005</c:v>
                </c:pt>
                <c:pt idx="491">
                  <c:v>0.95596068300000003</c:v>
                </c:pt>
                <c:pt idx="492">
                  <c:v>0.95594719399999994</c:v>
                </c:pt>
                <c:pt idx="493">
                  <c:v>0.95589998200000004</c:v>
                </c:pt>
                <c:pt idx="494">
                  <c:v>0.95587637599999997</c:v>
                </c:pt>
                <c:pt idx="495">
                  <c:v>0.955748229</c:v>
                </c:pt>
                <c:pt idx="496">
                  <c:v>0.95575160199999998</c:v>
                </c:pt>
                <c:pt idx="497">
                  <c:v>0.95575834599999998</c:v>
                </c:pt>
                <c:pt idx="498">
                  <c:v>0.95562345500000001</c:v>
                </c:pt>
                <c:pt idx="499">
                  <c:v>0.95558973199999997</c:v>
                </c:pt>
                <c:pt idx="500">
                  <c:v>0.95557287099999999</c:v>
                </c:pt>
                <c:pt idx="501">
                  <c:v>0.95540762899999998</c:v>
                </c:pt>
                <c:pt idx="502">
                  <c:v>0.95540088400000001</c:v>
                </c:pt>
                <c:pt idx="503">
                  <c:v>0.95541437399999996</c:v>
                </c:pt>
                <c:pt idx="504">
                  <c:v>0.95541437399999996</c:v>
                </c:pt>
                <c:pt idx="505">
                  <c:v>0.95537053400000005</c:v>
                </c:pt>
                <c:pt idx="506">
                  <c:v>0.95534355599999998</c:v>
                </c:pt>
                <c:pt idx="507">
                  <c:v>0.95522215399999999</c:v>
                </c:pt>
                <c:pt idx="508">
                  <c:v>0.95522552599999999</c:v>
                </c:pt>
                <c:pt idx="509">
                  <c:v>0.955107496</c:v>
                </c:pt>
                <c:pt idx="510">
                  <c:v>0.95509737900000002</c:v>
                </c:pt>
                <c:pt idx="511">
                  <c:v>0.95507377299999996</c:v>
                </c:pt>
                <c:pt idx="512">
                  <c:v>0.95492876500000001</c:v>
                </c:pt>
                <c:pt idx="513">
                  <c:v>0.95485457500000004</c:v>
                </c:pt>
                <c:pt idx="514">
                  <c:v>0.95493888199999999</c:v>
                </c:pt>
                <c:pt idx="515">
                  <c:v>0.95488155299999999</c:v>
                </c:pt>
                <c:pt idx="516">
                  <c:v>0.95467247200000005</c:v>
                </c:pt>
                <c:pt idx="517">
                  <c:v>0.95470282200000001</c:v>
                </c:pt>
                <c:pt idx="518">
                  <c:v>0.95455106999999995</c:v>
                </c:pt>
                <c:pt idx="519">
                  <c:v>0.95459828199999996</c:v>
                </c:pt>
                <c:pt idx="520">
                  <c:v>0.95460502599999997</c:v>
                </c:pt>
                <c:pt idx="521">
                  <c:v>0.954534208</c:v>
                </c:pt>
                <c:pt idx="522">
                  <c:v>0.95448699599999998</c:v>
                </c:pt>
                <c:pt idx="523">
                  <c:v>0.95438245600000005</c:v>
                </c:pt>
                <c:pt idx="524">
                  <c:v>0.95442292299999998</c:v>
                </c:pt>
                <c:pt idx="525">
                  <c:v>0.95436896699999996</c:v>
                </c:pt>
                <c:pt idx="526">
                  <c:v>0.95432849900000005</c:v>
                </c:pt>
                <c:pt idx="527">
                  <c:v>0.95428128700000003</c:v>
                </c:pt>
                <c:pt idx="528">
                  <c:v>0.95429140400000001</c:v>
                </c:pt>
                <c:pt idx="529">
                  <c:v>0.95415988500000004</c:v>
                </c:pt>
                <c:pt idx="530">
                  <c:v>0.95404522800000002</c:v>
                </c:pt>
                <c:pt idx="531">
                  <c:v>0.954062089</c:v>
                </c:pt>
                <c:pt idx="532">
                  <c:v>0.95400138800000001</c:v>
                </c:pt>
                <c:pt idx="533">
                  <c:v>0.95395080399999999</c:v>
                </c:pt>
                <c:pt idx="534">
                  <c:v>0.95388673000000002</c:v>
                </c:pt>
                <c:pt idx="535">
                  <c:v>0.95392382499999995</c:v>
                </c:pt>
                <c:pt idx="536">
                  <c:v>0.95384289099999997</c:v>
                </c:pt>
                <c:pt idx="537">
                  <c:v>0.953772073</c:v>
                </c:pt>
                <c:pt idx="538">
                  <c:v>0.95369451000000005</c:v>
                </c:pt>
                <c:pt idx="539">
                  <c:v>0.95347194000000002</c:v>
                </c:pt>
                <c:pt idx="540">
                  <c:v>0.95340449400000005</c:v>
                </c:pt>
                <c:pt idx="541">
                  <c:v>0.95358322500000003</c:v>
                </c:pt>
                <c:pt idx="542">
                  <c:v>0.95356973599999995</c:v>
                </c:pt>
                <c:pt idx="543">
                  <c:v>0.95352926900000001</c:v>
                </c:pt>
                <c:pt idx="544">
                  <c:v>0.95401150499999998</c:v>
                </c:pt>
                <c:pt idx="545">
                  <c:v>0.95332355899999999</c:v>
                </c:pt>
                <c:pt idx="546">
                  <c:v>0.95313133900000002</c:v>
                </c:pt>
                <c:pt idx="547">
                  <c:v>0.95324262500000001</c:v>
                </c:pt>
                <c:pt idx="548">
                  <c:v>0.95332018699999999</c:v>
                </c:pt>
                <c:pt idx="549">
                  <c:v>0.95323250800000003</c:v>
                </c:pt>
                <c:pt idx="550">
                  <c:v>0.95309761699999995</c:v>
                </c:pt>
                <c:pt idx="551">
                  <c:v>0.953074011</c:v>
                </c:pt>
                <c:pt idx="552">
                  <c:v>0.95313133900000002</c:v>
                </c:pt>
                <c:pt idx="553">
                  <c:v>0.95315157299999997</c:v>
                </c:pt>
                <c:pt idx="554">
                  <c:v>0.95306726600000002</c:v>
                </c:pt>
                <c:pt idx="555">
                  <c:v>0.95298295899999996</c:v>
                </c:pt>
                <c:pt idx="556">
                  <c:v>0.95277387800000002</c:v>
                </c:pt>
                <c:pt idx="557">
                  <c:v>0.95294249200000003</c:v>
                </c:pt>
                <c:pt idx="558">
                  <c:v>0.95319541299999999</c:v>
                </c:pt>
                <c:pt idx="559">
                  <c:v>0.95468933300000003</c:v>
                </c:pt>
                <c:pt idx="560">
                  <c:v>0.95516145299999999</c:v>
                </c:pt>
                <c:pt idx="561">
                  <c:v>0.95196115800000003</c:v>
                </c:pt>
                <c:pt idx="562">
                  <c:v>0.95233548099999998</c:v>
                </c:pt>
                <c:pt idx="563">
                  <c:v>0.95249397800000002</c:v>
                </c:pt>
                <c:pt idx="564">
                  <c:v>0.95252432899999995</c:v>
                </c:pt>
                <c:pt idx="565">
                  <c:v>0.95264573100000005</c:v>
                </c:pt>
                <c:pt idx="566">
                  <c:v>0.95235234300000005</c:v>
                </c:pt>
                <c:pt idx="567">
                  <c:v>0.95233885299999999</c:v>
                </c:pt>
                <c:pt idx="568">
                  <c:v>0.95229838600000005</c:v>
                </c:pt>
                <c:pt idx="569">
                  <c:v>0.95215675</c:v>
                </c:pt>
                <c:pt idx="570">
                  <c:v>0.95202523100000003</c:v>
                </c:pt>
                <c:pt idx="571">
                  <c:v>0.95197127500000001</c:v>
                </c:pt>
                <c:pt idx="572">
                  <c:v>0.95194092399999997</c:v>
                </c:pt>
                <c:pt idx="573">
                  <c:v>0.95194429700000005</c:v>
                </c:pt>
                <c:pt idx="574">
                  <c:v>0.95187010599999999</c:v>
                </c:pt>
                <c:pt idx="575">
                  <c:v>0.95187685099999997</c:v>
                </c:pt>
                <c:pt idx="576">
                  <c:v>0.95177905500000004</c:v>
                </c:pt>
                <c:pt idx="577">
                  <c:v>0.95173184300000002</c:v>
                </c:pt>
                <c:pt idx="578">
                  <c:v>0.95159695200000005</c:v>
                </c:pt>
                <c:pt idx="579">
                  <c:v>0.95166102500000005</c:v>
                </c:pt>
                <c:pt idx="580">
                  <c:v>0.95163741899999998</c:v>
                </c:pt>
                <c:pt idx="581">
                  <c:v>0.95156997300000001</c:v>
                </c:pt>
                <c:pt idx="582">
                  <c:v>0.95151601699999999</c:v>
                </c:pt>
                <c:pt idx="583">
                  <c:v>0.95157671799999999</c:v>
                </c:pt>
                <c:pt idx="584">
                  <c:v>0.951458688</c:v>
                </c:pt>
                <c:pt idx="585">
                  <c:v>0.95146206</c:v>
                </c:pt>
                <c:pt idx="586">
                  <c:v>0.95142833800000004</c:v>
                </c:pt>
                <c:pt idx="587">
                  <c:v>0.95137438100000005</c:v>
                </c:pt>
                <c:pt idx="588">
                  <c:v>0.95134740299999998</c:v>
                </c:pt>
                <c:pt idx="589">
                  <c:v>0.95118216099999997</c:v>
                </c:pt>
                <c:pt idx="590">
                  <c:v>0.95109111000000002</c:v>
                </c:pt>
                <c:pt idx="591">
                  <c:v>0.95112145999999997</c:v>
                </c:pt>
                <c:pt idx="592">
                  <c:v>0.95106413099999998</c:v>
                </c:pt>
                <c:pt idx="593">
                  <c:v>0.95100680299999996</c:v>
                </c:pt>
                <c:pt idx="594">
                  <c:v>0.95090226200000005</c:v>
                </c:pt>
                <c:pt idx="595">
                  <c:v>0.95087528399999999</c:v>
                </c:pt>
                <c:pt idx="596">
                  <c:v>0.95076737099999997</c:v>
                </c:pt>
                <c:pt idx="597">
                  <c:v>0.95071678599999998</c:v>
                </c:pt>
                <c:pt idx="598">
                  <c:v>0.95061899000000005</c:v>
                </c:pt>
                <c:pt idx="599">
                  <c:v>0.95058189500000001</c:v>
                </c:pt>
                <c:pt idx="600">
                  <c:v>0.95054142799999997</c:v>
                </c:pt>
                <c:pt idx="601">
                  <c:v>0.95044700400000004</c:v>
                </c:pt>
                <c:pt idx="602">
                  <c:v>0.95042339799999997</c:v>
                </c:pt>
                <c:pt idx="603">
                  <c:v>0.95031548499999996</c:v>
                </c:pt>
                <c:pt idx="604">
                  <c:v>0.95026827300000005</c:v>
                </c:pt>
                <c:pt idx="605">
                  <c:v>0.95030536799999998</c:v>
                </c:pt>
                <c:pt idx="606">
                  <c:v>0.95022780600000001</c:v>
                </c:pt>
                <c:pt idx="607">
                  <c:v>0.95017384900000001</c:v>
                </c:pt>
                <c:pt idx="608">
                  <c:v>0.95015361499999995</c:v>
                </c:pt>
                <c:pt idx="609">
                  <c:v>0.95010640400000002</c:v>
                </c:pt>
                <c:pt idx="610">
                  <c:v>0.950065936</c:v>
                </c:pt>
                <c:pt idx="611">
                  <c:v>0.95007942499999998</c:v>
                </c:pt>
                <c:pt idx="612">
                  <c:v>0.949998491</c:v>
                </c:pt>
                <c:pt idx="613">
                  <c:v>0.94996139499999999</c:v>
                </c:pt>
                <c:pt idx="614">
                  <c:v>0.94981301500000004</c:v>
                </c:pt>
                <c:pt idx="615">
                  <c:v>0.94991755600000005</c:v>
                </c:pt>
                <c:pt idx="616">
                  <c:v>0.94980964300000004</c:v>
                </c:pt>
                <c:pt idx="617">
                  <c:v>0.94981301500000004</c:v>
                </c:pt>
                <c:pt idx="618">
                  <c:v>0.949779292</c:v>
                </c:pt>
                <c:pt idx="619">
                  <c:v>0.94962754000000005</c:v>
                </c:pt>
                <c:pt idx="620">
                  <c:v>0.94955672199999996</c:v>
                </c:pt>
                <c:pt idx="621">
                  <c:v>0.94956683900000005</c:v>
                </c:pt>
                <c:pt idx="622">
                  <c:v>0.94938810799999995</c:v>
                </c:pt>
                <c:pt idx="623">
                  <c:v>0.94957358300000005</c:v>
                </c:pt>
                <c:pt idx="624">
                  <c:v>0.94950613800000006</c:v>
                </c:pt>
                <c:pt idx="625">
                  <c:v>0.94944206399999997</c:v>
                </c:pt>
                <c:pt idx="626">
                  <c:v>0.94941845800000002</c:v>
                </c:pt>
                <c:pt idx="627">
                  <c:v>0.94933415099999996</c:v>
                </c:pt>
                <c:pt idx="628">
                  <c:v>0.94932740699999996</c:v>
                </c:pt>
                <c:pt idx="629">
                  <c:v>0.94926670599999996</c:v>
                </c:pt>
                <c:pt idx="630">
                  <c:v>0.94919588799999999</c:v>
                </c:pt>
                <c:pt idx="631">
                  <c:v>0.94910146399999995</c:v>
                </c:pt>
                <c:pt idx="632">
                  <c:v>0.94908123</c:v>
                </c:pt>
                <c:pt idx="633">
                  <c:v>0.94903064599999998</c:v>
                </c:pt>
                <c:pt idx="634">
                  <c:v>0.94898680599999996</c:v>
                </c:pt>
                <c:pt idx="635">
                  <c:v>0.94891936099999996</c:v>
                </c:pt>
                <c:pt idx="636">
                  <c:v>0.94887889299999995</c:v>
                </c:pt>
                <c:pt idx="637">
                  <c:v>0.94885865999999996</c:v>
                </c:pt>
                <c:pt idx="638">
                  <c:v>0.948956456</c:v>
                </c:pt>
                <c:pt idx="639">
                  <c:v>0.94883168100000004</c:v>
                </c:pt>
                <c:pt idx="640">
                  <c:v>0.94874062999999997</c:v>
                </c:pt>
                <c:pt idx="641">
                  <c:v>0.94855852699999998</c:v>
                </c:pt>
                <c:pt idx="642">
                  <c:v>0.94851805899999997</c:v>
                </c:pt>
                <c:pt idx="643">
                  <c:v>0.94863271699999996</c:v>
                </c:pt>
                <c:pt idx="644">
                  <c:v>0.94855515400000001</c:v>
                </c:pt>
                <c:pt idx="645">
                  <c:v>0.94850794199999999</c:v>
                </c:pt>
                <c:pt idx="646">
                  <c:v>0.94853829300000003</c:v>
                </c:pt>
                <c:pt idx="647">
                  <c:v>0.94855178200000001</c:v>
                </c:pt>
                <c:pt idx="648">
                  <c:v>0.94855178200000001</c:v>
                </c:pt>
                <c:pt idx="649">
                  <c:v>0.94851468699999997</c:v>
                </c:pt>
                <c:pt idx="650">
                  <c:v>0.94843375200000002</c:v>
                </c:pt>
                <c:pt idx="651">
                  <c:v>0.94828874399999996</c:v>
                </c:pt>
                <c:pt idx="652">
                  <c:v>0.94821455399999999</c:v>
                </c:pt>
                <c:pt idx="653">
                  <c:v>0.94816396999999997</c:v>
                </c:pt>
                <c:pt idx="654">
                  <c:v>0.94821792599999999</c:v>
                </c:pt>
                <c:pt idx="655">
                  <c:v>0.94802233400000002</c:v>
                </c:pt>
                <c:pt idx="656">
                  <c:v>0.94807966300000002</c:v>
                </c:pt>
                <c:pt idx="657">
                  <c:v>0.948039195</c:v>
                </c:pt>
                <c:pt idx="658">
                  <c:v>0.94802570600000002</c:v>
                </c:pt>
                <c:pt idx="659">
                  <c:v>0.94804931199999998</c:v>
                </c:pt>
                <c:pt idx="660">
                  <c:v>0.947975122</c:v>
                </c:pt>
                <c:pt idx="661">
                  <c:v>0.94788406999999997</c:v>
                </c:pt>
                <c:pt idx="662">
                  <c:v>0.94790430400000003</c:v>
                </c:pt>
                <c:pt idx="663">
                  <c:v>0.94779301900000001</c:v>
                </c:pt>
                <c:pt idx="664">
                  <c:v>0.94775592399999997</c:v>
                </c:pt>
                <c:pt idx="665">
                  <c:v>0.94779639100000002</c:v>
                </c:pt>
                <c:pt idx="666">
                  <c:v>0.94777953000000004</c:v>
                </c:pt>
                <c:pt idx="667">
                  <c:v>0.94773231800000002</c:v>
                </c:pt>
                <c:pt idx="668">
                  <c:v>0.94767836100000002</c:v>
                </c:pt>
                <c:pt idx="669">
                  <c:v>0.94760754300000005</c:v>
                </c:pt>
                <c:pt idx="670">
                  <c:v>0.94763114900000001</c:v>
                </c:pt>
                <c:pt idx="671">
                  <c:v>0.94751311999999999</c:v>
                </c:pt>
                <c:pt idx="672">
                  <c:v>0.94740520699999997</c:v>
                </c:pt>
                <c:pt idx="673">
                  <c:v>0.94752323599999999</c:v>
                </c:pt>
                <c:pt idx="674">
                  <c:v>0.94749625800000004</c:v>
                </c:pt>
                <c:pt idx="675">
                  <c:v>0.94743892900000004</c:v>
                </c:pt>
                <c:pt idx="676">
                  <c:v>0.94742543999999995</c:v>
                </c:pt>
                <c:pt idx="677">
                  <c:v>0.94718263599999997</c:v>
                </c:pt>
                <c:pt idx="678">
                  <c:v>0.94734450599999998</c:v>
                </c:pt>
                <c:pt idx="679">
                  <c:v>0.94729392099999998</c:v>
                </c:pt>
                <c:pt idx="680">
                  <c:v>0.94720961400000003</c:v>
                </c:pt>
                <c:pt idx="681">
                  <c:v>0.94719275300000005</c:v>
                </c:pt>
                <c:pt idx="682">
                  <c:v>0.94700727699999998</c:v>
                </c:pt>
                <c:pt idx="683">
                  <c:v>0.94699716099999998</c:v>
                </c:pt>
                <c:pt idx="684">
                  <c:v>0.94703088300000005</c:v>
                </c:pt>
                <c:pt idx="685">
                  <c:v>0.94693983199999998</c:v>
                </c:pt>
                <c:pt idx="686">
                  <c:v>0.94688250299999999</c:v>
                </c:pt>
                <c:pt idx="687">
                  <c:v>0.94700390499999998</c:v>
                </c:pt>
                <c:pt idx="688">
                  <c:v>0.94679482400000003</c:v>
                </c:pt>
                <c:pt idx="689">
                  <c:v>0.94667004899999996</c:v>
                </c:pt>
                <c:pt idx="690">
                  <c:v>0.94662958200000002</c:v>
                </c:pt>
                <c:pt idx="691">
                  <c:v>0.94652166900000001</c:v>
                </c:pt>
                <c:pt idx="692">
                  <c:v>0.94631595999999996</c:v>
                </c:pt>
                <c:pt idx="693">
                  <c:v>0.94623165300000001</c:v>
                </c:pt>
                <c:pt idx="694">
                  <c:v>0.94617432400000001</c:v>
                </c:pt>
                <c:pt idx="695">
                  <c:v>0.94615071799999995</c:v>
                </c:pt>
                <c:pt idx="696">
                  <c:v>0.94612373999999999</c:v>
                </c:pt>
                <c:pt idx="697">
                  <c:v>0.94609338899999995</c:v>
                </c:pt>
                <c:pt idx="698">
                  <c:v>0.94604955000000002</c:v>
                </c:pt>
                <c:pt idx="699">
                  <c:v>0.94593152000000003</c:v>
                </c:pt>
                <c:pt idx="700">
                  <c:v>0.94597198699999996</c:v>
                </c:pt>
                <c:pt idx="701">
                  <c:v>0.94587419100000003</c:v>
                </c:pt>
                <c:pt idx="702">
                  <c:v>0.94586070200000005</c:v>
                </c:pt>
                <c:pt idx="703">
                  <c:v>0.94585058499999997</c:v>
                </c:pt>
                <c:pt idx="704">
                  <c:v>0.94581011800000003</c:v>
                </c:pt>
                <c:pt idx="705">
                  <c:v>0.94577639499999999</c:v>
                </c:pt>
                <c:pt idx="706">
                  <c:v>0.945715694</c:v>
                </c:pt>
                <c:pt idx="707">
                  <c:v>0.94570894900000002</c:v>
                </c:pt>
                <c:pt idx="708">
                  <c:v>0.94567859899999995</c:v>
                </c:pt>
                <c:pt idx="709">
                  <c:v>0.94563475900000005</c:v>
                </c:pt>
                <c:pt idx="710">
                  <c:v>0.94558754700000003</c:v>
                </c:pt>
                <c:pt idx="711">
                  <c:v>0.94552347400000003</c:v>
                </c:pt>
                <c:pt idx="712">
                  <c:v>0.94545265599999995</c:v>
                </c:pt>
                <c:pt idx="713">
                  <c:v>0.94542567799999999</c:v>
                </c:pt>
                <c:pt idx="714">
                  <c:v>0.94539532699999995</c:v>
                </c:pt>
                <c:pt idx="715">
                  <c:v>0.94538858299999995</c:v>
                </c:pt>
                <c:pt idx="716">
                  <c:v>0.94531776499999998</c:v>
                </c:pt>
                <c:pt idx="717">
                  <c:v>0.94527392499999996</c:v>
                </c:pt>
                <c:pt idx="718">
                  <c:v>0.94519973499999999</c:v>
                </c:pt>
                <c:pt idx="719">
                  <c:v>0.94513903399999999</c:v>
                </c:pt>
                <c:pt idx="720">
                  <c:v>0.94512891700000001</c:v>
                </c:pt>
                <c:pt idx="721">
                  <c:v>0.94506484400000002</c:v>
                </c:pt>
                <c:pt idx="722">
                  <c:v>0.94499402600000004</c:v>
                </c:pt>
                <c:pt idx="723">
                  <c:v>0.94491983599999996</c:v>
                </c:pt>
                <c:pt idx="724">
                  <c:v>0.94487599600000005</c:v>
                </c:pt>
                <c:pt idx="725">
                  <c:v>0.94484901799999998</c:v>
                </c:pt>
                <c:pt idx="726">
                  <c:v>0.94476808300000004</c:v>
                </c:pt>
                <c:pt idx="727">
                  <c:v>0.94466017000000002</c:v>
                </c:pt>
                <c:pt idx="728">
                  <c:v>0.94447806700000003</c:v>
                </c:pt>
                <c:pt idx="729">
                  <c:v>0.94454551200000003</c:v>
                </c:pt>
                <c:pt idx="730">
                  <c:v>0.94451516199999996</c:v>
                </c:pt>
                <c:pt idx="731">
                  <c:v>0.94446794999999995</c:v>
                </c:pt>
                <c:pt idx="732">
                  <c:v>0.94438364299999999</c:v>
                </c:pt>
                <c:pt idx="733">
                  <c:v>0.94426898500000001</c:v>
                </c:pt>
                <c:pt idx="734">
                  <c:v>0.94418805100000003</c:v>
                </c:pt>
                <c:pt idx="735">
                  <c:v>0.94412735000000003</c:v>
                </c:pt>
                <c:pt idx="736">
                  <c:v>0.94413072200000003</c:v>
                </c:pt>
                <c:pt idx="737">
                  <c:v>0.94409025499999999</c:v>
                </c:pt>
                <c:pt idx="738">
                  <c:v>0.94401606400000004</c:v>
                </c:pt>
                <c:pt idx="739">
                  <c:v>0.94398571399999998</c:v>
                </c:pt>
                <c:pt idx="740">
                  <c:v>0.94393175699999998</c:v>
                </c:pt>
                <c:pt idx="741">
                  <c:v>0.94389129000000005</c:v>
                </c:pt>
                <c:pt idx="742">
                  <c:v>0.94384407800000003</c:v>
                </c:pt>
                <c:pt idx="743">
                  <c:v>0.94381035499999999</c:v>
                </c:pt>
                <c:pt idx="744">
                  <c:v>0.94376651600000006</c:v>
                </c:pt>
                <c:pt idx="745">
                  <c:v>0.94372604800000004</c:v>
                </c:pt>
                <c:pt idx="746">
                  <c:v>0.94367209200000002</c:v>
                </c:pt>
                <c:pt idx="747">
                  <c:v>0.943631624</c:v>
                </c:pt>
                <c:pt idx="748">
                  <c:v>0.94363499699999998</c:v>
                </c:pt>
                <c:pt idx="749">
                  <c:v>0.94363836899999998</c:v>
                </c:pt>
                <c:pt idx="750">
                  <c:v>0.94357092300000001</c:v>
                </c:pt>
                <c:pt idx="751">
                  <c:v>0.94353382799999996</c:v>
                </c:pt>
                <c:pt idx="752">
                  <c:v>0.94349673300000003</c:v>
                </c:pt>
                <c:pt idx="753">
                  <c:v>0.94347312699999997</c:v>
                </c:pt>
                <c:pt idx="754">
                  <c:v>0.94350347800000001</c:v>
                </c:pt>
                <c:pt idx="755">
                  <c:v>0.94341579799999997</c:v>
                </c:pt>
                <c:pt idx="756">
                  <c:v>0.94336184199999995</c:v>
                </c:pt>
                <c:pt idx="757">
                  <c:v>0.94331463000000004</c:v>
                </c:pt>
                <c:pt idx="758">
                  <c:v>0.94331463000000004</c:v>
                </c:pt>
                <c:pt idx="759">
                  <c:v>0.94325730100000005</c:v>
                </c:pt>
                <c:pt idx="760">
                  <c:v>0.94318985600000005</c:v>
                </c:pt>
                <c:pt idx="761">
                  <c:v>0.94313927099999995</c:v>
                </c:pt>
                <c:pt idx="762">
                  <c:v>0.94304821999999999</c:v>
                </c:pt>
                <c:pt idx="763">
                  <c:v>0.94302461400000004</c:v>
                </c:pt>
                <c:pt idx="764">
                  <c:v>0.94300437999999998</c:v>
                </c:pt>
                <c:pt idx="765">
                  <c:v>0.94294705099999998</c:v>
                </c:pt>
                <c:pt idx="766">
                  <c:v>0.94287623300000001</c:v>
                </c:pt>
                <c:pt idx="767">
                  <c:v>0.94290995600000005</c:v>
                </c:pt>
                <c:pt idx="768">
                  <c:v>0.94288972299999996</c:v>
                </c:pt>
                <c:pt idx="769">
                  <c:v>0.94290321200000005</c:v>
                </c:pt>
                <c:pt idx="770">
                  <c:v>0.94288972299999996</c:v>
                </c:pt>
                <c:pt idx="771">
                  <c:v>0.94286948900000001</c:v>
                </c:pt>
                <c:pt idx="772">
                  <c:v>0.94283239399999996</c:v>
                </c:pt>
                <c:pt idx="773">
                  <c:v>0.94280541600000001</c:v>
                </c:pt>
                <c:pt idx="774">
                  <c:v>0.94277506499999997</c:v>
                </c:pt>
                <c:pt idx="775">
                  <c:v>0.94277506499999997</c:v>
                </c:pt>
                <c:pt idx="776">
                  <c:v>0.94275820399999999</c:v>
                </c:pt>
                <c:pt idx="777">
                  <c:v>0.94267052399999995</c:v>
                </c:pt>
                <c:pt idx="778">
                  <c:v>0.942586217</c:v>
                </c:pt>
                <c:pt idx="779">
                  <c:v>0.94256598400000002</c:v>
                </c:pt>
                <c:pt idx="780">
                  <c:v>0.94252551600000001</c:v>
                </c:pt>
                <c:pt idx="781">
                  <c:v>0.94250865500000003</c:v>
                </c:pt>
                <c:pt idx="782">
                  <c:v>0.94245469800000004</c:v>
                </c:pt>
                <c:pt idx="783">
                  <c:v>0.94236701899999997</c:v>
                </c:pt>
                <c:pt idx="784">
                  <c:v>0.94230968999999998</c:v>
                </c:pt>
                <c:pt idx="785">
                  <c:v>0.94226922300000004</c:v>
                </c:pt>
                <c:pt idx="786">
                  <c:v>0.94227596700000005</c:v>
                </c:pt>
                <c:pt idx="787">
                  <c:v>0.94223887200000001</c:v>
                </c:pt>
                <c:pt idx="788">
                  <c:v>0.94219840499999996</c:v>
                </c:pt>
                <c:pt idx="789">
                  <c:v>0.94216805400000003</c:v>
                </c:pt>
                <c:pt idx="790">
                  <c:v>0.94214107599999997</c:v>
                </c:pt>
                <c:pt idx="791">
                  <c:v>0.94211747000000001</c:v>
                </c:pt>
                <c:pt idx="792">
                  <c:v>0.94202979099999995</c:v>
                </c:pt>
                <c:pt idx="793">
                  <c:v>0.94201292999999997</c:v>
                </c:pt>
                <c:pt idx="794">
                  <c:v>0.941948856</c:v>
                </c:pt>
                <c:pt idx="795">
                  <c:v>0.941881411</c:v>
                </c:pt>
                <c:pt idx="796">
                  <c:v>0.94184431499999999</c:v>
                </c:pt>
                <c:pt idx="797">
                  <c:v>0.94186792100000005</c:v>
                </c:pt>
                <c:pt idx="798">
                  <c:v>0.94220515000000005</c:v>
                </c:pt>
                <c:pt idx="799">
                  <c:v>0.94199606800000002</c:v>
                </c:pt>
                <c:pt idx="800">
                  <c:v>0.94185105999999996</c:v>
                </c:pt>
                <c:pt idx="801">
                  <c:v>0.94178698699999996</c:v>
                </c:pt>
                <c:pt idx="802">
                  <c:v>0.94174651899999995</c:v>
                </c:pt>
                <c:pt idx="803">
                  <c:v>0.94166558499999997</c:v>
                </c:pt>
                <c:pt idx="804">
                  <c:v>0.94163860600000004</c:v>
                </c:pt>
                <c:pt idx="805">
                  <c:v>0.94154755499999998</c:v>
                </c:pt>
                <c:pt idx="806">
                  <c:v>0.94149359799999999</c:v>
                </c:pt>
                <c:pt idx="807">
                  <c:v>0.94144975900000005</c:v>
                </c:pt>
                <c:pt idx="808">
                  <c:v>0.94143289699999999</c:v>
                </c:pt>
                <c:pt idx="809">
                  <c:v>0.94193873900000002</c:v>
                </c:pt>
                <c:pt idx="810">
                  <c:v>0.94151046000000005</c:v>
                </c:pt>
                <c:pt idx="811">
                  <c:v>0.941655468</c:v>
                </c:pt>
                <c:pt idx="812">
                  <c:v>0.94156104399999996</c:v>
                </c:pt>
                <c:pt idx="813">
                  <c:v>0.94157116100000005</c:v>
                </c:pt>
                <c:pt idx="814">
                  <c:v>0.94148685399999998</c:v>
                </c:pt>
                <c:pt idx="815">
                  <c:v>0.94144638599999997</c:v>
                </c:pt>
                <c:pt idx="816">
                  <c:v>0.94140254700000003</c:v>
                </c:pt>
                <c:pt idx="817">
                  <c:v>0.94135533500000002</c:v>
                </c:pt>
                <c:pt idx="818">
                  <c:v>0.941304751</c:v>
                </c:pt>
                <c:pt idx="819">
                  <c:v>0.941311495</c:v>
                </c:pt>
                <c:pt idx="820">
                  <c:v>0.94133847299999995</c:v>
                </c:pt>
                <c:pt idx="821">
                  <c:v>0.94135533500000002</c:v>
                </c:pt>
                <c:pt idx="822">
                  <c:v>0.941304751</c:v>
                </c:pt>
                <c:pt idx="823">
                  <c:v>0.940906821</c:v>
                </c:pt>
                <c:pt idx="824">
                  <c:v>0.94081239800000005</c:v>
                </c:pt>
                <c:pt idx="825">
                  <c:v>0.940836004</c:v>
                </c:pt>
                <c:pt idx="826">
                  <c:v>0.94073146299999999</c:v>
                </c:pt>
                <c:pt idx="827">
                  <c:v>0.94075506900000005</c:v>
                </c:pt>
                <c:pt idx="828">
                  <c:v>0.94075169700000005</c:v>
                </c:pt>
                <c:pt idx="829">
                  <c:v>0.940613433</c:v>
                </c:pt>
                <c:pt idx="830">
                  <c:v>0.94058308199999996</c:v>
                </c:pt>
                <c:pt idx="831">
                  <c:v>0.94056959299999998</c:v>
                </c:pt>
                <c:pt idx="832">
                  <c:v>0.94053924300000002</c:v>
                </c:pt>
                <c:pt idx="833">
                  <c:v>0.94046842500000005</c:v>
                </c:pt>
                <c:pt idx="834">
                  <c:v>0.94044481899999999</c:v>
                </c:pt>
                <c:pt idx="835">
                  <c:v>0.94038748999999999</c:v>
                </c:pt>
                <c:pt idx="836">
                  <c:v>0.94040097899999997</c:v>
                </c:pt>
                <c:pt idx="837">
                  <c:v>0.94039086199999999</c:v>
                </c:pt>
                <c:pt idx="838">
                  <c:v>0.94031667200000002</c:v>
                </c:pt>
                <c:pt idx="839">
                  <c:v>0.94021550399999998</c:v>
                </c:pt>
                <c:pt idx="840">
                  <c:v>0.940202015</c:v>
                </c:pt>
                <c:pt idx="841">
                  <c:v>0.94016829199999996</c:v>
                </c:pt>
                <c:pt idx="842">
                  <c:v>0.94011433499999997</c:v>
                </c:pt>
                <c:pt idx="843">
                  <c:v>0.94006037899999995</c:v>
                </c:pt>
                <c:pt idx="844">
                  <c:v>0.93997269999999999</c:v>
                </c:pt>
                <c:pt idx="845">
                  <c:v>0.93989513700000005</c:v>
                </c:pt>
                <c:pt idx="846">
                  <c:v>0.93989513700000005</c:v>
                </c:pt>
                <c:pt idx="847">
                  <c:v>0.93988501999999996</c:v>
                </c:pt>
                <c:pt idx="848">
                  <c:v>0.93982769200000005</c:v>
                </c:pt>
                <c:pt idx="849">
                  <c:v>0.93982769200000005</c:v>
                </c:pt>
                <c:pt idx="850">
                  <c:v>0.93974338499999999</c:v>
                </c:pt>
                <c:pt idx="851">
                  <c:v>0.93972315100000003</c:v>
                </c:pt>
                <c:pt idx="852">
                  <c:v>0.93969617299999997</c:v>
                </c:pt>
                <c:pt idx="853">
                  <c:v>0.93964896099999995</c:v>
                </c:pt>
                <c:pt idx="854">
                  <c:v>0.93960849300000004</c:v>
                </c:pt>
                <c:pt idx="855">
                  <c:v>0.93958488699999998</c:v>
                </c:pt>
                <c:pt idx="856">
                  <c:v>0.93955790900000002</c:v>
                </c:pt>
                <c:pt idx="857">
                  <c:v>0.93950058000000003</c:v>
                </c:pt>
                <c:pt idx="858">
                  <c:v>0.93947697399999996</c:v>
                </c:pt>
                <c:pt idx="859">
                  <c:v>0.93940952899999997</c:v>
                </c:pt>
                <c:pt idx="860">
                  <c:v>0.93925440400000004</c:v>
                </c:pt>
                <c:pt idx="861">
                  <c:v>0.93920719200000002</c:v>
                </c:pt>
                <c:pt idx="862">
                  <c:v>0.93908916200000003</c:v>
                </c:pt>
                <c:pt idx="863">
                  <c:v>0.93906892799999997</c:v>
                </c:pt>
                <c:pt idx="864">
                  <c:v>0.93903520600000001</c:v>
                </c:pt>
                <c:pt idx="865">
                  <c:v>0.93899811</c:v>
                </c:pt>
                <c:pt idx="866">
                  <c:v>0.93890031399999996</c:v>
                </c:pt>
                <c:pt idx="867">
                  <c:v>0.938866592</c:v>
                </c:pt>
                <c:pt idx="868">
                  <c:v>0.93881937999999998</c:v>
                </c:pt>
                <c:pt idx="869">
                  <c:v>0.93904532200000002</c:v>
                </c:pt>
                <c:pt idx="870">
                  <c:v>0.93987490299999998</c:v>
                </c:pt>
                <c:pt idx="871">
                  <c:v>0.94042121300000003</c:v>
                </c:pt>
                <c:pt idx="872">
                  <c:v>0.94065727300000002</c:v>
                </c:pt>
                <c:pt idx="873">
                  <c:v>0.94066064500000002</c:v>
                </c:pt>
                <c:pt idx="874">
                  <c:v>0.94059657200000002</c:v>
                </c:pt>
                <c:pt idx="875">
                  <c:v>0.93853273599999998</c:v>
                </c:pt>
                <c:pt idx="876">
                  <c:v>0.93773687699999997</c:v>
                </c:pt>
                <c:pt idx="877">
                  <c:v>0.93850913000000002</c:v>
                </c:pt>
                <c:pt idx="878">
                  <c:v>0.93906218399999997</c:v>
                </c:pt>
                <c:pt idx="879">
                  <c:v>0.93394643399999999</c:v>
                </c:pt>
                <c:pt idx="880">
                  <c:v>0.93601364200000003</c:v>
                </c:pt>
                <c:pt idx="881">
                  <c:v>0.93642168800000003</c:v>
                </c:pt>
                <c:pt idx="882">
                  <c:v>0.93671170400000003</c:v>
                </c:pt>
                <c:pt idx="883">
                  <c:v>0.93702869799999999</c:v>
                </c:pt>
                <c:pt idx="884">
                  <c:v>0.93723778000000002</c:v>
                </c:pt>
                <c:pt idx="885">
                  <c:v>0.93738953300000005</c:v>
                </c:pt>
                <c:pt idx="886">
                  <c:v>0.93739964899999995</c:v>
                </c:pt>
                <c:pt idx="887">
                  <c:v>0.93747384</c:v>
                </c:pt>
                <c:pt idx="888">
                  <c:v>0.93752779600000002</c:v>
                </c:pt>
                <c:pt idx="889">
                  <c:v>0.93758512500000002</c:v>
                </c:pt>
                <c:pt idx="890">
                  <c:v>0.93755140199999998</c:v>
                </c:pt>
                <c:pt idx="891">
                  <c:v>0.93760873099999997</c:v>
                </c:pt>
                <c:pt idx="892">
                  <c:v>0.93756826299999996</c:v>
                </c:pt>
                <c:pt idx="893">
                  <c:v>0.93750418999999996</c:v>
                </c:pt>
                <c:pt idx="894">
                  <c:v>0.93752779600000002</c:v>
                </c:pt>
                <c:pt idx="895">
                  <c:v>0.93749070099999998</c:v>
                </c:pt>
                <c:pt idx="896">
                  <c:v>0.93745023400000005</c:v>
                </c:pt>
                <c:pt idx="897">
                  <c:v>0.93740639400000003</c:v>
                </c:pt>
                <c:pt idx="898">
                  <c:v>0.93734569300000004</c:v>
                </c:pt>
                <c:pt idx="899">
                  <c:v>0.93732545899999997</c:v>
                </c:pt>
                <c:pt idx="900">
                  <c:v>0.93731871499999997</c:v>
                </c:pt>
                <c:pt idx="901">
                  <c:v>0.93727487499999995</c:v>
                </c:pt>
                <c:pt idx="902">
                  <c:v>0.93721754599999996</c:v>
                </c:pt>
                <c:pt idx="903">
                  <c:v>0.93720742899999998</c:v>
                </c:pt>
                <c:pt idx="904">
                  <c:v>0.93720068499999998</c:v>
                </c:pt>
                <c:pt idx="905">
                  <c:v>0.93716696200000005</c:v>
                </c:pt>
                <c:pt idx="906">
                  <c:v>0.93721417399999996</c:v>
                </c:pt>
                <c:pt idx="907">
                  <c:v>0.93711300500000005</c:v>
                </c:pt>
                <c:pt idx="908">
                  <c:v>0.93704893199999995</c:v>
                </c:pt>
                <c:pt idx="909">
                  <c:v>0.93700172000000004</c:v>
                </c:pt>
                <c:pt idx="910">
                  <c:v>0.93701183700000001</c:v>
                </c:pt>
                <c:pt idx="911">
                  <c:v>0.93701183700000001</c:v>
                </c:pt>
                <c:pt idx="912">
                  <c:v>0.93699160299999995</c:v>
                </c:pt>
                <c:pt idx="913">
                  <c:v>0.93689718</c:v>
                </c:pt>
                <c:pt idx="914">
                  <c:v>0.93685671199999998</c:v>
                </c:pt>
                <c:pt idx="915">
                  <c:v>0.93680612799999996</c:v>
                </c:pt>
                <c:pt idx="916">
                  <c:v>0.93685333999999998</c:v>
                </c:pt>
                <c:pt idx="917">
                  <c:v>0.93678926699999998</c:v>
                </c:pt>
                <c:pt idx="918">
                  <c:v>0.93673530999999999</c:v>
                </c:pt>
                <c:pt idx="919">
                  <c:v>0.93671844900000001</c:v>
                </c:pt>
                <c:pt idx="920">
                  <c:v>0.93668135399999997</c:v>
                </c:pt>
                <c:pt idx="921">
                  <c:v>0.93659030200000004</c:v>
                </c:pt>
                <c:pt idx="922">
                  <c:v>0.93663751399999995</c:v>
                </c:pt>
                <c:pt idx="923">
                  <c:v>0.93657681299999995</c:v>
                </c:pt>
                <c:pt idx="924">
                  <c:v>0.93646552800000005</c:v>
                </c:pt>
                <c:pt idx="925">
                  <c:v>0.93642506000000003</c:v>
                </c:pt>
                <c:pt idx="926">
                  <c:v>0.93632389199999999</c:v>
                </c:pt>
                <c:pt idx="927">
                  <c:v>0.93633738099999997</c:v>
                </c:pt>
                <c:pt idx="928">
                  <c:v>0.93631377500000001</c:v>
                </c:pt>
                <c:pt idx="929">
                  <c:v>0.93626319099999999</c:v>
                </c:pt>
                <c:pt idx="930">
                  <c:v>0.93618562800000005</c:v>
                </c:pt>
                <c:pt idx="931">
                  <c:v>0.93611818300000005</c:v>
                </c:pt>
                <c:pt idx="932">
                  <c:v>0.93612155500000005</c:v>
                </c:pt>
                <c:pt idx="933">
                  <c:v>0.93607434300000003</c:v>
                </c:pt>
                <c:pt idx="934">
                  <c:v>0.93604061999999999</c:v>
                </c:pt>
                <c:pt idx="935">
                  <c:v>0.93595968500000004</c:v>
                </c:pt>
                <c:pt idx="936">
                  <c:v>0.93594619599999995</c:v>
                </c:pt>
                <c:pt idx="937">
                  <c:v>0.93589224000000004</c:v>
                </c:pt>
                <c:pt idx="938">
                  <c:v>0.93585177200000003</c:v>
                </c:pt>
                <c:pt idx="939">
                  <c:v>0.93588886800000004</c:v>
                </c:pt>
                <c:pt idx="940">
                  <c:v>0.935797816</c:v>
                </c:pt>
                <c:pt idx="941">
                  <c:v>0.93577758200000005</c:v>
                </c:pt>
                <c:pt idx="942">
                  <c:v>0.93571013700000005</c:v>
                </c:pt>
                <c:pt idx="943">
                  <c:v>0.93571013700000005</c:v>
                </c:pt>
                <c:pt idx="944">
                  <c:v>0.93566629700000004</c:v>
                </c:pt>
                <c:pt idx="945">
                  <c:v>0.93562920199999999</c:v>
                </c:pt>
                <c:pt idx="946">
                  <c:v>0.935565129</c:v>
                </c:pt>
                <c:pt idx="947">
                  <c:v>0.93550105500000003</c:v>
                </c:pt>
                <c:pt idx="948">
                  <c:v>0.93547070499999996</c:v>
                </c:pt>
                <c:pt idx="949">
                  <c:v>0.93544035400000003</c:v>
                </c:pt>
                <c:pt idx="950">
                  <c:v>0.93543023700000005</c:v>
                </c:pt>
                <c:pt idx="951">
                  <c:v>0.93539988699999999</c:v>
                </c:pt>
                <c:pt idx="952">
                  <c:v>0.93535267499999997</c:v>
                </c:pt>
                <c:pt idx="953">
                  <c:v>0.93526162300000004</c:v>
                </c:pt>
                <c:pt idx="954">
                  <c:v>0.93521103900000002</c:v>
                </c:pt>
                <c:pt idx="955">
                  <c:v>0.9352279</c:v>
                </c:pt>
                <c:pt idx="956">
                  <c:v>0.93518068899999995</c:v>
                </c:pt>
                <c:pt idx="957">
                  <c:v>0.93517731599999998</c:v>
                </c:pt>
                <c:pt idx="958">
                  <c:v>0.93513684900000005</c:v>
                </c:pt>
                <c:pt idx="959">
                  <c:v>0.93504916999999999</c:v>
                </c:pt>
                <c:pt idx="960">
                  <c:v>0.93495137299999997</c:v>
                </c:pt>
                <c:pt idx="961">
                  <c:v>0.93499858499999999</c:v>
                </c:pt>
                <c:pt idx="962">
                  <c:v>0.93497160700000004</c:v>
                </c:pt>
                <c:pt idx="963">
                  <c:v>0.934877183</c:v>
                </c:pt>
                <c:pt idx="964">
                  <c:v>0.93485020500000005</c:v>
                </c:pt>
                <c:pt idx="965">
                  <c:v>0.93483671599999996</c:v>
                </c:pt>
                <c:pt idx="966">
                  <c:v>0.934809738</c:v>
                </c:pt>
                <c:pt idx="967">
                  <c:v>0.93469170800000001</c:v>
                </c:pt>
                <c:pt idx="968">
                  <c:v>0.93471194199999996</c:v>
                </c:pt>
                <c:pt idx="969">
                  <c:v>0.93477264299999996</c:v>
                </c:pt>
                <c:pt idx="970">
                  <c:v>0.93464786799999999</c:v>
                </c:pt>
                <c:pt idx="971">
                  <c:v>0.93458042299999999</c:v>
                </c:pt>
                <c:pt idx="972">
                  <c:v>0.93461751800000004</c:v>
                </c:pt>
                <c:pt idx="973">
                  <c:v>0.93450960500000002</c:v>
                </c:pt>
                <c:pt idx="974">
                  <c:v>0.93446913700000001</c:v>
                </c:pt>
                <c:pt idx="975">
                  <c:v>0.93443878700000005</c:v>
                </c:pt>
                <c:pt idx="976">
                  <c:v>0.93442192499999999</c:v>
                </c:pt>
                <c:pt idx="977">
                  <c:v>0.93433424600000003</c:v>
                </c:pt>
                <c:pt idx="978">
                  <c:v>0.93436796899999996</c:v>
                </c:pt>
                <c:pt idx="979">
                  <c:v>0.93431063999999997</c:v>
                </c:pt>
                <c:pt idx="980">
                  <c:v>0.93427017300000004</c:v>
                </c:pt>
                <c:pt idx="981">
                  <c:v>0.93422970500000002</c:v>
                </c:pt>
                <c:pt idx="982">
                  <c:v>0.93420609899999996</c:v>
                </c:pt>
                <c:pt idx="983">
                  <c:v>0.934172377</c:v>
                </c:pt>
                <c:pt idx="984">
                  <c:v>0.934182493</c:v>
                </c:pt>
                <c:pt idx="985">
                  <c:v>0.93409818600000005</c:v>
                </c:pt>
                <c:pt idx="986">
                  <c:v>0.93407795299999996</c:v>
                </c:pt>
                <c:pt idx="987">
                  <c:v>0.93405097400000003</c:v>
                </c:pt>
                <c:pt idx="988">
                  <c:v>0.93400713499999999</c:v>
                </c:pt>
                <c:pt idx="989">
                  <c:v>0.93393294500000001</c:v>
                </c:pt>
                <c:pt idx="990">
                  <c:v>0.933885733</c:v>
                </c:pt>
                <c:pt idx="991">
                  <c:v>0.933828404</c:v>
                </c:pt>
                <c:pt idx="992">
                  <c:v>0.93378119199999998</c:v>
                </c:pt>
                <c:pt idx="993">
                  <c:v>0.93378793699999996</c:v>
                </c:pt>
                <c:pt idx="994">
                  <c:v>0.93373060799999996</c:v>
                </c:pt>
                <c:pt idx="995">
                  <c:v>0.93370700200000001</c:v>
                </c:pt>
                <c:pt idx="996">
                  <c:v>0.93365304500000001</c:v>
                </c:pt>
                <c:pt idx="997">
                  <c:v>0.93363618400000004</c:v>
                </c:pt>
                <c:pt idx="998">
                  <c:v>0.93357211100000004</c:v>
                </c:pt>
                <c:pt idx="999">
                  <c:v>0.93355187699999997</c:v>
                </c:pt>
                <c:pt idx="1000">
                  <c:v>0.93349791999999998</c:v>
                </c:pt>
                <c:pt idx="1001">
                  <c:v>0.93331918999999997</c:v>
                </c:pt>
                <c:pt idx="1002">
                  <c:v>0.93342373000000001</c:v>
                </c:pt>
                <c:pt idx="1003">
                  <c:v>0.93337989099999996</c:v>
                </c:pt>
                <c:pt idx="1004">
                  <c:v>0.93335291200000003</c:v>
                </c:pt>
                <c:pt idx="1005">
                  <c:v>0.93330570000000002</c:v>
                </c:pt>
                <c:pt idx="1006">
                  <c:v>0.93331581699999999</c:v>
                </c:pt>
                <c:pt idx="1007">
                  <c:v>0.93329895600000001</c:v>
                </c:pt>
                <c:pt idx="1008">
                  <c:v>0.93323488300000002</c:v>
                </c:pt>
                <c:pt idx="1009">
                  <c:v>0.93316406500000004</c:v>
                </c:pt>
                <c:pt idx="1010">
                  <c:v>0.93316743700000004</c:v>
                </c:pt>
                <c:pt idx="1011">
                  <c:v>0.93317080900000005</c:v>
                </c:pt>
                <c:pt idx="1012">
                  <c:v>0.93306964100000001</c:v>
                </c:pt>
                <c:pt idx="1013">
                  <c:v>0.93306964100000001</c:v>
                </c:pt>
                <c:pt idx="1014">
                  <c:v>0.93301905699999999</c:v>
                </c:pt>
                <c:pt idx="1015">
                  <c:v>0.93298533400000005</c:v>
                </c:pt>
                <c:pt idx="1016">
                  <c:v>0.93295498300000002</c:v>
                </c:pt>
                <c:pt idx="1017">
                  <c:v>0.93293137699999995</c:v>
                </c:pt>
                <c:pt idx="1018">
                  <c:v>0.93285044299999997</c:v>
                </c:pt>
                <c:pt idx="1019">
                  <c:v>0.93279985799999998</c:v>
                </c:pt>
                <c:pt idx="1020">
                  <c:v>0.93273241299999998</c:v>
                </c:pt>
                <c:pt idx="1021">
                  <c:v>0.93272904000000001</c:v>
                </c:pt>
                <c:pt idx="1022">
                  <c:v>0.93269869000000005</c:v>
                </c:pt>
                <c:pt idx="1023">
                  <c:v>0.93271555100000003</c:v>
                </c:pt>
                <c:pt idx="1024">
                  <c:v>0.93264810600000003</c:v>
                </c:pt>
                <c:pt idx="1025">
                  <c:v>0.93261101099999999</c:v>
                </c:pt>
                <c:pt idx="1026">
                  <c:v>0.93254693700000002</c:v>
                </c:pt>
                <c:pt idx="1027">
                  <c:v>0.93255368199999999</c:v>
                </c:pt>
                <c:pt idx="1028">
                  <c:v>0.93256717099999997</c:v>
                </c:pt>
                <c:pt idx="1029">
                  <c:v>0.93247949200000002</c:v>
                </c:pt>
                <c:pt idx="1030">
                  <c:v>0.93243902400000001</c:v>
                </c:pt>
                <c:pt idx="1031">
                  <c:v>0.93239855699999996</c:v>
                </c:pt>
                <c:pt idx="1032">
                  <c:v>0.93237495100000001</c:v>
                </c:pt>
                <c:pt idx="1033">
                  <c:v>0.93237157900000001</c:v>
                </c:pt>
                <c:pt idx="1034">
                  <c:v>0.93230750500000004</c:v>
                </c:pt>
                <c:pt idx="1035">
                  <c:v>0.93228052699999997</c:v>
                </c:pt>
                <c:pt idx="1036">
                  <c:v>0.93222657099999995</c:v>
                </c:pt>
                <c:pt idx="1037">
                  <c:v>0.93217598599999996</c:v>
                </c:pt>
                <c:pt idx="1038">
                  <c:v>0.93213551900000002</c:v>
                </c:pt>
                <c:pt idx="1039">
                  <c:v>0.932145636</c:v>
                </c:pt>
                <c:pt idx="1040">
                  <c:v>0.93210179599999998</c:v>
                </c:pt>
                <c:pt idx="1041">
                  <c:v>0.93206132900000005</c:v>
                </c:pt>
                <c:pt idx="1042">
                  <c:v>0.93199725499999997</c:v>
                </c:pt>
                <c:pt idx="1043">
                  <c:v>0.93196016000000004</c:v>
                </c:pt>
                <c:pt idx="1044">
                  <c:v>0.93196353300000001</c:v>
                </c:pt>
                <c:pt idx="1045">
                  <c:v>0.93197702199999999</c:v>
                </c:pt>
                <c:pt idx="1046">
                  <c:v>0.93187248099999997</c:v>
                </c:pt>
                <c:pt idx="1047">
                  <c:v>0.93180840799999998</c:v>
                </c:pt>
                <c:pt idx="1048">
                  <c:v>0.931794919</c:v>
                </c:pt>
                <c:pt idx="1049">
                  <c:v>0.93175107899999998</c:v>
                </c:pt>
                <c:pt idx="1050">
                  <c:v>0.93181177999999998</c:v>
                </c:pt>
                <c:pt idx="1051">
                  <c:v>0.93177468500000005</c:v>
                </c:pt>
                <c:pt idx="1052">
                  <c:v>0.93170049499999996</c:v>
                </c:pt>
                <c:pt idx="1053">
                  <c:v>0.93162630499999999</c:v>
                </c:pt>
                <c:pt idx="1054">
                  <c:v>0.93159258199999995</c:v>
                </c:pt>
                <c:pt idx="1055">
                  <c:v>0.93158246499999997</c:v>
                </c:pt>
                <c:pt idx="1056">
                  <c:v>0.93158583699999997</c:v>
                </c:pt>
                <c:pt idx="1057">
                  <c:v>0.93150490200000002</c:v>
                </c:pt>
                <c:pt idx="1058">
                  <c:v>0.93147792399999996</c:v>
                </c:pt>
                <c:pt idx="1059">
                  <c:v>0.93139698900000001</c:v>
                </c:pt>
                <c:pt idx="1060">
                  <c:v>0.93136326700000005</c:v>
                </c:pt>
                <c:pt idx="1061">
                  <c:v>0.93140710599999998</c:v>
                </c:pt>
                <c:pt idx="1062">
                  <c:v>0.93139698900000001</c:v>
                </c:pt>
                <c:pt idx="1063">
                  <c:v>0.93127558700000002</c:v>
                </c:pt>
                <c:pt idx="1064">
                  <c:v>0.93121151400000002</c:v>
                </c:pt>
                <c:pt idx="1065">
                  <c:v>0.93119802500000004</c:v>
                </c:pt>
                <c:pt idx="1066">
                  <c:v>0.931164302</c:v>
                </c:pt>
                <c:pt idx="1067">
                  <c:v>0.931164302</c:v>
                </c:pt>
                <c:pt idx="1068">
                  <c:v>0.93109011200000003</c:v>
                </c:pt>
                <c:pt idx="1069">
                  <c:v>0.93106650599999996</c:v>
                </c:pt>
                <c:pt idx="1070">
                  <c:v>0.93102266600000005</c:v>
                </c:pt>
                <c:pt idx="1071">
                  <c:v>0.93099231599999999</c:v>
                </c:pt>
                <c:pt idx="1072">
                  <c:v>0.93095522100000005</c:v>
                </c:pt>
                <c:pt idx="1073">
                  <c:v>0.93092824200000002</c:v>
                </c:pt>
                <c:pt idx="1074">
                  <c:v>0.93088103</c:v>
                </c:pt>
                <c:pt idx="1075">
                  <c:v>0.930820329</c:v>
                </c:pt>
                <c:pt idx="1076">
                  <c:v>0.930749512</c:v>
                </c:pt>
                <c:pt idx="1077">
                  <c:v>0.93074613900000003</c:v>
                </c:pt>
                <c:pt idx="1078">
                  <c:v>0.930752884</c:v>
                </c:pt>
                <c:pt idx="1079">
                  <c:v>0.93068206600000003</c:v>
                </c:pt>
                <c:pt idx="1080">
                  <c:v>0.93060787599999995</c:v>
                </c:pt>
                <c:pt idx="1081">
                  <c:v>0.93059101399999999</c:v>
                </c:pt>
                <c:pt idx="1082">
                  <c:v>0.93052019600000002</c:v>
                </c:pt>
                <c:pt idx="1083">
                  <c:v>0.93050333500000004</c:v>
                </c:pt>
                <c:pt idx="1084">
                  <c:v>0.93083381899999995</c:v>
                </c:pt>
                <c:pt idx="1085">
                  <c:v>0.93084393499999996</c:v>
                </c:pt>
                <c:pt idx="1086">
                  <c:v>0.930813585</c:v>
                </c:pt>
                <c:pt idx="1087">
                  <c:v>0.930756256</c:v>
                </c:pt>
                <c:pt idx="1088">
                  <c:v>0.93073602200000005</c:v>
                </c:pt>
                <c:pt idx="1089">
                  <c:v>0.93067532100000006</c:v>
                </c:pt>
                <c:pt idx="1090">
                  <c:v>0.93062473700000004</c:v>
                </c:pt>
                <c:pt idx="1091">
                  <c:v>0.93061799300000003</c:v>
                </c:pt>
                <c:pt idx="1092">
                  <c:v>0.93068543800000003</c:v>
                </c:pt>
                <c:pt idx="1093">
                  <c:v>0.93064497099999999</c:v>
                </c:pt>
                <c:pt idx="1094">
                  <c:v>0.93058089700000002</c:v>
                </c:pt>
                <c:pt idx="1095">
                  <c:v>0.93052356899999999</c:v>
                </c:pt>
                <c:pt idx="1096">
                  <c:v>0.930526941</c:v>
                </c:pt>
                <c:pt idx="1097">
                  <c:v>0.93059438699999997</c:v>
                </c:pt>
                <c:pt idx="1098">
                  <c:v>0.93055054699999995</c:v>
                </c:pt>
                <c:pt idx="1099">
                  <c:v>0.93046624</c:v>
                </c:pt>
                <c:pt idx="1100">
                  <c:v>0.93048310099999998</c:v>
                </c:pt>
                <c:pt idx="1101">
                  <c:v>0.93047635699999998</c:v>
                </c:pt>
                <c:pt idx="1102">
                  <c:v>0.93042239999999998</c:v>
                </c:pt>
                <c:pt idx="1103">
                  <c:v>0.93039542200000003</c:v>
                </c:pt>
                <c:pt idx="1104">
                  <c:v>0.93032123200000005</c:v>
                </c:pt>
                <c:pt idx="1105">
                  <c:v>0.93027064800000003</c:v>
                </c:pt>
                <c:pt idx="1106">
                  <c:v>0.93029425399999999</c:v>
                </c:pt>
                <c:pt idx="1107">
                  <c:v>0.93027402000000003</c:v>
                </c:pt>
                <c:pt idx="1108">
                  <c:v>0.93020994700000004</c:v>
                </c:pt>
                <c:pt idx="1109">
                  <c:v>0.93016947900000002</c:v>
                </c:pt>
                <c:pt idx="1110">
                  <c:v>0.93011215000000003</c:v>
                </c:pt>
                <c:pt idx="1111">
                  <c:v>0.930122267</c:v>
                </c:pt>
                <c:pt idx="1112">
                  <c:v>0.93006831099999998</c:v>
                </c:pt>
                <c:pt idx="1113">
                  <c:v>0.93003796000000005</c:v>
                </c:pt>
                <c:pt idx="1114">
                  <c:v>0.92998737600000003</c:v>
                </c:pt>
                <c:pt idx="1115">
                  <c:v>0.92995702599999996</c:v>
                </c:pt>
                <c:pt idx="1116">
                  <c:v>0.92995365299999999</c:v>
                </c:pt>
                <c:pt idx="1117">
                  <c:v>0.92990306899999997</c:v>
                </c:pt>
                <c:pt idx="1118">
                  <c:v>0.92985248499999995</c:v>
                </c:pt>
                <c:pt idx="1119">
                  <c:v>0.92978503899999998</c:v>
                </c:pt>
                <c:pt idx="1120">
                  <c:v>0.929764806</c:v>
                </c:pt>
                <c:pt idx="1121">
                  <c:v>0.92968387100000005</c:v>
                </c:pt>
                <c:pt idx="1122">
                  <c:v>0.92967375399999996</c:v>
                </c:pt>
                <c:pt idx="1123">
                  <c:v>0.92964003100000003</c:v>
                </c:pt>
                <c:pt idx="1124">
                  <c:v>0.92964340300000003</c:v>
                </c:pt>
                <c:pt idx="1125">
                  <c:v>0.92952874600000002</c:v>
                </c:pt>
                <c:pt idx="1126">
                  <c:v>0.92944781099999996</c:v>
                </c:pt>
                <c:pt idx="1127">
                  <c:v>0.92940397100000005</c:v>
                </c:pt>
                <c:pt idx="1128">
                  <c:v>0.92944781099999996</c:v>
                </c:pt>
                <c:pt idx="1129">
                  <c:v>0.92941071600000003</c:v>
                </c:pt>
                <c:pt idx="1130">
                  <c:v>0.92935001500000003</c:v>
                </c:pt>
                <c:pt idx="1131">
                  <c:v>0.92932978099999997</c:v>
                </c:pt>
                <c:pt idx="1132">
                  <c:v>0.92923873000000001</c:v>
                </c:pt>
                <c:pt idx="1133">
                  <c:v>0.92921512399999995</c:v>
                </c:pt>
                <c:pt idx="1134">
                  <c:v>0.92924547400000002</c:v>
                </c:pt>
                <c:pt idx="1135">
                  <c:v>0.92923535700000004</c:v>
                </c:pt>
                <c:pt idx="1136">
                  <c:v>0.92916454000000004</c:v>
                </c:pt>
                <c:pt idx="1137">
                  <c:v>0.929137561</c:v>
                </c:pt>
                <c:pt idx="1138">
                  <c:v>0.92909034899999998</c:v>
                </c:pt>
                <c:pt idx="1139">
                  <c:v>0.92911732800000002</c:v>
                </c:pt>
                <c:pt idx="1140">
                  <c:v>0.92911732800000002</c:v>
                </c:pt>
                <c:pt idx="1141">
                  <c:v>0.92904313699999996</c:v>
                </c:pt>
                <c:pt idx="1142">
                  <c:v>0.92895208600000001</c:v>
                </c:pt>
                <c:pt idx="1143">
                  <c:v>0.92887789600000004</c:v>
                </c:pt>
                <c:pt idx="1144">
                  <c:v>0.928844173</c:v>
                </c:pt>
                <c:pt idx="1145">
                  <c:v>0.92888801300000001</c:v>
                </c:pt>
                <c:pt idx="1146">
                  <c:v>0.92883405600000002</c:v>
                </c:pt>
                <c:pt idx="1147">
                  <c:v>0.92881719500000004</c:v>
                </c:pt>
                <c:pt idx="1148">
                  <c:v>0.928726143</c:v>
                </c:pt>
                <c:pt idx="1149">
                  <c:v>0.92869241999999996</c:v>
                </c:pt>
                <c:pt idx="1150">
                  <c:v>0.92870590900000005</c:v>
                </c:pt>
                <c:pt idx="1151">
                  <c:v>0.92869579300000005</c:v>
                </c:pt>
                <c:pt idx="1152">
                  <c:v>0.92864183600000005</c:v>
                </c:pt>
                <c:pt idx="1153">
                  <c:v>0.92853729500000004</c:v>
                </c:pt>
                <c:pt idx="1154">
                  <c:v>0.92847996700000002</c:v>
                </c:pt>
                <c:pt idx="1155">
                  <c:v>0.928439499</c:v>
                </c:pt>
                <c:pt idx="1156">
                  <c:v>0.92845298799999998</c:v>
                </c:pt>
                <c:pt idx="1157">
                  <c:v>0.92845298799999998</c:v>
                </c:pt>
                <c:pt idx="1158">
                  <c:v>0.92838891499999998</c:v>
                </c:pt>
                <c:pt idx="1159">
                  <c:v>0.92833833099999996</c:v>
                </c:pt>
                <c:pt idx="1160">
                  <c:v>0.92826076800000001</c:v>
                </c:pt>
                <c:pt idx="1161">
                  <c:v>0.92822367299999997</c:v>
                </c:pt>
                <c:pt idx="1162">
                  <c:v>0.92799098599999996</c:v>
                </c:pt>
                <c:pt idx="1163">
                  <c:v>0.92788644499999995</c:v>
                </c:pt>
                <c:pt idx="1164">
                  <c:v>0.92785946699999999</c:v>
                </c:pt>
                <c:pt idx="1165">
                  <c:v>0.92779202100000002</c:v>
                </c:pt>
                <c:pt idx="1166">
                  <c:v>0.927744809</c:v>
                </c:pt>
                <c:pt idx="1167">
                  <c:v>0.92770096999999996</c:v>
                </c:pt>
                <c:pt idx="1168">
                  <c:v>0.92771108700000005</c:v>
                </c:pt>
                <c:pt idx="1169">
                  <c:v>0.92762677900000001</c:v>
                </c:pt>
                <c:pt idx="1170">
                  <c:v>0.92757619499999999</c:v>
                </c:pt>
                <c:pt idx="1171">
                  <c:v>0.927518866</c:v>
                </c:pt>
                <c:pt idx="1172">
                  <c:v>0.927448049</c:v>
                </c:pt>
                <c:pt idx="1173">
                  <c:v>0.927448049</c:v>
                </c:pt>
                <c:pt idx="1174">
                  <c:v>0.92744467600000002</c:v>
                </c:pt>
                <c:pt idx="1175">
                  <c:v>0.92740083699999998</c:v>
                </c:pt>
                <c:pt idx="1176">
                  <c:v>0.92736036899999996</c:v>
                </c:pt>
                <c:pt idx="1177">
                  <c:v>0.92731315700000005</c:v>
                </c:pt>
                <c:pt idx="1178">
                  <c:v>0.92729629599999996</c:v>
                </c:pt>
                <c:pt idx="1179">
                  <c:v>0.92725245599999995</c:v>
                </c:pt>
                <c:pt idx="1180">
                  <c:v>0.92717826599999997</c:v>
                </c:pt>
                <c:pt idx="1181">
                  <c:v>0.92712093699999998</c:v>
                </c:pt>
                <c:pt idx="1182">
                  <c:v>0.92705686399999998</c:v>
                </c:pt>
                <c:pt idx="1183">
                  <c:v>0.92700965199999996</c:v>
                </c:pt>
                <c:pt idx="1184">
                  <c:v>0.92703663000000003</c:v>
                </c:pt>
                <c:pt idx="1185">
                  <c:v>0.92703325800000003</c:v>
                </c:pt>
                <c:pt idx="1186">
                  <c:v>0.92701976900000005</c:v>
                </c:pt>
                <c:pt idx="1187">
                  <c:v>0.92693883399999999</c:v>
                </c:pt>
                <c:pt idx="1188">
                  <c:v>0.92693883399999999</c:v>
                </c:pt>
                <c:pt idx="1189">
                  <c:v>0.92687138899999999</c:v>
                </c:pt>
                <c:pt idx="1190">
                  <c:v>0.92685789900000004</c:v>
                </c:pt>
                <c:pt idx="1191">
                  <c:v>0.92678033699999995</c:v>
                </c:pt>
                <c:pt idx="1192">
                  <c:v>0.92673312500000005</c:v>
                </c:pt>
                <c:pt idx="1193">
                  <c:v>0.92668254100000003</c:v>
                </c:pt>
                <c:pt idx="1194">
                  <c:v>0.92664207300000001</c:v>
                </c:pt>
                <c:pt idx="1195">
                  <c:v>0.92661172300000005</c:v>
                </c:pt>
                <c:pt idx="1196">
                  <c:v>0.92660497799999997</c:v>
                </c:pt>
                <c:pt idx="1197">
                  <c:v>0.92655102199999995</c:v>
                </c:pt>
                <c:pt idx="1198">
                  <c:v>0.92650043800000004</c:v>
                </c:pt>
                <c:pt idx="1199">
                  <c:v>0.92643973700000004</c:v>
                </c:pt>
                <c:pt idx="1200">
                  <c:v>0.92641950299999998</c:v>
                </c:pt>
                <c:pt idx="1201">
                  <c:v>0.92639589700000002</c:v>
                </c:pt>
                <c:pt idx="1202">
                  <c:v>0.92635542999999998</c:v>
                </c:pt>
                <c:pt idx="1203">
                  <c:v>0.92632170700000005</c:v>
                </c:pt>
                <c:pt idx="1204">
                  <c:v>0.92629472899999998</c:v>
                </c:pt>
                <c:pt idx="1205">
                  <c:v>0.92622391100000001</c:v>
                </c:pt>
                <c:pt idx="1206">
                  <c:v>0.92620704899999995</c:v>
                </c:pt>
                <c:pt idx="1207">
                  <c:v>0.92586982100000004</c:v>
                </c:pt>
                <c:pt idx="1208">
                  <c:v>0.92610925300000002</c:v>
                </c:pt>
                <c:pt idx="1209">
                  <c:v>0.92610925300000002</c:v>
                </c:pt>
                <c:pt idx="1210">
                  <c:v>0.92611937</c:v>
                </c:pt>
                <c:pt idx="1211">
                  <c:v>0.92618007099999999</c:v>
                </c:pt>
                <c:pt idx="1212">
                  <c:v>0.92615646500000004</c:v>
                </c:pt>
                <c:pt idx="1213">
                  <c:v>0.92615309300000004</c:v>
                </c:pt>
                <c:pt idx="1214">
                  <c:v>0.92608901899999996</c:v>
                </c:pt>
                <c:pt idx="1215">
                  <c:v>0.92607552999999998</c:v>
                </c:pt>
                <c:pt idx="1216">
                  <c:v>0.92594401100000001</c:v>
                </c:pt>
                <c:pt idx="1217">
                  <c:v>0.92596087299999996</c:v>
                </c:pt>
                <c:pt idx="1218">
                  <c:v>0.92597099000000005</c:v>
                </c:pt>
                <c:pt idx="1219">
                  <c:v>0.92595412799999999</c:v>
                </c:pt>
                <c:pt idx="1220">
                  <c:v>0.92584621499999997</c:v>
                </c:pt>
                <c:pt idx="1221">
                  <c:v>0.92588668299999999</c:v>
                </c:pt>
                <c:pt idx="1222">
                  <c:v>0.92585633199999995</c:v>
                </c:pt>
                <c:pt idx="1223">
                  <c:v>0.92581923700000002</c:v>
                </c:pt>
                <c:pt idx="1224">
                  <c:v>0.92573830199999996</c:v>
                </c:pt>
                <c:pt idx="1225">
                  <c:v>0.92561689999999996</c:v>
                </c:pt>
                <c:pt idx="1226">
                  <c:v>0.92565399500000001</c:v>
                </c:pt>
                <c:pt idx="1227">
                  <c:v>0.92558992200000001</c:v>
                </c:pt>
                <c:pt idx="1228">
                  <c:v>0.92560341099999999</c:v>
                </c:pt>
                <c:pt idx="1229">
                  <c:v>0.92555619899999997</c:v>
                </c:pt>
                <c:pt idx="1230">
                  <c:v>0.92561015599999996</c:v>
                </c:pt>
                <c:pt idx="1231">
                  <c:v>0.92557980500000003</c:v>
                </c:pt>
                <c:pt idx="1232">
                  <c:v>0.92551910400000004</c:v>
                </c:pt>
                <c:pt idx="1233">
                  <c:v>0.92557643300000003</c:v>
                </c:pt>
                <c:pt idx="1234">
                  <c:v>0.92537746799999998</c:v>
                </c:pt>
                <c:pt idx="1235">
                  <c:v>0.92540781900000002</c:v>
                </c:pt>
                <c:pt idx="1236">
                  <c:v>0.92527292699999997</c:v>
                </c:pt>
                <c:pt idx="1237">
                  <c:v>0.92521897099999995</c:v>
                </c:pt>
                <c:pt idx="1238">
                  <c:v>0.92527630000000005</c:v>
                </c:pt>
                <c:pt idx="1239">
                  <c:v>0.92522908800000003</c:v>
                </c:pt>
                <c:pt idx="1240">
                  <c:v>0.92523583200000004</c:v>
                </c:pt>
                <c:pt idx="1241">
                  <c:v>0.92518862000000002</c:v>
                </c:pt>
                <c:pt idx="1242">
                  <c:v>0.92504023999999996</c:v>
                </c:pt>
                <c:pt idx="1243">
                  <c:v>0.92500989</c:v>
                </c:pt>
                <c:pt idx="1244">
                  <c:v>0.92503012299999998</c:v>
                </c:pt>
                <c:pt idx="1245">
                  <c:v>0.92495593300000001</c:v>
                </c:pt>
                <c:pt idx="1246">
                  <c:v>0.92498628400000005</c:v>
                </c:pt>
                <c:pt idx="1247">
                  <c:v>0.92492558300000005</c:v>
                </c:pt>
                <c:pt idx="1248">
                  <c:v>0.92488174300000003</c:v>
                </c:pt>
                <c:pt idx="1249">
                  <c:v>0.92486825399999995</c:v>
                </c:pt>
                <c:pt idx="1250">
                  <c:v>0.92496942199999999</c:v>
                </c:pt>
                <c:pt idx="1251">
                  <c:v>0.92485813699999997</c:v>
                </c:pt>
                <c:pt idx="1252">
                  <c:v>0.92488174300000003</c:v>
                </c:pt>
                <c:pt idx="1253">
                  <c:v>0.92488848700000004</c:v>
                </c:pt>
                <c:pt idx="1254">
                  <c:v>0.92478057400000002</c:v>
                </c:pt>
                <c:pt idx="1255">
                  <c:v>0.92470638400000005</c:v>
                </c:pt>
                <c:pt idx="1256">
                  <c:v>0.92469964000000004</c:v>
                </c:pt>
                <c:pt idx="1257">
                  <c:v>0.92473673499999998</c:v>
                </c:pt>
                <c:pt idx="1258">
                  <c:v>0.92464231100000005</c:v>
                </c:pt>
                <c:pt idx="1259">
                  <c:v>0.92454114300000001</c:v>
                </c:pt>
                <c:pt idx="1260">
                  <c:v>0.92441974000000005</c:v>
                </c:pt>
                <c:pt idx="1261">
                  <c:v>0.92458498200000006</c:v>
                </c:pt>
                <c:pt idx="1262">
                  <c:v>0.92450067499999999</c:v>
                </c:pt>
                <c:pt idx="1263">
                  <c:v>0.92446357999999995</c:v>
                </c:pt>
                <c:pt idx="1264">
                  <c:v>0.924443346</c:v>
                </c:pt>
                <c:pt idx="1265">
                  <c:v>0.92445683499999998</c:v>
                </c:pt>
                <c:pt idx="1266">
                  <c:v>0.92439276199999998</c:v>
                </c:pt>
                <c:pt idx="1267">
                  <c:v>0.92421065899999999</c:v>
                </c:pt>
                <c:pt idx="1268">
                  <c:v>0.92434554999999996</c:v>
                </c:pt>
                <c:pt idx="1269">
                  <c:v>0.92430508300000003</c:v>
                </c:pt>
                <c:pt idx="1270">
                  <c:v>0.92426124300000001</c:v>
                </c:pt>
                <c:pt idx="1271">
                  <c:v>0.92421065899999999</c:v>
                </c:pt>
                <c:pt idx="1272">
                  <c:v>0.92413984100000002</c:v>
                </c:pt>
                <c:pt idx="1273">
                  <c:v>0.924089257</c:v>
                </c:pt>
                <c:pt idx="1274">
                  <c:v>0.92411623499999995</c:v>
                </c:pt>
                <c:pt idx="1275">
                  <c:v>0.924025184</c:v>
                </c:pt>
                <c:pt idx="1276">
                  <c:v>0.92390040900000003</c:v>
                </c:pt>
                <c:pt idx="1277">
                  <c:v>0.92384645300000001</c:v>
                </c:pt>
                <c:pt idx="1278">
                  <c:v>0.924025184</c:v>
                </c:pt>
                <c:pt idx="1279">
                  <c:v>0.92388354800000005</c:v>
                </c:pt>
                <c:pt idx="1280">
                  <c:v>0.92381947399999997</c:v>
                </c:pt>
                <c:pt idx="1281">
                  <c:v>0.92384645300000001</c:v>
                </c:pt>
                <c:pt idx="1282">
                  <c:v>0.92371156099999996</c:v>
                </c:pt>
                <c:pt idx="1283">
                  <c:v>0.92370144499999995</c:v>
                </c:pt>
                <c:pt idx="1284">
                  <c:v>0.92357666999999999</c:v>
                </c:pt>
                <c:pt idx="1285">
                  <c:v>0.92366434900000005</c:v>
                </c:pt>
                <c:pt idx="1286">
                  <c:v>0.92364074399999996</c:v>
                </c:pt>
                <c:pt idx="1287">
                  <c:v>0.92363737099999998</c:v>
                </c:pt>
                <c:pt idx="1288">
                  <c:v>0.92347550199999995</c:v>
                </c:pt>
                <c:pt idx="1289">
                  <c:v>0.92353620300000006</c:v>
                </c:pt>
                <c:pt idx="1290">
                  <c:v>0.92348224599999995</c:v>
                </c:pt>
                <c:pt idx="1291">
                  <c:v>0.92340131199999997</c:v>
                </c:pt>
                <c:pt idx="1292">
                  <c:v>0.923455268</c:v>
                </c:pt>
                <c:pt idx="1293">
                  <c:v>0.92341817299999995</c:v>
                </c:pt>
                <c:pt idx="1294">
                  <c:v>0.923333866</c:v>
                </c:pt>
                <c:pt idx="1295">
                  <c:v>0.92336758900000004</c:v>
                </c:pt>
                <c:pt idx="1296">
                  <c:v>0.92335747199999996</c:v>
                </c:pt>
                <c:pt idx="1297">
                  <c:v>0.92329339899999996</c:v>
                </c:pt>
                <c:pt idx="1298">
                  <c:v>0.92327316500000001</c:v>
                </c:pt>
                <c:pt idx="1299">
                  <c:v>0.92324955900000005</c:v>
                </c:pt>
                <c:pt idx="1300">
                  <c:v>0.92316862399999999</c:v>
                </c:pt>
                <c:pt idx="1301">
                  <c:v>0.92317536899999997</c:v>
                </c:pt>
                <c:pt idx="1302">
                  <c:v>0.92310117899999999</c:v>
                </c:pt>
                <c:pt idx="1303">
                  <c:v>0.92301349899999996</c:v>
                </c:pt>
                <c:pt idx="1304">
                  <c:v>0.92287186300000001</c:v>
                </c:pt>
                <c:pt idx="1305">
                  <c:v>0.92290558599999994</c:v>
                </c:pt>
                <c:pt idx="1306">
                  <c:v>0.92284488499999995</c:v>
                </c:pt>
                <c:pt idx="1307">
                  <c:v>0.92276395099999997</c:v>
                </c:pt>
                <c:pt idx="1308">
                  <c:v>0.92286849100000001</c:v>
                </c:pt>
                <c:pt idx="1309">
                  <c:v>0.92281790699999999</c:v>
                </c:pt>
                <c:pt idx="1310">
                  <c:v>0.92277406699999998</c:v>
                </c:pt>
                <c:pt idx="1311">
                  <c:v>0.92271336599999998</c:v>
                </c:pt>
                <c:pt idx="1312">
                  <c:v>0.922699877</c:v>
                </c:pt>
                <c:pt idx="1313">
                  <c:v>0.92264929299999998</c:v>
                </c:pt>
                <c:pt idx="1314">
                  <c:v>0.92264929299999998</c:v>
                </c:pt>
                <c:pt idx="1315">
                  <c:v>0.92259870899999996</c:v>
                </c:pt>
                <c:pt idx="1316">
                  <c:v>0.92255824099999995</c:v>
                </c:pt>
                <c:pt idx="1317">
                  <c:v>0.92254475199999997</c:v>
                </c:pt>
                <c:pt idx="1318">
                  <c:v>0.92263917600000001</c:v>
                </c:pt>
                <c:pt idx="1319">
                  <c:v>0.92248742299999997</c:v>
                </c:pt>
                <c:pt idx="1320">
                  <c:v>0.92253800799999996</c:v>
                </c:pt>
                <c:pt idx="1321">
                  <c:v>0.92243683899999995</c:v>
                </c:pt>
                <c:pt idx="1322">
                  <c:v>0.92230194799999998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775-408C-B066-34E38D803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6462992"/>
        <c:axId val="926464792"/>
      </c:scatterChart>
      <c:valAx>
        <c:axId val="926462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6464792"/>
        <c:crosses val="autoZero"/>
        <c:crossBetween val="midCat"/>
      </c:valAx>
      <c:valAx>
        <c:axId val="92646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264629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25-0.33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预测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'Cycle_0_0.33DC_25'!$M$9:$M$414</c:f>
              <c:numCache>
                <c:formatCode>General</c:formatCode>
                <c:ptCount val="406"/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  <c:pt idx="16">
                  <c:v>23</c:v>
                </c:pt>
                <c:pt idx="17">
                  <c:v>24</c:v>
                </c:pt>
                <c:pt idx="18">
                  <c:v>25</c:v>
                </c:pt>
                <c:pt idx="19">
                  <c:v>26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30</c:v>
                </c:pt>
                <c:pt idx="24">
                  <c:v>31</c:v>
                </c:pt>
                <c:pt idx="25">
                  <c:v>32</c:v>
                </c:pt>
                <c:pt idx="26">
                  <c:v>33</c:v>
                </c:pt>
                <c:pt idx="27">
                  <c:v>34</c:v>
                </c:pt>
                <c:pt idx="28">
                  <c:v>35</c:v>
                </c:pt>
                <c:pt idx="29">
                  <c:v>36</c:v>
                </c:pt>
                <c:pt idx="30">
                  <c:v>37</c:v>
                </c:pt>
                <c:pt idx="31">
                  <c:v>38</c:v>
                </c:pt>
                <c:pt idx="32">
                  <c:v>39</c:v>
                </c:pt>
                <c:pt idx="33">
                  <c:v>40</c:v>
                </c:pt>
                <c:pt idx="34">
                  <c:v>41</c:v>
                </c:pt>
                <c:pt idx="35">
                  <c:v>42</c:v>
                </c:pt>
                <c:pt idx="36">
                  <c:v>43</c:v>
                </c:pt>
                <c:pt idx="37">
                  <c:v>44</c:v>
                </c:pt>
                <c:pt idx="38">
                  <c:v>45</c:v>
                </c:pt>
                <c:pt idx="39">
                  <c:v>46</c:v>
                </c:pt>
                <c:pt idx="40">
                  <c:v>47</c:v>
                </c:pt>
                <c:pt idx="41">
                  <c:v>48</c:v>
                </c:pt>
                <c:pt idx="42">
                  <c:v>49</c:v>
                </c:pt>
                <c:pt idx="43">
                  <c:v>50</c:v>
                </c:pt>
                <c:pt idx="44">
                  <c:v>51</c:v>
                </c:pt>
                <c:pt idx="45">
                  <c:v>52</c:v>
                </c:pt>
                <c:pt idx="46">
                  <c:v>53</c:v>
                </c:pt>
                <c:pt idx="47">
                  <c:v>54</c:v>
                </c:pt>
                <c:pt idx="48">
                  <c:v>55</c:v>
                </c:pt>
                <c:pt idx="49">
                  <c:v>56</c:v>
                </c:pt>
                <c:pt idx="50">
                  <c:v>57</c:v>
                </c:pt>
                <c:pt idx="51">
                  <c:v>58</c:v>
                </c:pt>
                <c:pt idx="52">
                  <c:v>59</c:v>
                </c:pt>
                <c:pt idx="53">
                  <c:v>60</c:v>
                </c:pt>
                <c:pt idx="54">
                  <c:v>61</c:v>
                </c:pt>
                <c:pt idx="55">
                  <c:v>62</c:v>
                </c:pt>
                <c:pt idx="56">
                  <c:v>63</c:v>
                </c:pt>
                <c:pt idx="57">
                  <c:v>64</c:v>
                </c:pt>
                <c:pt idx="58">
                  <c:v>65</c:v>
                </c:pt>
                <c:pt idx="59">
                  <c:v>66</c:v>
                </c:pt>
                <c:pt idx="60">
                  <c:v>67</c:v>
                </c:pt>
                <c:pt idx="61">
                  <c:v>68</c:v>
                </c:pt>
                <c:pt idx="62">
                  <c:v>69</c:v>
                </c:pt>
                <c:pt idx="63">
                  <c:v>70</c:v>
                </c:pt>
                <c:pt idx="64">
                  <c:v>71</c:v>
                </c:pt>
                <c:pt idx="65">
                  <c:v>72</c:v>
                </c:pt>
                <c:pt idx="66">
                  <c:v>73</c:v>
                </c:pt>
                <c:pt idx="67">
                  <c:v>74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78</c:v>
                </c:pt>
                <c:pt idx="72">
                  <c:v>79</c:v>
                </c:pt>
                <c:pt idx="73">
                  <c:v>80</c:v>
                </c:pt>
                <c:pt idx="74">
                  <c:v>81</c:v>
                </c:pt>
                <c:pt idx="75">
                  <c:v>82</c:v>
                </c:pt>
                <c:pt idx="76">
                  <c:v>83</c:v>
                </c:pt>
                <c:pt idx="77">
                  <c:v>84</c:v>
                </c:pt>
                <c:pt idx="78">
                  <c:v>85</c:v>
                </c:pt>
                <c:pt idx="79">
                  <c:v>86</c:v>
                </c:pt>
                <c:pt idx="80">
                  <c:v>87</c:v>
                </c:pt>
                <c:pt idx="81">
                  <c:v>88</c:v>
                </c:pt>
                <c:pt idx="82">
                  <c:v>89</c:v>
                </c:pt>
                <c:pt idx="83">
                  <c:v>90</c:v>
                </c:pt>
                <c:pt idx="84">
                  <c:v>91</c:v>
                </c:pt>
                <c:pt idx="85">
                  <c:v>92</c:v>
                </c:pt>
                <c:pt idx="86">
                  <c:v>93</c:v>
                </c:pt>
                <c:pt idx="87">
                  <c:v>94</c:v>
                </c:pt>
                <c:pt idx="88">
                  <c:v>95</c:v>
                </c:pt>
                <c:pt idx="89">
                  <c:v>96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111</c:v>
                </c:pt>
                <c:pt idx="105">
                  <c:v>112</c:v>
                </c:pt>
                <c:pt idx="106">
                  <c:v>113</c:v>
                </c:pt>
                <c:pt idx="107">
                  <c:v>114</c:v>
                </c:pt>
                <c:pt idx="108">
                  <c:v>115</c:v>
                </c:pt>
                <c:pt idx="109">
                  <c:v>116</c:v>
                </c:pt>
                <c:pt idx="110">
                  <c:v>117</c:v>
                </c:pt>
                <c:pt idx="111">
                  <c:v>118</c:v>
                </c:pt>
                <c:pt idx="112">
                  <c:v>119</c:v>
                </c:pt>
                <c:pt idx="113">
                  <c:v>120</c:v>
                </c:pt>
                <c:pt idx="114">
                  <c:v>121</c:v>
                </c:pt>
                <c:pt idx="115">
                  <c:v>122</c:v>
                </c:pt>
                <c:pt idx="116">
                  <c:v>123</c:v>
                </c:pt>
                <c:pt idx="117">
                  <c:v>124</c:v>
                </c:pt>
                <c:pt idx="118">
                  <c:v>125</c:v>
                </c:pt>
                <c:pt idx="119">
                  <c:v>126</c:v>
                </c:pt>
                <c:pt idx="120">
                  <c:v>127</c:v>
                </c:pt>
                <c:pt idx="121">
                  <c:v>128</c:v>
                </c:pt>
                <c:pt idx="122">
                  <c:v>129</c:v>
                </c:pt>
                <c:pt idx="123">
                  <c:v>130</c:v>
                </c:pt>
                <c:pt idx="124">
                  <c:v>131</c:v>
                </c:pt>
                <c:pt idx="125">
                  <c:v>132</c:v>
                </c:pt>
                <c:pt idx="126">
                  <c:v>133</c:v>
                </c:pt>
                <c:pt idx="127">
                  <c:v>134</c:v>
                </c:pt>
                <c:pt idx="128">
                  <c:v>135</c:v>
                </c:pt>
                <c:pt idx="129">
                  <c:v>136</c:v>
                </c:pt>
                <c:pt idx="130">
                  <c:v>137</c:v>
                </c:pt>
                <c:pt idx="131">
                  <c:v>138</c:v>
                </c:pt>
                <c:pt idx="132">
                  <c:v>139</c:v>
                </c:pt>
                <c:pt idx="133">
                  <c:v>140</c:v>
                </c:pt>
                <c:pt idx="134">
                  <c:v>141</c:v>
                </c:pt>
                <c:pt idx="135">
                  <c:v>142</c:v>
                </c:pt>
                <c:pt idx="136">
                  <c:v>143</c:v>
                </c:pt>
                <c:pt idx="137">
                  <c:v>144</c:v>
                </c:pt>
                <c:pt idx="138">
                  <c:v>145</c:v>
                </c:pt>
                <c:pt idx="139">
                  <c:v>146</c:v>
                </c:pt>
                <c:pt idx="140">
                  <c:v>147</c:v>
                </c:pt>
                <c:pt idx="141">
                  <c:v>148</c:v>
                </c:pt>
                <c:pt idx="142">
                  <c:v>149</c:v>
                </c:pt>
                <c:pt idx="143">
                  <c:v>150</c:v>
                </c:pt>
                <c:pt idx="144">
                  <c:v>151</c:v>
                </c:pt>
                <c:pt idx="145">
                  <c:v>152</c:v>
                </c:pt>
                <c:pt idx="146">
                  <c:v>153</c:v>
                </c:pt>
                <c:pt idx="147">
                  <c:v>154</c:v>
                </c:pt>
                <c:pt idx="148">
                  <c:v>155</c:v>
                </c:pt>
                <c:pt idx="149">
                  <c:v>156</c:v>
                </c:pt>
                <c:pt idx="150">
                  <c:v>157</c:v>
                </c:pt>
                <c:pt idx="151">
                  <c:v>158</c:v>
                </c:pt>
                <c:pt idx="152">
                  <c:v>159</c:v>
                </c:pt>
                <c:pt idx="153">
                  <c:v>160</c:v>
                </c:pt>
                <c:pt idx="154">
                  <c:v>161</c:v>
                </c:pt>
                <c:pt idx="155">
                  <c:v>162</c:v>
                </c:pt>
                <c:pt idx="156">
                  <c:v>163</c:v>
                </c:pt>
                <c:pt idx="157">
                  <c:v>164</c:v>
                </c:pt>
                <c:pt idx="158">
                  <c:v>165</c:v>
                </c:pt>
                <c:pt idx="159">
                  <c:v>166</c:v>
                </c:pt>
                <c:pt idx="160">
                  <c:v>167</c:v>
                </c:pt>
                <c:pt idx="161">
                  <c:v>168</c:v>
                </c:pt>
                <c:pt idx="162">
                  <c:v>169</c:v>
                </c:pt>
                <c:pt idx="163">
                  <c:v>170</c:v>
                </c:pt>
                <c:pt idx="164">
                  <c:v>171</c:v>
                </c:pt>
                <c:pt idx="165">
                  <c:v>172</c:v>
                </c:pt>
                <c:pt idx="166">
                  <c:v>173</c:v>
                </c:pt>
                <c:pt idx="167">
                  <c:v>174</c:v>
                </c:pt>
                <c:pt idx="168">
                  <c:v>175</c:v>
                </c:pt>
                <c:pt idx="169">
                  <c:v>176</c:v>
                </c:pt>
                <c:pt idx="170">
                  <c:v>177</c:v>
                </c:pt>
                <c:pt idx="171">
                  <c:v>178</c:v>
                </c:pt>
                <c:pt idx="172">
                  <c:v>179</c:v>
                </c:pt>
                <c:pt idx="173">
                  <c:v>180</c:v>
                </c:pt>
                <c:pt idx="174">
                  <c:v>181</c:v>
                </c:pt>
                <c:pt idx="175">
                  <c:v>182</c:v>
                </c:pt>
                <c:pt idx="176">
                  <c:v>183</c:v>
                </c:pt>
                <c:pt idx="177">
                  <c:v>184</c:v>
                </c:pt>
                <c:pt idx="178">
                  <c:v>185</c:v>
                </c:pt>
                <c:pt idx="179">
                  <c:v>186</c:v>
                </c:pt>
                <c:pt idx="180">
                  <c:v>187</c:v>
                </c:pt>
                <c:pt idx="181">
                  <c:v>188</c:v>
                </c:pt>
                <c:pt idx="182">
                  <c:v>189</c:v>
                </c:pt>
                <c:pt idx="183">
                  <c:v>190</c:v>
                </c:pt>
                <c:pt idx="184">
                  <c:v>191</c:v>
                </c:pt>
                <c:pt idx="185">
                  <c:v>192</c:v>
                </c:pt>
                <c:pt idx="186">
                  <c:v>193</c:v>
                </c:pt>
                <c:pt idx="187">
                  <c:v>194</c:v>
                </c:pt>
                <c:pt idx="188">
                  <c:v>195</c:v>
                </c:pt>
                <c:pt idx="189">
                  <c:v>196</c:v>
                </c:pt>
                <c:pt idx="190">
                  <c:v>197</c:v>
                </c:pt>
                <c:pt idx="191">
                  <c:v>198</c:v>
                </c:pt>
                <c:pt idx="192">
                  <c:v>199</c:v>
                </c:pt>
                <c:pt idx="193">
                  <c:v>200</c:v>
                </c:pt>
                <c:pt idx="194">
                  <c:v>201</c:v>
                </c:pt>
                <c:pt idx="195">
                  <c:v>202</c:v>
                </c:pt>
                <c:pt idx="196">
                  <c:v>203</c:v>
                </c:pt>
                <c:pt idx="197">
                  <c:v>204</c:v>
                </c:pt>
                <c:pt idx="198">
                  <c:v>205</c:v>
                </c:pt>
                <c:pt idx="199">
                  <c:v>206</c:v>
                </c:pt>
                <c:pt idx="200">
                  <c:v>207</c:v>
                </c:pt>
                <c:pt idx="201">
                  <c:v>208</c:v>
                </c:pt>
                <c:pt idx="202">
                  <c:v>209</c:v>
                </c:pt>
                <c:pt idx="203">
                  <c:v>210</c:v>
                </c:pt>
                <c:pt idx="204">
                  <c:v>211</c:v>
                </c:pt>
                <c:pt idx="205">
                  <c:v>212</c:v>
                </c:pt>
                <c:pt idx="206">
                  <c:v>213</c:v>
                </c:pt>
                <c:pt idx="207">
                  <c:v>214</c:v>
                </c:pt>
                <c:pt idx="208">
                  <c:v>215</c:v>
                </c:pt>
                <c:pt idx="209">
                  <c:v>216</c:v>
                </c:pt>
                <c:pt idx="210">
                  <c:v>217</c:v>
                </c:pt>
                <c:pt idx="211">
                  <c:v>218</c:v>
                </c:pt>
                <c:pt idx="212">
                  <c:v>219</c:v>
                </c:pt>
                <c:pt idx="213">
                  <c:v>220</c:v>
                </c:pt>
                <c:pt idx="214">
                  <c:v>221</c:v>
                </c:pt>
                <c:pt idx="215">
                  <c:v>222</c:v>
                </c:pt>
                <c:pt idx="216">
                  <c:v>223</c:v>
                </c:pt>
                <c:pt idx="217">
                  <c:v>224</c:v>
                </c:pt>
                <c:pt idx="218">
                  <c:v>225</c:v>
                </c:pt>
                <c:pt idx="219">
                  <c:v>226</c:v>
                </c:pt>
                <c:pt idx="220">
                  <c:v>227</c:v>
                </c:pt>
                <c:pt idx="221">
                  <c:v>228</c:v>
                </c:pt>
                <c:pt idx="222">
                  <c:v>229</c:v>
                </c:pt>
                <c:pt idx="223">
                  <c:v>230</c:v>
                </c:pt>
                <c:pt idx="224">
                  <c:v>231</c:v>
                </c:pt>
                <c:pt idx="225">
                  <c:v>232</c:v>
                </c:pt>
                <c:pt idx="226">
                  <c:v>233</c:v>
                </c:pt>
                <c:pt idx="227">
                  <c:v>234</c:v>
                </c:pt>
                <c:pt idx="228">
                  <c:v>235</c:v>
                </c:pt>
                <c:pt idx="229">
                  <c:v>236</c:v>
                </c:pt>
                <c:pt idx="230">
                  <c:v>237</c:v>
                </c:pt>
                <c:pt idx="231">
                  <c:v>238</c:v>
                </c:pt>
                <c:pt idx="232">
                  <c:v>239</c:v>
                </c:pt>
                <c:pt idx="233">
                  <c:v>240</c:v>
                </c:pt>
                <c:pt idx="234">
                  <c:v>241</c:v>
                </c:pt>
                <c:pt idx="235">
                  <c:v>242</c:v>
                </c:pt>
                <c:pt idx="236">
                  <c:v>243</c:v>
                </c:pt>
                <c:pt idx="237">
                  <c:v>244</c:v>
                </c:pt>
                <c:pt idx="238">
                  <c:v>245</c:v>
                </c:pt>
                <c:pt idx="239">
                  <c:v>246</c:v>
                </c:pt>
                <c:pt idx="240">
                  <c:v>247</c:v>
                </c:pt>
                <c:pt idx="241">
                  <c:v>248</c:v>
                </c:pt>
                <c:pt idx="242">
                  <c:v>249</c:v>
                </c:pt>
                <c:pt idx="243">
                  <c:v>250</c:v>
                </c:pt>
                <c:pt idx="244">
                  <c:v>251</c:v>
                </c:pt>
                <c:pt idx="245">
                  <c:v>252</c:v>
                </c:pt>
                <c:pt idx="246">
                  <c:v>253</c:v>
                </c:pt>
                <c:pt idx="247">
                  <c:v>254</c:v>
                </c:pt>
                <c:pt idx="248">
                  <c:v>255</c:v>
                </c:pt>
                <c:pt idx="249">
                  <c:v>256</c:v>
                </c:pt>
                <c:pt idx="250">
                  <c:v>257</c:v>
                </c:pt>
                <c:pt idx="251">
                  <c:v>258</c:v>
                </c:pt>
                <c:pt idx="252">
                  <c:v>259</c:v>
                </c:pt>
                <c:pt idx="253">
                  <c:v>260</c:v>
                </c:pt>
                <c:pt idx="254">
                  <c:v>261</c:v>
                </c:pt>
                <c:pt idx="255">
                  <c:v>262</c:v>
                </c:pt>
                <c:pt idx="256">
                  <c:v>263</c:v>
                </c:pt>
                <c:pt idx="257">
                  <c:v>264</c:v>
                </c:pt>
                <c:pt idx="258">
                  <c:v>265</c:v>
                </c:pt>
                <c:pt idx="259">
                  <c:v>266</c:v>
                </c:pt>
                <c:pt idx="260">
                  <c:v>267</c:v>
                </c:pt>
                <c:pt idx="261">
                  <c:v>268</c:v>
                </c:pt>
                <c:pt idx="262">
                  <c:v>269</c:v>
                </c:pt>
                <c:pt idx="263">
                  <c:v>270</c:v>
                </c:pt>
                <c:pt idx="264">
                  <c:v>271</c:v>
                </c:pt>
                <c:pt idx="265">
                  <c:v>272</c:v>
                </c:pt>
                <c:pt idx="266">
                  <c:v>273</c:v>
                </c:pt>
                <c:pt idx="267">
                  <c:v>274</c:v>
                </c:pt>
                <c:pt idx="268">
                  <c:v>275</c:v>
                </c:pt>
                <c:pt idx="269">
                  <c:v>276</c:v>
                </c:pt>
                <c:pt idx="270">
                  <c:v>277</c:v>
                </c:pt>
                <c:pt idx="271">
                  <c:v>278</c:v>
                </c:pt>
                <c:pt idx="272">
                  <c:v>279</c:v>
                </c:pt>
                <c:pt idx="273">
                  <c:v>280</c:v>
                </c:pt>
                <c:pt idx="274">
                  <c:v>281</c:v>
                </c:pt>
                <c:pt idx="275">
                  <c:v>282</c:v>
                </c:pt>
                <c:pt idx="276">
                  <c:v>283</c:v>
                </c:pt>
                <c:pt idx="277">
                  <c:v>284</c:v>
                </c:pt>
                <c:pt idx="278">
                  <c:v>285</c:v>
                </c:pt>
                <c:pt idx="279">
                  <c:v>286</c:v>
                </c:pt>
                <c:pt idx="280">
                  <c:v>287</c:v>
                </c:pt>
                <c:pt idx="281">
                  <c:v>288</c:v>
                </c:pt>
                <c:pt idx="282">
                  <c:v>289</c:v>
                </c:pt>
                <c:pt idx="283">
                  <c:v>290</c:v>
                </c:pt>
                <c:pt idx="284">
                  <c:v>291</c:v>
                </c:pt>
                <c:pt idx="285">
                  <c:v>292</c:v>
                </c:pt>
                <c:pt idx="286">
                  <c:v>293</c:v>
                </c:pt>
                <c:pt idx="287">
                  <c:v>294</c:v>
                </c:pt>
                <c:pt idx="288">
                  <c:v>295</c:v>
                </c:pt>
                <c:pt idx="289">
                  <c:v>296</c:v>
                </c:pt>
                <c:pt idx="290">
                  <c:v>297</c:v>
                </c:pt>
                <c:pt idx="291">
                  <c:v>298</c:v>
                </c:pt>
                <c:pt idx="292">
                  <c:v>299</c:v>
                </c:pt>
                <c:pt idx="293">
                  <c:v>300</c:v>
                </c:pt>
                <c:pt idx="294">
                  <c:v>301</c:v>
                </c:pt>
                <c:pt idx="295">
                  <c:v>302</c:v>
                </c:pt>
                <c:pt idx="296">
                  <c:v>303</c:v>
                </c:pt>
                <c:pt idx="297">
                  <c:v>304</c:v>
                </c:pt>
                <c:pt idx="298">
                  <c:v>305</c:v>
                </c:pt>
                <c:pt idx="299">
                  <c:v>306</c:v>
                </c:pt>
                <c:pt idx="300">
                  <c:v>307</c:v>
                </c:pt>
                <c:pt idx="301">
                  <c:v>308</c:v>
                </c:pt>
                <c:pt idx="302">
                  <c:v>309</c:v>
                </c:pt>
                <c:pt idx="303">
                  <c:v>310</c:v>
                </c:pt>
                <c:pt idx="304">
                  <c:v>311</c:v>
                </c:pt>
                <c:pt idx="305">
                  <c:v>312</c:v>
                </c:pt>
                <c:pt idx="306">
                  <c:v>313</c:v>
                </c:pt>
                <c:pt idx="307">
                  <c:v>314</c:v>
                </c:pt>
                <c:pt idx="308">
                  <c:v>315</c:v>
                </c:pt>
                <c:pt idx="309">
                  <c:v>316</c:v>
                </c:pt>
                <c:pt idx="310">
                  <c:v>317</c:v>
                </c:pt>
                <c:pt idx="311">
                  <c:v>318</c:v>
                </c:pt>
                <c:pt idx="312">
                  <c:v>319</c:v>
                </c:pt>
                <c:pt idx="313">
                  <c:v>320</c:v>
                </c:pt>
                <c:pt idx="314">
                  <c:v>321</c:v>
                </c:pt>
                <c:pt idx="315">
                  <c:v>322</c:v>
                </c:pt>
                <c:pt idx="316">
                  <c:v>323</c:v>
                </c:pt>
                <c:pt idx="317">
                  <c:v>324</c:v>
                </c:pt>
                <c:pt idx="318">
                  <c:v>325</c:v>
                </c:pt>
                <c:pt idx="319">
                  <c:v>326</c:v>
                </c:pt>
                <c:pt idx="320">
                  <c:v>327</c:v>
                </c:pt>
                <c:pt idx="321">
                  <c:v>328</c:v>
                </c:pt>
                <c:pt idx="322">
                  <c:v>329</c:v>
                </c:pt>
                <c:pt idx="323">
                  <c:v>330</c:v>
                </c:pt>
                <c:pt idx="324">
                  <c:v>331</c:v>
                </c:pt>
                <c:pt idx="325">
                  <c:v>332</c:v>
                </c:pt>
                <c:pt idx="326">
                  <c:v>333</c:v>
                </c:pt>
                <c:pt idx="327">
                  <c:v>334</c:v>
                </c:pt>
                <c:pt idx="328">
                  <c:v>335</c:v>
                </c:pt>
                <c:pt idx="329">
                  <c:v>336</c:v>
                </c:pt>
                <c:pt idx="330">
                  <c:v>337</c:v>
                </c:pt>
                <c:pt idx="331">
                  <c:v>338</c:v>
                </c:pt>
                <c:pt idx="332">
                  <c:v>339</c:v>
                </c:pt>
                <c:pt idx="333">
                  <c:v>340</c:v>
                </c:pt>
                <c:pt idx="334">
                  <c:v>341</c:v>
                </c:pt>
                <c:pt idx="335">
                  <c:v>342</c:v>
                </c:pt>
                <c:pt idx="336">
                  <c:v>343</c:v>
                </c:pt>
                <c:pt idx="337">
                  <c:v>344</c:v>
                </c:pt>
                <c:pt idx="338">
                  <c:v>345</c:v>
                </c:pt>
                <c:pt idx="339">
                  <c:v>346</c:v>
                </c:pt>
                <c:pt idx="340">
                  <c:v>347</c:v>
                </c:pt>
                <c:pt idx="341">
                  <c:v>348</c:v>
                </c:pt>
                <c:pt idx="342">
                  <c:v>349</c:v>
                </c:pt>
                <c:pt idx="343">
                  <c:v>350</c:v>
                </c:pt>
                <c:pt idx="344">
                  <c:v>351</c:v>
                </c:pt>
                <c:pt idx="345">
                  <c:v>352</c:v>
                </c:pt>
                <c:pt idx="346">
                  <c:v>353</c:v>
                </c:pt>
                <c:pt idx="347">
                  <c:v>354</c:v>
                </c:pt>
                <c:pt idx="348">
                  <c:v>355</c:v>
                </c:pt>
                <c:pt idx="349">
                  <c:v>356</c:v>
                </c:pt>
                <c:pt idx="350">
                  <c:v>357</c:v>
                </c:pt>
                <c:pt idx="351">
                  <c:v>358</c:v>
                </c:pt>
                <c:pt idx="352">
                  <c:v>359</c:v>
                </c:pt>
                <c:pt idx="353">
                  <c:v>360</c:v>
                </c:pt>
                <c:pt idx="354">
                  <c:v>361</c:v>
                </c:pt>
                <c:pt idx="355">
                  <c:v>362</c:v>
                </c:pt>
                <c:pt idx="356">
                  <c:v>363</c:v>
                </c:pt>
                <c:pt idx="357">
                  <c:v>364</c:v>
                </c:pt>
                <c:pt idx="358">
                  <c:v>365</c:v>
                </c:pt>
                <c:pt idx="359">
                  <c:v>366</c:v>
                </c:pt>
                <c:pt idx="360">
                  <c:v>367</c:v>
                </c:pt>
                <c:pt idx="361">
                  <c:v>368</c:v>
                </c:pt>
                <c:pt idx="362">
                  <c:v>369</c:v>
                </c:pt>
                <c:pt idx="363">
                  <c:v>370</c:v>
                </c:pt>
                <c:pt idx="364">
                  <c:v>371</c:v>
                </c:pt>
                <c:pt idx="365">
                  <c:v>372</c:v>
                </c:pt>
                <c:pt idx="366">
                  <c:v>373</c:v>
                </c:pt>
                <c:pt idx="367">
                  <c:v>374</c:v>
                </c:pt>
                <c:pt idx="368">
                  <c:v>375</c:v>
                </c:pt>
                <c:pt idx="369">
                  <c:v>376</c:v>
                </c:pt>
                <c:pt idx="370">
                  <c:v>377</c:v>
                </c:pt>
                <c:pt idx="371">
                  <c:v>378</c:v>
                </c:pt>
                <c:pt idx="372">
                  <c:v>379</c:v>
                </c:pt>
                <c:pt idx="373">
                  <c:v>380</c:v>
                </c:pt>
                <c:pt idx="374">
                  <c:v>381</c:v>
                </c:pt>
                <c:pt idx="375">
                  <c:v>382</c:v>
                </c:pt>
                <c:pt idx="376">
                  <c:v>383</c:v>
                </c:pt>
                <c:pt idx="377">
                  <c:v>384</c:v>
                </c:pt>
                <c:pt idx="378">
                  <c:v>385</c:v>
                </c:pt>
                <c:pt idx="379">
                  <c:v>386</c:v>
                </c:pt>
                <c:pt idx="380">
                  <c:v>387</c:v>
                </c:pt>
                <c:pt idx="381">
                  <c:v>388</c:v>
                </c:pt>
                <c:pt idx="382">
                  <c:v>389</c:v>
                </c:pt>
                <c:pt idx="383">
                  <c:v>390</c:v>
                </c:pt>
                <c:pt idx="384">
                  <c:v>391</c:v>
                </c:pt>
                <c:pt idx="385">
                  <c:v>392</c:v>
                </c:pt>
                <c:pt idx="386">
                  <c:v>393</c:v>
                </c:pt>
                <c:pt idx="387">
                  <c:v>394</c:v>
                </c:pt>
                <c:pt idx="388">
                  <c:v>395</c:v>
                </c:pt>
                <c:pt idx="389">
                  <c:v>396</c:v>
                </c:pt>
                <c:pt idx="390">
                  <c:v>397</c:v>
                </c:pt>
                <c:pt idx="391">
                  <c:v>398</c:v>
                </c:pt>
                <c:pt idx="392">
                  <c:v>399</c:v>
                </c:pt>
                <c:pt idx="393">
                  <c:v>400</c:v>
                </c:pt>
                <c:pt idx="394">
                  <c:v>401</c:v>
                </c:pt>
                <c:pt idx="395">
                  <c:v>402</c:v>
                </c:pt>
                <c:pt idx="396">
                  <c:v>403</c:v>
                </c:pt>
                <c:pt idx="397">
                  <c:v>404</c:v>
                </c:pt>
                <c:pt idx="398">
                  <c:v>405</c:v>
                </c:pt>
                <c:pt idx="399">
                  <c:v>406</c:v>
                </c:pt>
                <c:pt idx="400">
                  <c:v>407</c:v>
                </c:pt>
                <c:pt idx="401">
                  <c:v>408</c:v>
                </c:pt>
                <c:pt idx="402">
                  <c:v>409</c:v>
                </c:pt>
                <c:pt idx="403">
                  <c:v>410</c:v>
                </c:pt>
                <c:pt idx="404">
                  <c:v>411</c:v>
                </c:pt>
                <c:pt idx="405">
                  <c:v>412</c:v>
                </c:pt>
              </c:numCache>
            </c:numRef>
          </c:xVal>
          <c:yVal>
            <c:numRef>
              <c:f>'Cycle_0_0.33DC_25'!$N$9:$N$414</c:f>
              <c:numCache>
                <c:formatCode>General</c:formatCode>
                <c:ptCount val="406"/>
                <c:pt idx="3">
                  <c:v>0.99617500000000003</c:v>
                </c:pt>
                <c:pt idx="4">
                  <c:v>0.99593699999999996</c:v>
                </c:pt>
                <c:pt idx="5">
                  <c:v>0.99570599999999998</c:v>
                </c:pt>
                <c:pt idx="6">
                  <c:v>0.99548199999999998</c:v>
                </c:pt>
                <c:pt idx="7">
                  <c:v>0.99526400000000004</c:v>
                </c:pt>
                <c:pt idx="8">
                  <c:v>0.99505200000000005</c:v>
                </c:pt>
                <c:pt idx="9">
                  <c:v>0.99484499999999998</c:v>
                </c:pt>
                <c:pt idx="10">
                  <c:v>0.99464300000000005</c:v>
                </c:pt>
                <c:pt idx="11">
                  <c:v>0.99444500000000002</c:v>
                </c:pt>
                <c:pt idx="12">
                  <c:v>0.994251</c:v>
                </c:pt>
                <c:pt idx="13">
                  <c:v>0.99406099999999997</c:v>
                </c:pt>
                <c:pt idx="14">
                  <c:v>0.99387499999999995</c:v>
                </c:pt>
                <c:pt idx="15">
                  <c:v>0.99369099999999999</c:v>
                </c:pt>
                <c:pt idx="16">
                  <c:v>0.99351100000000003</c:v>
                </c:pt>
                <c:pt idx="17">
                  <c:v>0.99333300000000002</c:v>
                </c:pt>
                <c:pt idx="18">
                  <c:v>0.99315799999999999</c:v>
                </c:pt>
                <c:pt idx="19">
                  <c:v>0.99298600000000004</c:v>
                </c:pt>
                <c:pt idx="20">
                  <c:v>0.99281600000000003</c:v>
                </c:pt>
                <c:pt idx="21">
                  <c:v>0.99264799999999997</c:v>
                </c:pt>
                <c:pt idx="22">
                  <c:v>0.992483</c:v>
                </c:pt>
                <c:pt idx="23">
                  <c:v>0.99231899999999995</c:v>
                </c:pt>
                <c:pt idx="24">
                  <c:v>0.99215799999999998</c:v>
                </c:pt>
                <c:pt idx="25">
                  <c:v>0.99199800000000005</c:v>
                </c:pt>
                <c:pt idx="26">
                  <c:v>0.99184099999999997</c:v>
                </c:pt>
                <c:pt idx="27">
                  <c:v>0.99168500000000004</c:v>
                </c:pt>
                <c:pt idx="28">
                  <c:v>0.99153000000000002</c:v>
                </c:pt>
                <c:pt idx="29">
                  <c:v>0.99137799999999998</c:v>
                </c:pt>
                <c:pt idx="30">
                  <c:v>0.99122699999999997</c:v>
                </c:pt>
                <c:pt idx="31">
                  <c:v>0.99107699999999999</c:v>
                </c:pt>
                <c:pt idx="32">
                  <c:v>0.99092899999999995</c:v>
                </c:pt>
                <c:pt idx="33">
                  <c:v>0.99078200000000005</c:v>
                </c:pt>
                <c:pt idx="34">
                  <c:v>0.99063699999999999</c:v>
                </c:pt>
                <c:pt idx="35">
                  <c:v>0.99049200000000004</c:v>
                </c:pt>
                <c:pt idx="36">
                  <c:v>0.99034999999999995</c:v>
                </c:pt>
                <c:pt idx="37">
                  <c:v>0.99020799999999998</c:v>
                </c:pt>
                <c:pt idx="38">
                  <c:v>0.99006700000000003</c:v>
                </c:pt>
                <c:pt idx="39">
                  <c:v>0.98992800000000003</c:v>
                </c:pt>
                <c:pt idx="40">
                  <c:v>0.98978999999999995</c:v>
                </c:pt>
                <c:pt idx="41">
                  <c:v>0.989653</c:v>
                </c:pt>
                <c:pt idx="42">
                  <c:v>0.98951699999999998</c:v>
                </c:pt>
                <c:pt idx="43">
                  <c:v>0.98938199999999998</c:v>
                </c:pt>
                <c:pt idx="44">
                  <c:v>0.98924800000000002</c:v>
                </c:pt>
                <c:pt idx="45">
                  <c:v>0.98911400000000005</c:v>
                </c:pt>
                <c:pt idx="46">
                  <c:v>0.98898200000000003</c:v>
                </c:pt>
                <c:pt idx="47">
                  <c:v>0.98885100000000004</c:v>
                </c:pt>
                <c:pt idx="48">
                  <c:v>0.98872099999999996</c:v>
                </c:pt>
                <c:pt idx="49">
                  <c:v>0.988591</c:v>
                </c:pt>
                <c:pt idx="50">
                  <c:v>0.98846299999999998</c:v>
                </c:pt>
                <c:pt idx="51">
                  <c:v>0.98833499999999996</c:v>
                </c:pt>
                <c:pt idx="52">
                  <c:v>0.98820799999999998</c:v>
                </c:pt>
                <c:pt idx="53">
                  <c:v>0.98808200000000002</c:v>
                </c:pt>
                <c:pt idx="54">
                  <c:v>0.98795599999999995</c:v>
                </c:pt>
                <c:pt idx="55">
                  <c:v>0.98783100000000001</c:v>
                </c:pt>
                <c:pt idx="56">
                  <c:v>0.98770800000000003</c:v>
                </c:pt>
                <c:pt idx="57">
                  <c:v>0.98758400000000002</c:v>
                </c:pt>
                <c:pt idx="58">
                  <c:v>0.98746199999999995</c:v>
                </c:pt>
                <c:pt idx="59">
                  <c:v>0.98734</c:v>
                </c:pt>
                <c:pt idx="60">
                  <c:v>0.98721899999999996</c:v>
                </c:pt>
                <c:pt idx="61">
                  <c:v>0.98709800000000003</c:v>
                </c:pt>
                <c:pt idx="62">
                  <c:v>0.98697900000000005</c:v>
                </c:pt>
                <c:pt idx="63">
                  <c:v>0.98685999999999996</c:v>
                </c:pt>
                <c:pt idx="64">
                  <c:v>0.98674099999999998</c:v>
                </c:pt>
                <c:pt idx="65">
                  <c:v>0.98662300000000003</c:v>
                </c:pt>
                <c:pt idx="66">
                  <c:v>0.98650599999999999</c:v>
                </c:pt>
                <c:pt idx="67">
                  <c:v>0.98638899999999996</c:v>
                </c:pt>
                <c:pt idx="68">
                  <c:v>0.98627299999999996</c:v>
                </c:pt>
                <c:pt idx="69">
                  <c:v>0.98615699999999995</c:v>
                </c:pt>
                <c:pt idx="70">
                  <c:v>0.98604199999999997</c:v>
                </c:pt>
                <c:pt idx="71">
                  <c:v>0.98592800000000003</c:v>
                </c:pt>
                <c:pt idx="72">
                  <c:v>0.98581399999999997</c:v>
                </c:pt>
                <c:pt idx="73">
                  <c:v>0.98570100000000005</c:v>
                </c:pt>
                <c:pt idx="74">
                  <c:v>0.98558800000000002</c:v>
                </c:pt>
                <c:pt idx="75">
                  <c:v>0.98547600000000002</c:v>
                </c:pt>
                <c:pt idx="76">
                  <c:v>0.98536400000000002</c:v>
                </c:pt>
                <c:pt idx="77">
                  <c:v>0.98525200000000002</c:v>
                </c:pt>
                <c:pt idx="78">
                  <c:v>0.98514199999999996</c:v>
                </c:pt>
                <c:pt idx="79">
                  <c:v>0.98503099999999999</c:v>
                </c:pt>
                <c:pt idx="80">
                  <c:v>0.98492100000000005</c:v>
                </c:pt>
                <c:pt idx="81">
                  <c:v>0.98481200000000002</c:v>
                </c:pt>
                <c:pt idx="82">
                  <c:v>0.98470299999999999</c:v>
                </c:pt>
                <c:pt idx="83">
                  <c:v>0.984595</c:v>
                </c:pt>
                <c:pt idx="84">
                  <c:v>0.98448599999999997</c:v>
                </c:pt>
                <c:pt idx="85">
                  <c:v>0.984379</c:v>
                </c:pt>
                <c:pt idx="86">
                  <c:v>0.98427200000000004</c:v>
                </c:pt>
                <c:pt idx="87">
                  <c:v>0.98416499999999996</c:v>
                </c:pt>
                <c:pt idx="88">
                  <c:v>0.98405900000000002</c:v>
                </c:pt>
                <c:pt idx="89">
                  <c:v>0.98395299999999997</c:v>
                </c:pt>
                <c:pt idx="90">
                  <c:v>0.98384700000000003</c:v>
                </c:pt>
                <c:pt idx="91">
                  <c:v>0.98374200000000001</c:v>
                </c:pt>
                <c:pt idx="92">
                  <c:v>0.98363699999999998</c:v>
                </c:pt>
                <c:pt idx="93">
                  <c:v>0.98353299999999999</c:v>
                </c:pt>
                <c:pt idx="94">
                  <c:v>0.983429</c:v>
                </c:pt>
                <c:pt idx="95">
                  <c:v>0.98332600000000003</c:v>
                </c:pt>
                <c:pt idx="96">
                  <c:v>0.98322299999999996</c:v>
                </c:pt>
                <c:pt idx="97">
                  <c:v>0.98311999999999999</c:v>
                </c:pt>
                <c:pt idx="98">
                  <c:v>0.98301700000000003</c:v>
                </c:pt>
                <c:pt idx="99">
                  <c:v>0.98291499999999998</c:v>
                </c:pt>
                <c:pt idx="100">
                  <c:v>0.98281399999999997</c:v>
                </c:pt>
                <c:pt idx="101">
                  <c:v>0.98271200000000003</c:v>
                </c:pt>
                <c:pt idx="102">
                  <c:v>0.98261100000000001</c:v>
                </c:pt>
                <c:pt idx="103">
                  <c:v>0.98251100000000002</c:v>
                </c:pt>
                <c:pt idx="104">
                  <c:v>0.98241000000000001</c:v>
                </c:pt>
                <c:pt idx="105">
                  <c:v>0.98231000000000002</c:v>
                </c:pt>
                <c:pt idx="106">
                  <c:v>0.98221099999999995</c:v>
                </c:pt>
                <c:pt idx="107">
                  <c:v>0.98211099999999996</c:v>
                </c:pt>
                <c:pt idx="108">
                  <c:v>0.982012</c:v>
                </c:pt>
                <c:pt idx="109">
                  <c:v>0.98191399999999995</c:v>
                </c:pt>
                <c:pt idx="110">
                  <c:v>0.98181499999999999</c:v>
                </c:pt>
                <c:pt idx="111">
                  <c:v>0.98171699999999995</c:v>
                </c:pt>
                <c:pt idx="112">
                  <c:v>0.98162000000000005</c:v>
                </c:pt>
                <c:pt idx="113">
                  <c:v>0.98152200000000001</c:v>
                </c:pt>
                <c:pt idx="114">
                  <c:v>0.98142499999999999</c:v>
                </c:pt>
                <c:pt idx="115">
                  <c:v>0.98132799999999998</c:v>
                </c:pt>
                <c:pt idx="116">
                  <c:v>0.98123199999999999</c:v>
                </c:pt>
                <c:pt idx="117">
                  <c:v>0.98113600000000001</c:v>
                </c:pt>
                <c:pt idx="118">
                  <c:v>0.98104000000000002</c:v>
                </c:pt>
                <c:pt idx="119">
                  <c:v>0.98094400000000004</c:v>
                </c:pt>
                <c:pt idx="120">
                  <c:v>0.98084899999999997</c:v>
                </c:pt>
                <c:pt idx="121">
                  <c:v>0.98075400000000001</c:v>
                </c:pt>
                <c:pt idx="122">
                  <c:v>0.98065899999999995</c:v>
                </c:pt>
                <c:pt idx="123">
                  <c:v>0.98056399999999999</c:v>
                </c:pt>
                <c:pt idx="124">
                  <c:v>0.98046999999999995</c:v>
                </c:pt>
                <c:pt idx="125">
                  <c:v>0.98037600000000003</c:v>
                </c:pt>
                <c:pt idx="126">
                  <c:v>0.98028199999999999</c:v>
                </c:pt>
                <c:pt idx="127">
                  <c:v>0.98018899999999998</c:v>
                </c:pt>
                <c:pt idx="128">
                  <c:v>0.98009599999999997</c:v>
                </c:pt>
                <c:pt idx="129">
                  <c:v>0.98000299999999996</c:v>
                </c:pt>
                <c:pt idx="130">
                  <c:v>0.97990999999999995</c:v>
                </c:pt>
                <c:pt idx="131">
                  <c:v>0.97981700000000005</c:v>
                </c:pt>
                <c:pt idx="132">
                  <c:v>0.97972499999999996</c:v>
                </c:pt>
                <c:pt idx="133">
                  <c:v>0.97963299999999998</c:v>
                </c:pt>
                <c:pt idx="134">
                  <c:v>0.97954200000000002</c:v>
                </c:pt>
                <c:pt idx="135">
                  <c:v>0.97945000000000004</c:v>
                </c:pt>
                <c:pt idx="136">
                  <c:v>0.97935899999999998</c:v>
                </c:pt>
                <c:pt idx="137">
                  <c:v>0.97926800000000003</c:v>
                </c:pt>
                <c:pt idx="138">
                  <c:v>0.97917699999999996</c:v>
                </c:pt>
                <c:pt idx="139">
                  <c:v>0.97908700000000004</c:v>
                </c:pt>
                <c:pt idx="140">
                  <c:v>0.97899599999999998</c:v>
                </c:pt>
                <c:pt idx="141">
                  <c:v>0.97890600000000005</c:v>
                </c:pt>
                <c:pt idx="142">
                  <c:v>0.97881700000000005</c:v>
                </c:pt>
                <c:pt idx="143">
                  <c:v>0.97872700000000001</c:v>
                </c:pt>
                <c:pt idx="144">
                  <c:v>0.97863800000000001</c:v>
                </c:pt>
                <c:pt idx="145">
                  <c:v>0.978549</c:v>
                </c:pt>
                <c:pt idx="146">
                  <c:v>0.97846</c:v>
                </c:pt>
                <c:pt idx="147">
                  <c:v>0.97837099999999999</c:v>
                </c:pt>
                <c:pt idx="148">
                  <c:v>0.97828199999999998</c:v>
                </c:pt>
                <c:pt idx="149">
                  <c:v>0.97819400000000001</c:v>
                </c:pt>
                <c:pt idx="150">
                  <c:v>0.97810600000000003</c:v>
                </c:pt>
                <c:pt idx="151">
                  <c:v>0.97801800000000005</c:v>
                </c:pt>
                <c:pt idx="152">
                  <c:v>0.97793099999999999</c:v>
                </c:pt>
                <c:pt idx="153">
                  <c:v>0.97784300000000002</c:v>
                </c:pt>
                <c:pt idx="154">
                  <c:v>0.97775599999999996</c:v>
                </c:pt>
                <c:pt idx="155">
                  <c:v>0.97766900000000001</c:v>
                </c:pt>
                <c:pt idx="156">
                  <c:v>0.97758199999999995</c:v>
                </c:pt>
                <c:pt idx="157">
                  <c:v>0.977495</c:v>
                </c:pt>
                <c:pt idx="158">
                  <c:v>0.97740899999999997</c:v>
                </c:pt>
                <c:pt idx="159">
                  <c:v>0.97732300000000005</c:v>
                </c:pt>
                <c:pt idx="160">
                  <c:v>0.97723700000000002</c:v>
                </c:pt>
                <c:pt idx="161">
                  <c:v>0.97715099999999999</c:v>
                </c:pt>
                <c:pt idx="162">
                  <c:v>0.97706499999999996</c:v>
                </c:pt>
                <c:pt idx="163">
                  <c:v>0.97697999999999996</c:v>
                </c:pt>
                <c:pt idx="164">
                  <c:v>0.97689400000000004</c:v>
                </c:pt>
                <c:pt idx="165">
                  <c:v>0.97680900000000004</c:v>
                </c:pt>
                <c:pt idx="166">
                  <c:v>0.97672400000000004</c:v>
                </c:pt>
                <c:pt idx="167">
                  <c:v>0.97663999999999995</c:v>
                </c:pt>
                <c:pt idx="168">
                  <c:v>0.97655499999999995</c:v>
                </c:pt>
                <c:pt idx="169">
                  <c:v>0.97647099999999998</c:v>
                </c:pt>
                <c:pt idx="170">
                  <c:v>0.976387</c:v>
                </c:pt>
                <c:pt idx="171">
                  <c:v>0.97630300000000003</c:v>
                </c:pt>
                <c:pt idx="172">
                  <c:v>0.97621899999999995</c:v>
                </c:pt>
                <c:pt idx="173">
                  <c:v>0.97613499999999997</c:v>
                </c:pt>
                <c:pt idx="174">
                  <c:v>0.97605200000000003</c:v>
                </c:pt>
                <c:pt idx="175">
                  <c:v>0.97596799999999995</c:v>
                </c:pt>
                <c:pt idx="176">
                  <c:v>0.975885</c:v>
                </c:pt>
                <c:pt idx="177">
                  <c:v>0.97580199999999995</c:v>
                </c:pt>
                <c:pt idx="178">
                  <c:v>0.97572000000000003</c:v>
                </c:pt>
                <c:pt idx="179">
                  <c:v>0.97563699999999998</c:v>
                </c:pt>
                <c:pt idx="180">
                  <c:v>0.97555499999999995</c:v>
                </c:pt>
                <c:pt idx="181">
                  <c:v>0.97547200000000001</c:v>
                </c:pt>
                <c:pt idx="182">
                  <c:v>0.97538999999999998</c:v>
                </c:pt>
                <c:pt idx="183">
                  <c:v>0.97530799999999995</c:v>
                </c:pt>
                <c:pt idx="184">
                  <c:v>0.97522600000000004</c:v>
                </c:pt>
                <c:pt idx="185">
                  <c:v>0.97514500000000004</c:v>
                </c:pt>
                <c:pt idx="186">
                  <c:v>0.97506300000000001</c:v>
                </c:pt>
                <c:pt idx="187">
                  <c:v>0.97498200000000002</c:v>
                </c:pt>
                <c:pt idx="188">
                  <c:v>0.97490100000000002</c:v>
                </c:pt>
                <c:pt idx="189">
                  <c:v>0.97482000000000002</c:v>
                </c:pt>
                <c:pt idx="190">
                  <c:v>0.97473900000000002</c:v>
                </c:pt>
                <c:pt idx="191">
                  <c:v>0.97465800000000002</c:v>
                </c:pt>
                <c:pt idx="192">
                  <c:v>0.97457800000000006</c:v>
                </c:pt>
                <c:pt idx="193">
                  <c:v>0.97449699999999995</c:v>
                </c:pt>
                <c:pt idx="194">
                  <c:v>0.97441699999999998</c:v>
                </c:pt>
                <c:pt idx="195">
                  <c:v>0.97433700000000001</c:v>
                </c:pt>
                <c:pt idx="196">
                  <c:v>0.97425700000000004</c:v>
                </c:pt>
                <c:pt idx="197">
                  <c:v>0.97417699999999996</c:v>
                </c:pt>
                <c:pt idx="198">
                  <c:v>0.97409800000000002</c:v>
                </c:pt>
                <c:pt idx="199">
                  <c:v>0.97401800000000005</c:v>
                </c:pt>
                <c:pt idx="200">
                  <c:v>0.973939</c:v>
                </c:pt>
                <c:pt idx="201">
                  <c:v>0.97385999999999995</c:v>
                </c:pt>
                <c:pt idx="202">
                  <c:v>0.97378100000000001</c:v>
                </c:pt>
                <c:pt idx="203">
                  <c:v>0.97370199999999996</c:v>
                </c:pt>
                <c:pt idx="204">
                  <c:v>0.97362300000000002</c:v>
                </c:pt>
                <c:pt idx="205">
                  <c:v>0.97354499999999999</c:v>
                </c:pt>
                <c:pt idx="206">
                  <c:v>0.97346600000000005</c:v>
                </c:pt>
                <c:pt idx="207">
                  <c:v>0.97338800000000003</c:v>
                </c:pt>
                <c:pt idx="208">
                  <c:v>0.97331000000000001</c:v>
                </c:pt>
                <c:pt idx="209">
                  <c:v>0.97323099999999996</c:v>
                </c:pt>
                <c:pt idx="210">
                  <c:v>0.97315399999999996</c:v>
                </c:pt>
                <c:pt idx="211">
                  <c:v>0.97307600000000005</c:v>
                </c:pt>
                <c:pt idx="212">
                  <c:v>0.97299800000000003</c:v>
                </c:pt>
                <c:pt idx="213">
                  <c:v>0.97292100000000004</c:v>
                </c:pt>
                <c:pt idx="214">
                  <c:v>0.97284300000000001</c:v>
                </c:pt>
                <c:pt idx="215">
                  <c:v>0.97276600000000002</c:v>
                </c:pt>
                <c:pt idx="216">
                  <c:v>0.97268900000000003</c:v>
                </c:pt>
                <c:pt idx="217">
                  <c:v>0.97261200000000003</c:v>
                </c:pt>
                <c:pt idx="218">
                  <c:v>0.97253500000000004</c:v>
                </c:pt>
                <c:pt idx="219">
                  <c:v>0.97245800000000004</c:v>
                </c:pt>
                <c:pt idx="220">
                  <c:v>0.97238199999999997</c:v>
                </c:pt>
                <c:pt idx="221">
                  <c:v>0.97230499999999997</c:v>
                </c:pt>
                <c:pt idx="222">
                  <c:v>0.97222900000000001</c:v>
                </c:pt>
                <c:pt idx="223">
                  <c:v>0.97215200000000002</c:v>
                </c:pt>
                <c:pt idx="224">
                  <c:v>0.97207600000000005</c:v>
                </c:pt>
                <c:pt idx="225">
                  <c:v>0.97199999999999998</c:v>
                </c:pt>
                <c:pt idx="226">
                  <c:v>0.97192500000000004</c:v>
                </c:pt>
                <c:pt idx="227">
                  <c:v>0.97184899999999996</c:v>
                </c:pt>
                <c:pt idx="228">
                  <c:v>0.971773</c:v>
                </c:pt>
                <c:pt idx="229">
                  <c:v>0.97169799999999995</c:v>
                </c:pt>
                <c:pt idx="230">
                  <c:v>0.97162199999999999</c:v>
                </c:pt>
                <c:pt idx="231">
                  <c:v>0.97154700000000005</c:v>
                </c:pt>
                <c:pt idx="232">
                  <c:v>0.971472</c:v>
                </c:pt>
                <c:pt idx="233">
                  <c:v>0.97139699999999995</c:v>
                </c:pt>
                <c:pt idx="234">
                  <c:v>0.97132200000000002</c:v>
                </c:pt>
                <c:pt idx="235">
                  <c:v>0.97124699999999997</c:v>
                </c:pt>
                <c:pt idx="236">
                  <c:v>0.97117299999999995</c:v>
                </c:pt>
                <c:pt idx="237">
                  <c:v>0.97109800000000002</c:v>
                </c:pt>
                <c:pt idx="238">
                  <c:v>0.971024</c:v>
                </c:pt>
                <c:pt idx="239">
                  <c:v>0.97094899999999995</c:v>
                </c:pt>
                <c:pt idx="240">
                  <c:v>0.97087500000000004</c:v>
                </c:pt>
                <c:pt idx="241">
                  <c:v>0.97080100000000003</c:v>
                </c:pt>
                <c:pt idx="242">
                  <c:v>0.97072700000000001</c:v>
                </c:pt>
                <c:pt idx="243">
                  <c:v>0.97065299999999999</c:v>
                </c:pt>
                <c:pt idx="244">
                  <c:v>0.97058</c:v>
                </c:pt>
                <c:pt idx="245">
                  <c:v>0.97050599999999998</c:v>
                </c:pt>
                <c:pt idx="246">
                  <c:v>0.97043199999999996</c:v>
                </c:pt>
                <c:pt idx="247">
                  <c:v>0.97035899999999997</c:v>
                </c:pt>
                <c:pt idx="248">
                  <c:v>0.97028599999999998</c:v>
                </c:pt>
                <c:pt idx="249">
                  <c:v>0.97021299999999999</c:v>
                </c:pt>
                <c:pt idx="250">
                  <c:v>0.97014</c:v>
                </c:pt>
                <c:pt idx="251">
                  <c:v>0.97006700000000001</c:v>
                </c:pt>
                <c:pt idx="252">
                  <c:v>0.96999400000000002</c:v>
                </c:pt>
                <c:pt idx="253">
                  <c:v>0.96992100000000003</c:v>
                </c:pt>
                <c:pt idx="254">
                  <c:v>0.96984800000000004</c:v>
                </c:pt>
                <c:pt idx="255">
                  <c:v>0.96977599999999997</c:v>
                </c:pt>
                <c:pt idx="256">
                  <c:v>0.96970299999999998</c:v>
                </c:pt>
                <c:pt idx="257">
                  <c:v>0.96963100000000002</c:v>
                </c:pt>
                <c:pt idx="258">
                  <c:v>0.96955899999999995</c:v>
                </c:pt>
                <c:pt idx="259">
                  <c:v>0.96948699999999999</c:v>
                </c:pt>
                <c:pt idx="260">
                  <c:v>0.96941500000000003</c:v>
                </c:pt>
                <c:pt idx="261">
                  <c:v>0.96934299999999995</c:v>
                </c:pt>
                <c:pt idx="262">
                  <c:v>0.96927099999999999</c:v>
                </c:pt>
                <c:pt idx="263">
                  <c:v>0.96919900000000003</c:v>
                </c:pt>
                <c:pt idx="264">
                  <c:v>0.96912799999999999</c:v>
                </c:pt>
                <c:pt idx="265">
                  <c:v>0.96905600000000003</c:v>
                </c:pt>
                <c:pt idx="266">
                  <c:v>0.96898499999999999</c:v>
                </c:pt>
                <c:pt idx="267">
                  <c:v>0.96891300000000002</c:v>
                </c:pt>
                <c:pt idx="268">
                  <c:v>0.96884199999999998</c:v>
                </c:pt>
                <c:pt idx="269">
                  <c:v>0.96877100000000005</c:v>
                </c:pt>
                <c:pt idx="270">
                  <c:v>0.96870000000000001</c:v>
                </c:pt>
                <c:pt idx="271">
                  <c:v>0.96862899999999996</c:v>
                </c:pt>
                <c:pt idx="272">
                  <c:v>0.96855800000000003</c:v>
                </c:pt>
                <c:pt idx="273">
                  <c:v>0.96848699999999999</c:v>
                </c:pt>
                <c:pt idx="274">
                  <c:v>0.96841699999999997</c:v>
                </c:pt>
                <c:pt idx="275">
                  <c:v>0.96834600000000004</c:v>
                </c:pt>
                <c:pt idx="276">
                  <c:v>0.96827600000000003</c:v>
                </c:pt>
                <c:pt idx="277">
                  <c:v>0.96820600000000001</c:v>
                </c:pt>
                <c:pt idx="278">
                  <c:v>0.96813499999999997</c:v>
                </c:pt>
                <c:pt idx="279">
                  <c:v>0.96806499999999995</c:v>
                </c:pt>
                <c:pt idx="280">
                  <c:v>0.96799500000000005</c:v>
                </c:pt>
                <c:pt idx="281">
                  <c:v>0.96792500000000004</c:v>
                </c:pt>
                <c:pt idx="282">
                  <c:v>0.96785500000000002</c:v>
                </c:pt>
                <c:pt idx="283">
                  <c:v>0.96778500000000001</c:v>
                </c:pt>
                <c:pt idx="284">
                  <c:v>0.96771600000000002</c:v>
                </c:pt>
                <c:pt idx="285">
                  <c:v>0.96764600000000001</c:v>
                </c:pt>
                <c:pt idx="286">
                  <c:v>0.96757700000000002</c:v>
                </c:pt>
                <c:pt idx="287">
                  <c:v>0.96750700000000001</c:v>
                </c:pt>
                <c:pt idx="288">
                  <c:v>0.96743800000000002</c:v>
                </c:pt>
                <c:pt idx="289">
                  <c:v>0.96736900000000003</c:v>
                </c:pt>
                <c:pt idx="290">
                  <c:v>0.96729900000000002</c:v>
                </c:pt>
                <c:pt idx="291">
                  <c:v>0.96723000000000003</c:v>
                </c:pt>
                <c:pt idx="292">
                  <c:v>0.96716100000000005</c:v>
                </c:pt>
                <c:pt idx="293">
                  <c:v>0.96709299999999998</c:v>
                </c:pt>
                <c:pt idx="294">
                  <c:v>0.96702399999999999</c:v>
                </c:pt>
                <c:pt idx="295">
                  <c:v>0.96695500000000001</c:v>
                </c:pt>
                <c:pt idx="296">
                  <c:v>0.96688600000000002</c:v>
                </c:pt>
                <c:pt idx="297">
                  <c:v>0.96681799999999996</c:v>
                </c:pt>
                <c:pt idx="298">
                  <c:v>0.96674899999999997</c:v>
                </c:pt>
                <c:pt idx="299">
                  <c:v>0.96668100000000001</c:v>
                </c:pt>
                <c:pt idx="300">
                  <c:v>0.96661300000000006</c:v>
                </c:pt>
                <c:pt idx="301">
                  <c:v>0.96654499999999999</c:v>
                </c:pt>
                <c:pt idx="302">
                  <c:v>0.96647700000000003</c:v>
                </c:pt>
                <c:pt idx="303">
                  <c:v>0.96640800000000004</c:v>
                </c:pt>
                <c:pt idx="304">
                  <c:v>0.96634100000000001</c:v>
                </c:pt>
                <c:pt idx="305">
                  <c:v>0.96627300000000005</c:v>
                </c:pt>
                <c:pt idx="306">
                  <c:v>0.96620499999999998</c:v>
                </c:pt>
                <c:pt idx="307">
                  <c:v>0.96613700000000002</c:v>
                </c:pt>
                <c:pt idx="308">
                  <c:v>0.96606999999999998</c:v>
                </c:pt>
                <c:pt idx="309">
                  <c:v>0.96600200000000003</c:v>
                </c:pt>
                <c:pt idx="310">
                  <c:v>0.96593499999999999</c:v>
                </c:pt>
                <c:pt idx="311">
                  <c:v>0.96586700000000003</c:v>
                </c:pt>
                <c:pt idx="312">
                  <c:v>0.96579999999999999</c:v>
                </c:pt>
                <c:pt idx="313">
                  <c:v>0.96573299999999995</c:v>
                </c:pt>
                <c:pt idx="314">
                  <c:v>0.96566600000000002</c:v>
                </c:pt>
                <c:pt idx="315">
                  <c:v>0.96559899999999999</c:v>
                </c:pt>
                <c:pt idx="316">
                  <c:v>0.96553199999999995</c:v>
                </c:pt>
                <c:pt idx="317">
                  <c:v>0.96546500000000002</c:v>
                </c:pt>
                <c:pt idx="318">
                  <c:v>0.96539799999999998</c:v>
                </c:pt>
                <c:pt idx="319">
                  <c:v>0.96533100000000005</c:v>
                </c:pt>
                <c:pt idx="320">
                  <c:v>0.96526500000000004</c:v>
                </c:pt>
                <c:pt idx="321">
                  <c:v>0.965198</c:v>
                </c:pt>
                <c:pt idx="322">
                  <c:v>0.96513199999999999</c:v>
                </c:pt>
                <c:pt idx="323">
                  <c:v>0.96506499999999995</c:v>
                </c:pt>
                <c:pt idx="324">
                  <c:v>0.96499900000000005</c:v>
                </c:pt>
                <c:pt idx="325">
                  <c:v>0.96493300000000004</c:v>
                </c:pt>
                <c:pt idx="326">
                  <c:v>0.964866</c:v>
                </c:pt>
                <c:pt idx="327">
                  <c:v>0.96479999999999999</c:v>
                </c:pt>
                <c:pt idx="328">
                  <c:v>0.96473399999999998</c:v>
                </c:pt>
                <c:pt idx="329">
                  <c:v>0.96466799999999997</c:v>
                </c:pt>
                <c:pt idx="330">
                  <c:v>0.96460199999999996</c:v>
                </c:pt>
                <c:pt idx="331">
                  <c:v>0.96453699999999998</c:v>
                </c:pt>
                <c:pt idx="332">
                  <c:v>0.96447099999999997</c:v>
                </c:pt>
                <c:pt idx="333">
                  <c:v>0.96440499999999996</c:v>
                </c:pt>
                <c:pt idx="334">
                  <c:v>0.96433999999999997</c:v>
                </c:pt>
                <c:pt idx="335">
                  <c:v>0.96427399999999996</c:v>
                </c:pt>
                <c:pt idx="336">
                  <c:v>0.96420899999999998</c:v>
                </c:pt>
                <c:pt idx="337">
                  <c:v>0.96414299999999997</c:v>
                </c:pt>
                <c:pt idx="338">
                  <c:v>0.96407799999999999</c:v>
                </c:pt>
                <c:pt idx="339">
                  <c:v>0.96401300000000001</c:v>
                </c:pt>
                <c:pt idx="340">
                  <c:v>0.96394800000000003</c:v>
                </c:pt>
                <c:pt idx="341">
                  <c:v>0.96388300000000005</c:v>
                </c:pt>
                <c:pt idx="342">
                  <c:v>0.96381799999999995</c:v>
                </c:pt>
                <c:pt idx="343">
                  <c:v>0.96375299999999997</c:v>
                </c:pt>
                <c:pt idx="344">
                  <c:v>0.96368799999999999</c:v>
                </c:pt>
                <c:pt idx="345">
                  <c:v>0.96362300000000001</c:v>
                </c:pt>
                <c:pt idx="346">
                  <c:v>0.96355800000000003</c:v>
                </c:pt>
                <c:pt idx="347">
                  <c:v>0.96349399999999996</c:v>
                </c:pt>
                <c:pt idx="348">
                  <c:v>0.96342899999999998</c:v>
                </c:pt>
                <c:pt idx="349">
                  <c:v>0.96336500000000003</c:v>
                </c:pt>
                <c:pt idx="350">
                  <c:v>0.96330000000000005</c:v>
                </c:pt>
                <c:pt idx="351">
                  <c:v>0.96323599999999998</c:v>
                </c:pt>
                <c:pt idx="352">
                  <c:v>0.963171</c:v>
                </c:pt>
                <c:pt idx="353">
                  <c:v>0.96310700000000005</c:v>
                </c:pt>
                <c:pt idx="354">
                  <c:v>0.96304299999999998</c:v>
                </c:pt>
                <c:pt idx="355">
                  <c:v>0.96297900000000003</c:v>
                </c:pt>
                <c:pt idx="356">
                  <c:v>0.96291499999999997</c:v>
                </c:pt>
                <c:pt idx="357">
                  <c:v>0.96285100000000001</c:v>
                </c:pt>
                <c:pt idx="358">
                  <c:v>0.96278699999999995</c:v>
                </c:pt>
                <c:pt idx="359">
                  <c:v>0.962723</c:v>
                </c:pt>
                <c:pt idx="360">
                  <c:v>0.96265999999999996</c:v>
                </c:pt>
                <c:pt idx="361">
                  <c:v>0.96259600000000001</c:v>
                </c:pt>
                <c:pt idx="362">
                  <c:v>0.96253200000000005</c:v>
                </c:pt>
                <c:pt idx="363">
                  <c:v>0.96246900000000002</c:v>
                </c:pt>
                <c:pt idx="364">
                  <c:v>0.96240499999999995</c:v>
                </c:pt>
                <c:pt idx="365">
                  <c:v>0.96234200000000003</c:v>
                </c:pt>
                <c:pt idx="366">
                  <c:v>0.96227799999999997</c:v>
                </c:pt>
                <c:pt idx="367">
                  <c:v>0.96221500000000004</c:v>
                </c:pt>
                <c:pt idx="368">
                  <c:v>0.96215200000000001</c:v>
                </c:pt>
                <c:pt idx="369">
                  <c:v>0.96208899999999997</c:v>
                </c:pt>
                <c:pt idx="370">
                  <c:v>0.96202600000000005</c:v>
                </c:pt>
                <c:pt idx="371">
                  <c:v>0.96196300000000001</c:v>
                </c:pt>
                <c:pt idx="372">
                  <c:v>0.96189999999999998</c:v>
                </c:pt>
                <c:pt idx="373">
                  <c:v>0.96183700000000005</c:v>
                </c:pt>
                <c:pt idx="374">
                  <c:v>0.96177400000000002</c:v>
                </c:pt>
                <c:pt idx="375">
                  <c:v>0.96171099999999998</c:v>
                </c:pt>
                <c:pt idx="376">
                  <c:v>0.96164799999999995</c:v>
                </c:pt>
                <c:pt idx="377">
                  <c:v>0.96158600000000005</c:v>
                </c:pt>
                <c:pt idx="378">
                  <c:v>0.96152300000000002</c:v>
                </c:pt>
                <c:pt idx="379">
                  <c:v>0.96146100000000001</c:v>
                </c:pt>
                <c:pt idx="380">
                  <c:v>0.96139799999999997</c:v>
                </c:pt>
                <c:pt idx="381">
                  <c:v>0.96133599999999997</c:v>
                </c:pt>
                <c:pt idx="382">
                  <c:v>0.96127300000000004</c:v>
                </c:pt>
                <c:pt idx="383">
                  <c:v>0.96121100000000004</c:v>
                </c:pt>
                <c:pt idx="384">
                  <c:v>0.96114900000000003</c:v>
                </c:pt>
                <c:pt idx="385">
                  <c:v>0.96108700000000002</c:v>
                </c:pt>
                <c:pt idx="386">
                  <c:v>0.96102500000000002</c:v>
                </c:pt>
                <c:pt idx="387">
                  <c:v>0.96096300000000001</c:v>
                </c:pt>
                <c:pt idx="388">
                  <c:v>0.96090100000000001</c:v>
                </c:pt>
                <c:pt idx="389">
                  <c:v>0.960839</c:v>
                </c:pt>
                <c:pt idx="390">
                  <c:v>0.96077699999999999</c:v>
                </c:pt>
                <c:pt idx="391">
                  <c:v>0.96071499999999999</c:v>
                </c:pt>
                <c:pt idx="392">
                  <c:v>0.96065299999999998</c:v>
                </c:pt>
                <c:pt idx="393">
                  <c:v>0.960592</c:v>
                </c:pt>
                <c:pt idx="394">
                  <c:v>0.96052999999999999</c:v>
                </c:pt>
                <c:pt idx="395">
                  <c:v>0.96046900000000002</c:v>
                </c:pt>
                <c:pt idx="396">
                  <c:v>0.96040700000000001</c:v>
                </c:pt>
                <c:pt idx="397">
                  <c:v>0.96034600000000003</c:v>
                </c:pt>
                <c:pt idx="398">
                  <c:v>0.96028400000000003</c:v>
                </c:pt>
                <c:pt idx="399">
                  <c:v>0.96022300000000005</c:v>
                </c:pt>
                <c:pt idx="400">
                  <c:v>0.96016199999999996</c:v>
                </c:pt>
                <c:pt idx="401">
                  <c:v>0.96009999999999995</c:v>
                </c:pt>
                <c:pt idx="402">
                  <c:v>0.96003899999999998</c:v>
                </c:pt>
                <c:pt idx="403">
                  <c:v>0.959978</c:v>
                </c:pt>
                <c:pt idx="404">
                  <c:v>0.95991700000000002</c:v>
                </c:pt>
                <c:pt idx="405">
                  <c:v>0.95985600000000004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1D-4165-8571-A61E0E7C3A32}"/>
            </c:ext>
          </c:extLst>
        </c:ser>
        <c:ser>
          <c:idx val="1"/>
          <c:order val="1"/>
          <c:tx>
            <c:v>测试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'Cycle_0_0.33DC_25'!$M$9:$M$414</c:f>
              <c:numCache>
                <c:formatCode>General</c:formatCode>
                <c:ptCount val="406"/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  <c:pt idx="16">
                  <c:v>23</c:v>
                </c:pt>
                <c:pt idx="17">
                  <c:v>24</c:v>
                </c:pt>
                <c:pt idx="18">
                  <c:v>25</c:v>
                </c:pt>
                <c:pt idx="19">
                  <c:v>26</c:v>
                </c:pt>
                <c:pt idx="20">
                  <c:v>27</c:v>
                </c:pt>
                <c:pt idx="21">
                  <c:v>28</c:v>
                </c:pt>
                <c:pt idx="22">
                  <c:v>29</c:v>
                </c:pt>
                <c:pt idx="23">
                  <c:v>30</c:v>
                </c:pt>
                <c:pt idx="24">
                  <c:v>31</c:v>
                </c:pt>
                <c:pt idx="25">
                  <c:v>32</c:v>
                </c:pt>
                <c:pt idx="26">
                  <c:v>33</c:v>
                </c:pt>
                <c:pt idx="27">
                  <c:v>34</c:v>
                </c:pt>
                <c:pt idx="28">
                  <c:v>35</c:v>
                </c:pt>
                <c:pt idx="29">
                  <c:v>36</c:v>
                </c:pt>
                <c:pt idx="30">
                  <c:v>37</c:v>
                </c:pt>
                <c:pt idx="31">
                  <c:v>38</c:v>
                </c:pt>
                <c:pt idx="32">
                  <c:v>39</c:v>
                </c:pt>
                <c:pt idx="33">
                  <c:v>40</c:v>
                </c:pt>
                <c:pt idx="34">
                  <c:v>41</c:v>
                </c:pt>
                <c:pt idx="35">
                  <c:v>42</c:v>
                </c:pt>
                <c:pt idx="36">
                  <c:v>43</c:v>
                </c:pt>
                <c:pt idx="37">
                  <c:v>44</c:v>
                </c:pt>
                <c:pt idx="38">
                  <c:v>45</c:v>
                </c:pt>
                <c:pt idx="39">
                  <c:v>46</c:v>
                </c:pt>
                <c:pt idx="40">
                  <c:v>47</c:v>
                </c:pt>
                <c:pt idx="41">
                  <c:v>48</c:v>
                </c:pt>
                <c:pt idx="42">
                  <c:v>49</c:v>
                </c:pt>
                <c:pt idx="43">
                  <c:v>50</c:v>
                </c:pt>
                <c:pt idx="44">
                  <c:v>51</c:v>
                </c:pt>
                <c:pt idx="45">
                  <c:v>52</c:v>
                </c:pt>
                <c:pt idx="46">
                  <c:v>53</c:v>
                </c:pt>
                <c:pt idx="47">
                  <c:v>54</c:v>
                </c:pt>
                <c:pt idx="48">
                  <c:v>55</c:v>
                </c:pt>
                <c:pt idx="49">
                  <c:v>56</c:v>
                </c:pt>
                <c:pt idx="50">
                  <c:v>57</c:v>
                </c:pt>
                <c:pt idx="51">
                  <c:v>58</c:v>
                </c:pt>
                <c:pt idx="52">
                  <c:v>59</c:v>
                </c:pt>
                <c:pt idx="53">
                  <c:v>60</c:v>
                </c:pt>
                <c:pt idx="54">
                  <c:v>61</c:v>
                </c:pt>
                <c:pt idx="55">
                  <c:v>62</c:v>
                </c:pt>
                <c:pt idx="56">
                  <c:v>63</c:v>
                </c:pt>
                <c:pt idx="57">
                  <c:v>64</c:v>
                </c:pt>
                <c:pt idx="58">
                  <c:v>65</c:v>
                </c:pt>
                <c:pt idx="59">
                  <c:v>66</c:v>
                </c:pt>
                <c:pt idx="60">
                  <c:v>67</c:v>
                </c:pt>
                <c:pt idx="61">
                  <c:v>68</c:v>
                </c:pt>
                <c:pt idx="62">
                  <c:v>69</c:v>
                </c:pt>
                <c:pt idx="63">
                  <c:v>70</c:v>
                </c:pt>
                <c:pt idx="64">
                  <c:v>71</c:v>
                </c:pt>
                <c:pt idx="65">
                  <c:v>72</c:v>
                </c:pt>
                <c:pt idx="66">
                  <c:v>73</c:v>
                </c:pt>
                <c:pt idx="67">
                  <c:v>74</c:v>
                </c:pt>
                <c:pt idx="68">
                  <c:v>75</c:v>
                </c:pt>
                <c:pt idx="69">
                  <c:v>76</c:v>
                </c:pt>
                <c:pt idx="70">
                  <c:v>77</c:v>
                </c:pt>
                <c:pt idx="71">
                  <c:v>78</c:v>
                </c:pt>
                <c:pt idx="72">
                  <c:v>79</c:v>
                </c:pt>
                <c:pt idx="73">
                  <c:v>80</c:v>
                </c:pt>
                <c:pt idx="74">
                  <c:v>81</c:v>
                </c:pt>
                <c:pt idx="75">
                  <c:v>82</c:v>
                </c:pt>
                <c:pt idx="76">
                  <c:v>83</c:v>
                </c:pt>
                <c:pt idx="77">
                  <c:v>84</c:v>
                </c:pt>
                <c:pt idx="78">
                  <c:v>85</c:v>
                </c:pt>
                <c:pt idx="79">
                  <c:v>86</c:v>
                </c:pt>
                <c:pt idx="80">
                  <c:v>87</c:v>
                </c:pt>
                <c:pt idx="81">
                  <c:v>88</c:v>
                </c:pt>
                <c:pt idx="82">
                  <c:v>89</c:v>
                </c:pt>
                <c:pt idx="83">
                  <c:v>90</c:v>
                </c:pt>
                <c:pt idx="84">
                  <c:v>91</c:v>
                </c:pt>
                <c:pt idx="85">
                  <c:v>92</c:v>
                </c:pt>
                <c:pt idx="86">
                  <c:v>93</c:v>
                </c:pt>
                <c:pt idx="87">
                  <c:v>94</c:v>
                </c:pt>
                <c:pt idx="88">
                  <c:v>95</c:v>
                </c:pt>
                <c:pt idx="89">
                  <c:v>96</c:v>
                </c:pt>
                <c:pt idx="90">
                  <c:v>97</c:v>
                </c:pt>
                <c:pt idx="91">
                  <c:v>98</c:v>
                </c:pt>
                <c:pt idx="92">
                  <c:v>99</c:v>
                </c:pt>
                <c:pt idx="93">
                  <c:v>100</c:v>
                </c:pt>
                <c:pt idx="94">
                  <c:v>101</c:v>
                </c:pt>
                <c:pt idx="95">
                  <c:v>102</c:v>
                </c:pt>
                <c:pt idx="96">
                  <c:v>103</c:v>
                </c:pt>
                <c:pt idx="97">
                  <c:v>104</c:v>
                </c:pt>
                <c:pt idx="98">
                  <c:v>105</c:v>
                </c:pt>
                <c:pt idx="99">
                  <c:v>106</c:v>
                </c:pt>
                <c:pt idx="100">
                  <c:v>107</c:v>
                </c:pt>
                <c:pt idx="101">
                  <c:v>108</c:v>
                </c:pt>
                <c:pt idx="102">
                  <c:v>109</c:v>
                </c:pt>
                <c:pt idx="103">
                  <c:v>110</c:v>
                </c:pt>
                <c:pt idx="104">
                  <c:v>111</c:v>
                </c:pt>
                <c:pt idx="105">
                  <c:v>112</c:v>
                </c:pt>
                <c:pt idx="106">
                  <c:v>113</c:v>
                </c:pt>
                <c:pt idx="107">
                  <c:v>114</c:v>
                </c:pt>
                <c:pt idx="108">
                  <c:v>115</c:v>
                </c:pt>
                <c:pt idx="109">
                  <c:v>116</c:v>
                </c:pt>
                <c:pt idx="110">
                  <c:v>117</c:v>
                </c:pt>
                <c:pt idx="111">
                  <c:v>118</c:v>
                </c:pt>
                <c:pt idx="112">
                  <c:v>119</c:v>
                </c:pt>
                <c:pt idx="113">
                  <c:v>120</c:v>
                </c:pt>
                <c:pt idx="114">
                  <c:v>121</c:v>
                </c:pt>
                <c:pt idx="115">
                  <c:v>122</c:v>
                </c:pt>
                <c:pt idx="116">
                  <c:v>123</c:v>
                </c:pt>
                <c:pt idx="117">
                  <c:v>124</c:v>
                </c:pt>
                <c:pt idx="118">
                  <c:v>125</c:v>
                </c:pt>
                <c:pt idx="119">
                  <c:v>126</c:v>
                </c:pt>
                <c:pt idx="120">
                  <c:v>127</c:v>
                </c:pt>
                <c:pt idx="121">
                  <c:v>128</c:v>
                </c:pt>
                <c:pt idx="122">
                  <c:v>129</c:v>
                </c:pt>
                <c:pt idx="123">
                  <c:v>130</c:v>
                </c:pt>
                <c:pt idx="124">
                  <c:v>131</c:v>
                </c:pt>
                <c:pt idx="125">
                  <c:v>132</c:v>
                </c:pt>
                <c:pt idx="126">
                  <c:v>133</c:v>
                </c:pt>
                <c:pt idx="127">
                  <c:v>134</c:v>
                </c:pt>
                <c:pt idx="128">
                  <c:v>135</c:v>
                </c:pt>
                <c:pt idx="129">
                  <c:v>136</c:v>
                </c:pt>
                <c:pt idx="130">
                  <c:v>137</c:v>
                </c:pt>
                <c:pt idx="131">
                  <c:v>138</c:v>
                </c:pt>
                <c:pt idx="132">
                  <c:v>139</c:v>
                </c:pt>
                <c:pt idx="133">
                  <c:v>140</c:v>
                </c:pt>
                <c:pt idx="134">
                  <c:v>141</c:v>
                </c:pt>
                <c:pt idx="135">
                  <c:v>142</c:v>
                </c:pt>
                <c:pt idx="136">
                  <c:v>143</c:v>
                </c:pt>
                <c:pt idx="137">
                  <c:v>144</c:v>
                </c:pt>
                <c:pt idx="138">
                  <c:v>145</c:v>
                </c:pt>
                <c:pt idx="139">
                  <c:v>146</c:v>
                </c:pt>
                <c:pt idx="140">
                  <c:v>147</c:v>
                </c:pt>
                <c:pt idx="141">
                  <c:v>148</c:v>
                </c:pt>
                <c:pt idx="142">
                  <c:v>149</c:v>
                </c:pt>
                <c:pt idx="143">
                  <c:v>150</c:v>
                </c:pt>
                <c:pt idx="144">
                  <c:v>151</c:v>
                </c:pt>
                <c:pt idx="145">
                  <c:v>152</c:v>
                </c:pt>
                <c:pt idx="146">
                  <c:v>153</c:v>
                </c:pt>
                <c:pt idx="147">
                  <c:v>154</c:v>
                </c:pt>
                <c:pt idx="148">
                  <c:v>155</c:v>
                </c:pt>
                <c:pt idx="149">
                  <c:v>156</c:v>
                </c:pt>
                <c:pt idx="150">
                  <c:v>157</c:v>
                </c:pt>
                <c:pt idx="151">
                  <c:v>158</c:v>
                </c:pt>
                <c:pt idx="152">
                  <c:v>159</c:v>
                </c:pt>
                <c:pt idx="153">
                  <c:v>160</c:v>
                </c:pt>
                <c:pt idx="154">
                  <c:v>161</c:v>
                </c:pt>
                <c:pt idx="155">
                  <c:v>162</c:v>
                </c:pt>
                <c:pt idx="156">
                  <c:v>163</c:v>
                </c:pt>
                <c:pt idx="157">
                  <c:v>164</c:v>
                </c:pt>
                <c:pt idx="158">
                  <c:v>165</c:v>
                </c:pt>
                <c:pt idx="159">
                  <c:v>166</c:v>
                </c:pt>
                <c:pt idx="160">
                  <c:v>167</c:v>
                </c:pt>
                <c:pt idx="161">
                  <c:v>168</c:v>
                </c:pt>
                <c:pt idx="162">
                  <c:v>169</c:v>
                </c:pt>
                <c:pt idx="163">
                  <c:v>170</c:v>
                </c:pt>
                <c:pt idx="164">
                  <c:v>171</c:v>
                </c:pt>
                <c:pt idx="165">
                  <c:v>172</c:v>
                </c:pt>
                <c:pt idx="166">
                  <c:v>173</c:v>
                </c:pt>
                <c:pt idx="167">
                  <c:v>174</c:v>
                </c:pt>
                <c:pt idx="168">
                  <c:v>175</c:v>
                </c:pt>
                <c:pt idx="169">
                  <c:v>176</c:v>
                </c:pt>
                <c:pt idx="170">
                  <c:v>177</c:v>
                </c:pt>
                <c:pt idx="171">
                  <c:v>178</c:v>
                </c:pt>
                <c:pt idx="172">
                  <c:v>179</c:v>
                </c:pt>
                <c:pt idx="173">
                  <c:v>180</c:v>
                </c:pt>
                <c:pt idx="174">
                  <c:v>181</c:v>
                </c:pt>
                <c:pt idx="175">
                  <c:v>182</c:v>
                </c:pt>
                <c:pt idx="176">
                  <c:v>183</c:v>
                </c:pt>
                <c:pt idx="177">
                  <c:v>184</c:v>
                </c:pt>
                <c:pt idx="178">
                  <c:v>185</c:v>
                </c:pt>
                <c:pt idx="179">
                  <c:v>186</c:v>
                </c:pt>
                <c:pt idx="180">
                  <c:v>187</c:v>
                </c:pt>
                <c:pt idx="181">
                  <c:v>188</c:v>
                </c:pt>
                <c:pt idx="182">
                  <c:v>189</c:v>
                </c:pt>
                <c:pt idx="183">
                  <c:v>190</c:v>
                </c:pt>
                <c:pt idx="184">
                  <c:v>191</c:v>
                </c:pt>
                <c:pt idx="185">
                  <c:v>192</c:v>
                </c:pt>
                <c:pt idx="186">
                  <c:v>193</c:v>
                </c:pt>
                <c:pt idx="187">
                  <c:v>194</c:v>
                </c:pt>
                <c:pt idx="188">
                  <c:v>195</c:v>
                </c:pt>
                <c:pt idx="189">
                  <c:v>196</c:v>
                </c:pt>
                <c:pt idx="190">
                  <c:v>197</c:v>
                </c:pt>
                <c:pt idx="191">
                  <c:v>198</c:v>
                </c:pt>
                <c:pt idx="192">
                  <c:v>199</c:v>
                </c:pt>
                <c:pt idx="193">
                  <c:v>200</c:v>
                </c:pt>
                <c:pt idx="194">
                  <c:v>201</c:v>
                </c:pt>
                <c:pt idx="195">
                  <c:v>202</c:v>
                </c:pt>
                <c:pt idx="196">
                  <c:v>203</c:v>
                </c:pt>
                <c:pt idx="197">
                  <c:v>204</c:v>
                </c:pt>
                <c:pt idx="198">
                  <c:v>205</c:v>
                </c:pt>
                <c:pt idx="199">
                  <c:v>206</c:v>
                </c:pt>
                <c:pt idx="200">
                  <c:v>207</c:v>
                </c:pt>
                <c:pt idx="201">
                  <c:v>208</c:v>
                </c:pt>
                <c:pt idx="202">
                  <c:v>209</c:v>
                </c:pt>
                <c:pt idx="203">
                  <c:v>210</c:v>
                </c:pt>
                <c:pt idx="204">
                  <c:v>211</c:v>
                </c:pt>
                <c:pt idx="205">
                  <c:v>212</c:v>
                </c:pt>
                <c:pt idx="206">
                  <c:v>213</c:v>
                </c:pt>
                <c:pt idx="207">
                  <c:v>214</c:v>
                </c:pt>
                <c:pt idx="208">
                  <c:v>215</c:v>
                </c:pt>
                <c:pt idx="209">
                  <c:v>216</c:v>
                </c:pt>
                <c:pt idx="210">
                  <c:v>217</c:v>
                </c:pt>
                <c:pt idx="211">
                  <c:v>218</c:v>
                </c:pt>
                <c:pt idx="212">
                  <c:v>219</c:v>
                </c:pt>
                <c:pt idx="213">
                  <c:v>220</c:v>
                </c:pt>
                <c:pt idx="214">
                  <c:v>221</c:v>
                </c:pt>
                <c:pt idx="215">
                  <c:v>222</c:v>
                </c:pt>
                <c:pt idx="216">
                  <c:v>223</c:v>
                </c:pt>
                <c:pt idx="217">
                  <c:v>224</c:v>
                </c:pt>
                <c:pt idx="218">
                  <c:v>225</c:v>
                </c:pt>
                <c:pt idx="219">
                  <c:v>226</c:v>
                </c:pt>
                <c:pt idx="220">
                  <c:v>227</c:v>
                </c:pt>
                <c:pt idx="221">
                  <c:v>228</c:v>
                </c:pt>
                <c:pt idx="222">
                  <c:v>229</c:v>
                </c:pt>
                <c:pt idx="223">
                  <c:v>230</c:v>
                </c:pt>
                <c:pt idx="224">
                  <c:v>231</c:v>
                </c:pt>
                <c:pt idx="225">
                  <c:v>232</c:v>
                </c:pt>
                <c:pt idx="226">
                  <c:v>233</c:v>
                </c:pt>
                <c:pt idx="227">
                  <c:v>234</c:v>
                </c:pt>
                <c:pt idx="228">
                  <c:v>235</c:v>
                </c:pt>
                <c:pt idx="229">
                  <c:v>236</c:v>
                </c:pt>
                <c:pt idx="230">
                  <c:v>237</c:v>
                </c:pt>
                <c:pt idx="231">
                  <c:v>238</c:v>
                </c:pt>
                <c:pt idx="232">
                  <c:v>239</c:v>
                </c:pt>
                <c:pt idx="233">
                  <c:v>240</c:v>
                </c:pt>
                <c:pt idx="234">
                  <c:v>241</c:v>
                </c:pt>
                <c:pt idx="235">
                  <c:v>242</c:v>
                </c:pt>
                <c:pt idx="236">
                  <c:v>243</c:v>
                </c:pt>
                <c:pt idx="237">
                  <c:v>244</c:v>
                </c:pt>
                <c:pt idx="238">
                  <c:v>245</c:v>
                </c:pt>
                <c:pt idx="239">
                  <c:v>246</c:v>
                </c:pt>
                <c:pt idx="240">
                  <c:v>247</c:v>
                </c:pt>
                <c:pt idx="241">
                  <c:v>248</c:v>
                </c:pt>
                <c:pt idx="242">
                  <c:v>249</c:v>
                </c:pt>
                <c:pt idx="243">
                  <c:v>250</c:v>
                </c:pt>
                <c:pt idx="244">
                  <c:v>251</c:v>
                </c:pt>
                <c:pt idx="245">
                  <c:v>252</c:v>
                </c:pt>
                <c:pt idx="246">
                  <c:v>253</c:v>
                </c:pt>
                <c:pt idx="247">
                  <c:v>254</c:v>
                </c:pt>
                <c:pt idx="248">
                  <c:v>255</c:v>
                </c:pt>
                <c:pt idx="249">
                  <c:v>256</c:v>
                </c:pt>
                <c:pt idx="250">
                  <c:v>257</c:v>
                </c:pt>
                <c:pt idx="251">
                  <c:v>258</c:v>
                </c:pt>
                <c:pt idx="252">
                  <c:v>259</c:v>
                </c:pt>
                <c:pt idx="253">
                  <c:v>260</c:v>
                </c:pt>
                <c:pt idx="254">
                  <c:v>261</c:v>
                </c:pt>
                <c:pt idx="255">
                  <c:v>262</c:v>
                </c:pt>
                <c:pt idx="256">
                  <c:v>263</c:v>
                </c:pt>
                <c:pt idx="257">
                  <c:v>264</c:v>
                </c:pt>
                <c:pt idx="258">
                  <c:v>265</c:v>
                </c:pt>
                <c:pt idx="259">
                  <c:v>266</c:v>
                </c:pt>
                <c:pt idx="260">
                  <c:v>267</c:v>
                </c:pt>
                <c:pt idx="261">
                  <c:v>268</c:v>
                </c:pt>
                <c:pt idx="262">
                  <c:v>269</c:v>
                </c:pt>
                <c:pt idx="263">
                  <c:v>270</c:v>
                </c:pt>
                <c:pt idx="264">
                  <c:v>271</c:v>
                </c:pt>
                <c:pt idx="265">
                  <c:v>272</c:v>
                </c:pt>
                <c:pt idx="266">
                  <c:v>273</c:v>
                </c:pt>
                <c:pt idx="267">
                  <c:v>274</c:v>
                </c:pt>
                <c:pt idx="268">
                  <c:v>275</c:v>
                </c:pt>
                <c:pt idx="269">
                  <c:v>276</c:v>
                </c:pt>
                <c:pt idx="270">
                  <c:v>277</c:v>
                </c:pt>
                <c:pt idx="271">
                  <c:v>278</c:v>
                </c:pt>
                <c:pt idx="272">
                  <c:v>279</c:v>
                </c:pt>
                <c:pt idx="273">
                  <c:v>280</c:v>
                </c:pt>
                <c:pt idx="274">
                  <c:v>281</c:v>
                </c:pt>
                <c:pt idx="275">
                  <c:v>282</c:v>
                </c:pt>
                <c:pt idx="276">
                  <c:v>283</c:v>
                </c:pt>
                <c:pt idx="277">
                  <c:v>284</c:v>
                </c:pt>
                <c:pt idx="278">
                  <c:v>285</c:v>
                </c:pt>
                <c:pt idx="279">
                  <c:v>286</c:v>
                </c:pt>
                <c:pt idx="280">
                  <c:v>287</c:v>
                </c:pt>
                <c:pt idx="281">
                  <c:v>288</c:v>
                </c:pt>
                <c:pt idx="282">
                  <c:v>289</c:v>
                </c:pt>
                <c:pt idx="283">
                  <c:v>290</c:v>
                </c:pt>
                <c:pt idx="284">
                  <c:v>291</c:v>
                </c:pt>
                <c:pt idx="285">
                  <c:v>292</c:v>
                </c:pt>
                <c:pt idx="286">
                  <c:v>293</c:v>
                </c:pt>
                <c:pt idx="287">
                  <c:v>294</c:v>
                </c:pt>
                <c:pt idx="288">
                  <c:v>295</c:v>
                </c:pt>
                <c:pt idx="289">
                  <c:v>296</c:v>
                </c:pt>
                <c:pt idx="290">
                  <c:v>297</c:v>
                </c:pt>
                <c:pt idx="291">
                  <c:v>298</c:v>
                </c:pt>
                <c:pt idx="292">
                  <c:v>299</c:v>
                </c:pt>
                <c:pt idx="293">
                  <c:v>300</c:v>
                </c:pt>
                <c:pt idx="294">
                  <c:v>301</c:v>
                </c:pt>
                <c:pt idx="295">
                  <c:v>302</c:v>
                </c:pt>
                <c:pt idx="296">
                  <c:v>303</c:v>
                </c:pt>
                <c:pt idx="297">
                  <c:v>304</c:v>
                </c:pt>
                <c:pt idx="298">
                  <c:v>305</c:v>
                </c:pt>
                <c:pt idx="299">
                  <c:v>306</c:v>
                </c:pt>
                <c:pt idx="300">
                  <c:v>307</c:v>
                </c:pt>
                <c:pt idx="301">
                  <c:v>308</c:v>
                </c:pt>
                <c:pt idx="302">
                  <c:v>309</c:v>
                </c:pt>
                <c:pt idx="303">
                  <c:v>310</c:v>
                </c:pt>
                <c:pt idx="304">
                  <c:v>311</c:v>
                </c:pt>
                <c:pt idx="305">
                  <c:v>312</c:v>
                </c:pt>
                <c:pt idx="306">
                  <c:v>313</c:v>
                </c:pt>
                <c:pt idx="307">
                  <c:v>314</c:v>
                </c:pt>
                <c:pt idx="308">
                  <c:v>315</c:v>
                </c:pt>
                <c:pt idx="309">
                  <c:v>316</c:v>
                </c:pt>
                <c:pt idx="310">
                  <c:v>317</c:v>
                </c:pt>
                <c:pt idx="311">
                  <c:v>318</c:v>
                </c:pt>
                <c:pt idx="312">
                  <c:v>319</c:v>
                </c:pt>
                <c:pt idx="313">
                  <c:v>320</c:v>
                </c:pt>
                <c:pt idx="314">
                  <c:v>321</c:v>
                </c:pt>
                <c:pt idx="315">
                  <c:v>322</c:v>
                </c:pt>
                <c:pt idx="316">
                  <c:v>323</c:v>
                </c:pt>
                <c:pt idx="317">
                  <c:v>324</c:v>
                </c:pt>
                <c:pt idx="318">
                  <c:v>325</c:v>
                </c:pt>
                <c:pt idx="319">
                  <c:v>326</c:v>
                </c:pt>
                <c:pt idx="320">
                  <c:v>327</c:v>
                </c:pt>
                <c:pt idx="321">
                  <c:v>328</c:v>
                </c:pt>
                <c:pt idx="322">
                  <c:v>329</c:v>
                </c:pt>
                <c:pt idx="323">
                  <c:v>330</c:v>
                </c:pt>
                <c:pt idx="324">
                  <c:v>331</c:v>
                </c:pt>
                <c:pt idx="325">
                  <c:v>332</c:v>
                </c:pt>
                <c:pt idx="326">
                  <c:v>333</c:v>
                </c:pt>
                <c:pt idx="327">
                  <c:v>334</c:v>
                </c:pt>
                <c:pt idx="328">
                  <c:v>335</c:v>
                </c:pt>
                <c:pt idx="329">
                  <c:v>336</c:v>
                </c:pt>
                <c:pt idx="330">
                  <c:v>337</c:v>
                </c:pt>
                <c:pt idx="331">
                  <c:v>338</c:v>
                </c:pt>
                <c:pt idx="332">
                  <c:v>339</c:v>
                </c:pt>
                <c:pt idx="333">
                  <c:v>340</c:v>
                </c:pt>
                <c:pt idx="334">
                  <c:v>341</c:v>
                </c:pt>
                <c:pt idx="335">
                  <c:v>342</c:v>
                </c:pt>
                <c:pt idx="336">
                  <c:v>343</c:v>
                </c:pt>
                <c:pt idx="337">
                  <c:v>344</c:v>
                </c:pt>
                <c:pt idx="338">
                  <c:v>345</c:v>
                </c:pt>
                <c:pt idx="339">
                  <c:v>346</c:v>
                </c:pt>
                <c:pt idx="340">
                  <c:v>347</c:v>
                </c:pt>
                <c:pt idx="341">
                  <c:v>348</c:v>
                </c:pt>
                <c:pt idx="342">
                  <c:v>349</c:v>
                </c:pt>
                <c:pt idx="343">
                  <c:v>350</c:v>
                </c:pt>
                <c:pt idx="344">
                  <c:v>351</c:v>
                </c:pt>
                <c:pt idx="345">
                  <c:v>352</c:v>
                </c:pt>
                <c:pt idx="346">
                  <c:v>353</c:v>
                </c:pt>
                <c:pt idx="347">
                  <c:v>354</c:v>
                </c:pt>
                <c:pt idx="348">
                  <c:v>355</c:v>
                </c:pt>
                <c:pt idx="349">
                  <c:v>356</c:v>
                </c:pt>
                <c:pt idx="350">
                  <c:v>357</c:v>
                </c:pt>
                <c:pt idx="351">
                  <c:v>358</c:v>
                </c:pt>
                <c:pt idx="352">
                  <c:v>359</c:v>
                </c:pt>
                <c:pt idx="353">
                  <c:v>360</c:v>
                </c:pt>
                <c:pt idx="354">
                  <c:v>361</c:v>
                </c:pt>
                <c:pt idx="355">
                  <c:v>362</c:v>
                </c:pt>
                <c:pt idx="356">
                  <c:v>363</c:v>
                </c:pt>
                <c:pt idx="357">
                  <c:v>364</c:v>
                </c:pt>
                <c:pt idx="358">
                  <c:v>365</c:v>
                </c:pt>
                <c:pt idx="359">
                  <c:v>366</c:v>
                </c:pt>
                <c:pt idx="360">
                  <c:v>367</c:v>
                </c:pt>
                <c:pt idx="361">
                  <c:v>368</c:v>
                </c:pt>
                <c:pt idx="362">
                  <c:v>369</c:v>
                </c:pt>
                <c:pt idx="363">
                  <c:v>370</c:v>
                </c:pt>
                <c:pt idx="364">
                  <c:v>371</c:v>
                </c:pt>
                <c:pt idx="365">
                  <c:v>372</c:v>
                </c:pt>
                <c:pt idx="366">
                  <c:v>373</c:v>
                </c:pt>
                <c:pt idx="367">
                  <c:v>374</c:v>
                </c:pt>
                <c:pt idx="368">
                  <c:v>375</c:v>
                </c:pt>
                <c:pt idx="369">
                  <c:v>376</c:v>
                </c:pt>
                <c:pt idx="370">
                  <c:v>377</c:v>
                </c:pt>
                <c:pt idx="371">
                  <c:v>378</c:v>
                </c:pt>
                <c:pt idx="372">
                  <c:v>379</c:v>
                </c:pt>
                <c:pt idx="373">
                  <c:v>380</c:v>
                </c:pt>
                <c:pt idx="374">
                  <c:v>381</c:v>
                </c:pt>
                <c:pt idx="375">
                  <c:v>382</c:v>
                </c:pt>
                <c:pt idx="376">
                  <c:v>383</c:v>
                </c:pt>
                <c:pt idx="377">
                  <c:v>384</c:v>
                </c:pt>
                <c:pt idx="378">
                  <c:v>385</c:v>
                </c:pt>
                <c:pt idx="379">
                  <c:v>386</c:v>
                </c:pt>
                <c:pt idx="380">
                  <c:v>387</c:v>
                </c:pt>
                <c:pt idx="381">
                  <c:v>388</c:v>
                </c:pt>
                <c:pt idx="382">
                  <c:v>389</c:v>
                </c:pt>
                <c:pt idx="383">
                  <c:v>390</c:v>
                </c:pt>
                <c:pt idx="384">
                  <c:v>391</c:v>
                </c:pt>
                <c:pt idx="385">
                  <c:v>392</c:v>
                </c:pt>
                <c:pt idx="386">
                  <c:v>393</c:v>
                </c:pt>
                <c:pt idx="387">
                  <c:v>394</c:v>
                </c:pt>
                <c:pt idx="388">
                  <c:v>395</c:v>
                </c:pt>
                <c:pt idx="389">
                  <c:v>396</c:v>
                </c:pt>
                <c:pt idx="390">
                  <c:v>397</c:v>
                </c:pt>
                <c:pt idx="391">
                  <c:v>398</c:v>
                </c:pt>
                <c:pt idx="392">
                  <c:v>399</c:v>
                </c:pt>
                <c:pt idx="393">
                  <c:v>400</c:v>
                </c:pt>
                <c:pt idx="394">
                  <c:v>401</c:v>
                </c:pt>
                <c:pt idx="395">
                  <c:v>402</c:v>
                </c:pt>
                <c:pt idx="396">
                  <c:v>403</c:v>
                </c:pt>
                <c:pt idx="397">
                  <c:v>404</c:v>
                </c:pt>
                <c:pt idx="398">
                  <c:v>405</c:v>
                </c:pt>
                <c:pt idx="399">
                  <c:v>406</c:v>
                </c:pt>
                <c:pt idx="400">
                  <c:v>407</c:v>
                </c:pt>
                <c:pt idx="401">
                  <c:v>408</c:v>
                </c:pt>
                <c:pt idx="402">
                  <c:v>409</c:v>
                </c:pt>
                <c:pt idx="403">
                  <c:v>410</c:v>
                </c:pt>
                <c:pt idx="404">
                  <c:v>411</c:v>
                </c:pt>
                <c:pt idx="405">
                  <c:v>412</c:v>
                </c:pt>
              </c:numCache>
            </c:numRef>
          </c:xVal>
          <c:yVal>
            <c:numRef>
              <c:f>'Cycle_0_0.33DC_25'!$O$9:$O$414</c:f>
              <c:numCache>
                <c:formatCode>General</c:formatCode>
                <c:ptCount val="406"/>
                <c:pt idx="3">
                  <c:v>0.99999853500000002</c:v>
                </c:pt>
                <c:pt idx="4">
                  <c:v>0.99991835100000004</c:v>
                </c:pt>
                <c:pt idx="5">
                  <c:v>0.99986687900000004</c:v>
                </c:pt>
                <c:pt idx="6">
                  <c:v>0.99977302300000004</c:v>
                </c:pt>
                <c:pt idx="7">
                  <c:v>0.99959273800000004</c:v>
                </c:pt>
                <c:pt idx="8">
                  <c:v>0.99946763800000005</c:v>
                </c:pt>
                <c:pt idx="9">
                  <c:v>0.99931686500000005</c:v>
                </c:pt>
                <c:pt idx="10">
                  <c:v>0.99915526799999999</c:v>
                </c:pt>
                <c:pt idx="11">
                  <c:v>0.99900314700000004</c:v>
                </c:pt>
                <c:pt idx="12">
                  <c:v>0.99880265400000001</c:v>
                </c:pt>
                <c:pt idx="13">
                  <c:v>0.99862922399999998</c:v>
                </c:pt>
                <c:pt idx="14">
                  <c:v>0.99841645899999998</c:v>
                </c:pt>
                <c:pt idx="15">
                  <c:v>0.99822543500000005</c:v>
                </c:pt>
                <c:pt idx="16">
                  <c:v>0.99805585699999999</c:v>
                </c:pt>
                <c:pt idx="17">
                  <c:v>0.997880141</c:v>
                </c:pt>
                <c:pt idx="18">
                  <c:v>0.99769603299999998</c:v>
                </c:pt>
                <c:pt idx="19">
                  <c:v>0.997477481</c:v>
                </c:pt>
                <c:pt idx="20">
                  <c:v>0.99727738200000005</c:v>
                </c:pt>
                <c:pt idx="21">
                  <c:v>0.99708572500000003</c:v>
                </c:pt>
                <c:pt idx="22">
                  <c:v>0.99693446299999999</c:v>
                </c:pt>
                <c:pt idx="23">
                  <c:v>0.996612532</c:v>
                </c:pt>
                <c:pt idx="24">
                  <c:v>0.99654135399999999</c:v>
                </c:pt>
                <c:pt idx="25">
                  <c:v>0.99635934400000004</c:v>
                </c:pt>
                <c:pt idx="26">
                  <c:v>0.99624047599999999</c:v>
                </c:pt>
                <c:pt idx="27">
                  <c:v>0.99605222100000002</c:v>
                </c:pt>
                <c:pt idx="28">
                  <c:v>0.99586470500000002</c:v>
                </c:pt>
                <c:pt idx="29">
                  <c:v>0.99573609399999996</c:v>
                </c:pt>
                <c:pt idx="30">
                  <c:v>0.99550994199999998</c:v>
                </c:pt>
                <c:pt idx="31">
                  <c:v>0.99533906000000005</c:v>
                </c:pt>
                <c:pt idx="32">
                  <c:v>0.99521258499999998</c:v>
                </c:pt>
                <c:pt idx="33">
                  <c:v>0.99499304099999997</c:v>
                </c:pt>
                <c:pt idx="34">
                  <c:v>0.99482980499999996</c:v>
                </c:pt>
                <c:pt idx="35">
                  <c:v>0.99467309400000004</c:v>
                </c:pt>
                <c:pt idx="36">
                  <c:v>0.99453710500000003</c:v>
                </c:pt>
                <c:pt idx="37">
                  <c:v>0.99436390399999997</c:v>
                </c:pt>
                <c:pt idx="38">
                  <c:v>0.99417357500000003</c:v>
                </c:pt>
                <c:pt idx="39">
                  <c:v>0.99405936399999995</c:v>
                </c:pt>
                <c:pt idx="40">
                  <c:v>0.99389583000000004</c:v>
                </c:pt>
                <c:pt idx="41">
                  <c:v>0.99369948100000005</c:v>
                </c:pt>
                <c:pt idx="42">
                  <c:v>0.99356640799999996</c:v>
                </c:pt>
                <c:pt idx="43">
                  <c:v>0.99341734599999998</c:v>
                </c:pt>
                <c:pt idx="44">
                  <c:v>0.99329247200000004</c:v>
                </c:pt>
                <c:pt idx="45">
                  <c:v>0.99312434299999997</c:v>
                </c:pt>
                <c:pt idx="46">
                  <c:v>0.99300814699999995</c:v>
                </c:pt>
                <c:pt idx="47">
                  <c:v>0.99281080300000002</c:v>
                </c:pt>
                <c:pt idx="48">
                  <c:v>0.99266840000000001</c:v>
                </c:pt>
                <c:pt idx="49">
                  <c:v>0.99253938900000005</c:v>
                </c:pt>
                <c:pt idx="50">
                  <c:v>0.99239588199999995</c:v>
                </c:pt>
                <c:pt idx="51">
                  <c:v>0.99225651199999998</c:v>
                </c:pt>
                <c:pt idx="52">
                  <c:v>0.99208963100000003</c:v>
                </c:pt>
                <c:pt idx="53">
                  <c:v>0.99196469499999995</c:v>
                </c:pt>
                <c:pt idx="54">
                  <c:v>0.99180576799999998</c:v>
                </c:pt>
                <c:pt idx="55">
                  <c:v>0.991706478</c:v>
                </c:pt>
                <c:pt idx="56">
                  <c:v>0.99159968300000001</c:v>
                </c:pt>
                <c:pt idx="57">
                  <c:v>0.99146334800000002</c:v>
                </c:pt>
                <c:pt idx="58">
                  <c:v>0.99129398599999996</c:v>
                </c:pt>
                <c:pt idx="59">
                  <c:v>0.99119861499999995</c:v>
                </c:pt>
                <c:pt idx="60">
                  <c:v>0.99107247799999998</c:v>
                </c:pt>
                <c:pt idx="61">
                  <c:v>0.99094728899999995</c:v>
                </c:pt>
                <c:pt idx="62">
                  <c:v>0.99082010499999995</c:v>
                </c:pt>
                <c:pt idx="63">
                  <c:v>0.98905523799999995</c:v>
                </c:pt>
                <c:pt idx="64">
                  <c:v>0.99032790900000001</c:v>
                </c:pt>
                <c:pt idx="65">
                  <c:v>0.99035372200000005</c:v>
                </c:pt>
                <c:pt idx="66">
                  <c:v>0.99029391</c:v>
                </c:pt>
                <c:pt idx="67">
                  <c:v>0.99025941500000003</c:v>
                </c:pt>
                <c:pt idx="68">
                  <c:v>0.99014739399999996</c:v>
                </c:pt>
                <c:pt idx="69">
                  <c:v>0.99006329199999998</c:v>
                </c:pt>
                <c:pt idx="70">
                  <c:v>0.98992622100000005</c:v>
                </c:pt>
                <c:pt idx="71">
                  <c:v>0.98972794200000003</c:v>
                </c:pt>
                <c:pt idx="72">
                  <c:v>0.98954571999999996</c:v>
                </c:pt>
                <c:pt idx="73">
                  <c:v>0.98945812399999999</c:v>
                </c:pt>
                <c:pt idx="74">
                  <c:v>0.98934664400000005</c:v>
                </c:pt>
                <c:pt idx="75">
                  <c:v>0.98923195100000005</c:v>
                </c:pt>
                <c:pt idx="76">
                  <c:v>0.98908227000000004</c:v>
                </c:pt>
                <c:pt idx="77">
                  <c:v>0.98898087499999998</c:v>
                </c:pt>
                <c:pt idx="78">
                  <c:v>0.98895259800000002</c:v>
                </c:pt>
                <c:pt idx="79">
                  <c:v>0.98867577799999995</c:v>
                </c:pt>
                <c:pt idx="80">
                  <c:v>0.98856510900000005</c:v>
                </c:pt>
                <c:pt idx="81">
                  <c:v>0.98852088100000002</c:v>
                </c:pt>
                <c:pt idx="82">
                  <c:v>0.98838782800000002</c:v>
                </c:pt>
                <c:pt idx="83">
                  <c:v>0.98826573699999998</c:v>
                </c:pt>
                <c:pt idx="84">
                  <c:v>0.98817939899999996</c:v>
                </c:pt>
                <c:pt idx="85">
                  <c:v>0.98808912999999998</c:v>
                </c:pt>
                <c:pt idx="86">
                  <c:v>0.987953733</c:v>
                </c:pt>
                <c:pt idx="87">
                  <c:v>0.98784676000000005</c:v>
                </c:pt>
                <c:pt idx="88">
                  <c:v>0.98775348699999999</c:v>
                </c:pt>
                <c:pt idx="89">
                  <c:v>0.98765181800000001</c:v>
                </c:pt>
                <c:pt idx="90">
                  <c:v>0.98753496200000002</c:v>
                </c:pt>
                <c:pt idx="91">
                  <c:v>0.98744484700000001</c:v>
                </c:pt>
                <c:pt idx="92">
                  <c:v>0.987349421</c:v>
                </c:pt>
                <c:pt idx="93">
                  <c:v>0.98722770900000001</c:v>
                </c:pt>
                <c:pt idx="94">
                  <c:v>0.98713090999999997</c:v>
                </c:pt>
                <c:pt idx="95">
                  <c:v>0.98702282500000005</c:v>
                </c:pt>
                <c:pt idx="96">
                  <c:v>0.98692381900000004</c:v>
                </c:pt>
                <c:pt idx="97">
                  <c:v>0.98682894399999999</c:v>
                </c:pt>
                <c:pt idx="98">
                  <c:v>0.98672045500000005</c:v>
                </c:pt>
                <c:pt idx="99">
                  <c:v>0.98661849599999996</c:v>
                </c:pt>
                <c:pt idx="100">
                  <c:v>0.986497297</c:v>
                </c:pt>
                <c:pt idx="101">
                  <c:v>0.98642548699999999</c:v>
                </c:pt>
                <c:pt idx="102">
                  <c:v>0.98631566999999998</c:v>
                </c:pt>
                <c:pt idx="103">
                  <c:v>0.98620791399999996</c:v>
                </c:pt>
                <c:pt idx="104">
                  <c:v>0.98612293200000001</c:v>
                </c:pt>
                <c:pt idx="105">
                  <c:v>0.98600332099999999</c:v>
                </c:pt>
                <c:pt idx="106">
                  <c:v>0.98608564399999998</c:v>
                </c:pt>
                <c:pt idx="107">
                  <c:v>0.98594473400000004</c:v>
                </c:pt>
                <c:pt idx="108">
                  <c:v>0.98580207500000006</c:v>
                </c:pt>
                <c:pt idx="109">
                  <c:v>0.98568884700000003</c:v>
                </c:pt>
                <c:pt idx="110">
                  <c:v>0.98557434899999996</c:v>
                </c:pt>
                <c:pt idx="111">
                  <c:v>0.985470925</c:v>
                </c:pt>
                <c:pt idx="112">
                  <c:v>0.98538981999999997</c:v>
                </c:pt>
                <c:pt idx="113">
                  <c:v>0.98527886399999998</c:v>
                </c:pt>
                <c:pt idx="114">
                  <c:v>0.98518234299999996</c:v>
                </c:pt>
                <c:pt idx="115">
                  <c:v>0.98510234299999999</c:v>
                </c:pt>
                <c:pt idx="116">
                  <c:v>0.98499314299999996</c:v>
                </c:pt>
                <c:pt idx="117">
                  <c:v>0.98489186799999995</c:v>
                </c:pt>
                <c:pt idx="118">
                  <c:v>0.98479531899999995</c:v>
                </c:pt>
                <c:pt idx="119">
                  <c:v>0.98473189299999997</c:v>
                </c:pt>
                <c:pt idx="120">
                  <c:v>0.98459395699999996</c:v>
                </c:pt>
                <c:pt idx="121">
                  <c:v>0.98450346499999997</c:v>
                </c:pt>
                <c:pt idx="122">
                  <c:v>0.98441841500000005</c:v>
                </c:pt>
                <c:pt idx="123">
                  <c:v>0.98434292199999995</c:v>
                </c:pt>
                <c:pt idx="124">
                  <c:v>0.98467703299999998</c:v>
                </c:pt>
                <c:pt idx="125">
                  <c:v>0.98457758200000001</c:v>
                </c:pt>
                <c:pt idx="126">
                  <c:v>0.98442433500000004</c:v>
                </c:pt>
                <c:pt idx="127">
                  <c:v>0.98422392700000005</c:v>
                </c:pt>
                <c:pt idx="128">
                  <c:v>0.98408983800000005</c:v>
                </c:pt>
                <c:pt idx="129">
                  <c:v>0.98395623399999999</c:v>
                </c:pt>
                <c:pt idx="130">
                  <c:v>0.98388073399999998</c:v>
                </c:pt>
                <c:pt idx="131">
                  <c:v>0.98373558400000005</c:v>
                </c:pt>
                <c:pt idx="132">
                  <c:v>0.983614078</c:v>
                </c:pt>
                <c:pt idx="133">
                  <c:v>0.98352778200000002</c:v>
                </c:pt>
                <c:pt idx="134">
                  <c:v>0.98344511300000004</c:v>
                </c:pt>
                <c:pt idx="135">
                  <c:v>0.98334799299999998</c:v>
                </c:pt>
                <c:pt idx="136">
                  <c:v>0.98324770699999997</c:v>
                </c:pt>
                <c:pt idx="137">
                  <c:v>0.983180626</c:v>
                </c:pt>
                <c:pt idx="138">
                  <c:v>0.98314531299999997</c:v>
                </c:pt>
                <c:pt idx="139">
                  <c:v>0.983085863</c:v>
                </c:pt>
                <c:pt idx="140">
                  <c:v>0.98296199200000001</c:v>
                </c:pt>
                <c:pt idx="141">
                  <c:v>0.98285536200000001</c:v>
                </c:pt>
                <c:pt idx="142">
                  <c:v>0.98276246099999998</c:v>
                </c:pt>
                <c:pt idx="143">
                  <c:v>0.98271394499999998</c:v>
                </c:pt>
                <c:pt idx="144">
                  <c:v>0.98262577399999995</c:v>
                </c:pt>
                <c:pt idx="145">
                  <c:v>0.98252234999999999</c:v>
                </c:pt>
                <c:pt idx="146">
                  <c:v>0.98243272699999995</c:v>
                </c:pt>
                <c:pt idx="147">
                  <c:v>0.98234879900000005</c:v>
                </c:pt>
                <c:pt idx="148">
                  <c:v>0.98228043200000004</c:v>
                </c:pt>
                <c:pt idx="149">
                  <c:v>0.982166074</c:v>
                </c:pt>
                <c:pt idx="150">
                  <c:v>0.98207816199999998</c:v>
                </c:pt>
                <c:pt idx="151">
                  <c:v>0.98200440499999997</c:v>
                </c:pt>
                <c:pt idx="152">
                  <c:v>0.98190627900000005</c:v>
                </c:pt>
                <c:pt idx="153">
                  <c:v>0.98181981500000004</c:v>
                </c:pt>
                <c:pt idx="154">
                  <c:v>0.98175011899999998</c:v>
                </c:pt>
                <c:pt idx="155">
                  <c:v>0.98165625999999995</c:v>
                </c:pt>
                <c:pt idx="156">
                  <c:v>0.98161834000000003</c:v>
                </c:pt>
                <c:pt idx="157">
                  <c:v>0.98147562899999996</c:v>
                </c:pt>
                <c:pt idx="158">
                  <c:v>0.98140258400000002</c:v>
                </c:pt>
                <c:pt idx="159">
                  <c:v>0.98134883900000003</c:v>
                </c:pt>
                <c:pt idx="160">
                  <c:v>0.981229605</c:v>
                </c:pt>
                <c:pt idx="161">
                  <c:v>0.98114755899999995</c:v>
                </c:pt>
                <c:pt idx="162">
                  <c:v>0.98106123199999995</c:v>
                </c:pt>
                <c:pt idx="163">
                  <c:v>0.98099398400000004</c:v>
                </c:pt>
                <c:pt idx="164">
                  <c:v>0.98089238700000003</c:v>
                </c:pt>
                <c:pt idx="165">
                  <c:v>0.98080270599999997</c:v>
                </c:pt>
                <c:pt idx="166">
                  <c:v>0.98072377099999997</c:v>
                </c:pt>
                <c:pt idx="167">
                  <c:v>0.980693602</c:v>
                </c:pt>
                <c:pt idx="168">
                  <c:v>0.98058784700000001</c:v>
                </c:pt>
                <c:pt idx="169">
                  <c:v>0.98050365900000003</c:v>
                </c:pt>
                <c:pt idx="170">
                  <c:v>0.98049730400000001</c:v>
                </c:pt>
                <c:pt idx="171">
                  <c:v>0.98039028699999997</c:v>
                </c:pt>
                <c:pt idx="172">
                  <c:v>0.98028850899999997</c:v>
                </c:pt>
                <c:pt idx="173">
                  <c:v>0.98020454300000004</c:v>
                </c:pt>
                <c:pt idx="174">
                  <c:v>0.98016436399999995</c:v>
                </c:pt>
                <c:pt idx="175">
                  <c:v>0.98009621199999997</c:v>
                </c:pt>
                <c:pt idx="176">
                  <c:v>0.98000198699999996</c:v>
                </c:pt>
                <c:pt idx="177">
                  <c:v>0.97993413900000004</c:v>
                </c:pt>
                <c:pt idx="178">
                  <c:v>0.97986769900000004</c:v>
                </c:pt>
                <c:pt idx="179">
                  <c:v>0.97978471499999997</c:v>
                </c:pt>
                <c:pt idx="180">
                  <c:v>0.979698289</c:v>
                </c:pt>
                <c:pt idx="181">
                  <c:v>0.97963085900000002</c:v>
                </c:pt>
                <c:pt idx="182">
                  <c:v>0.97956123900000003</c:v>
                </c:pt>
                <c:pt idx="183">
                  <c:v>0.97947999399999996</c:v>
                </c:pt>
                <c:pt idx="184">
                  <c:v>0.979406267</c:v>
                </c:pt>
                <c:pt idx="185">
                  <c:v>0.97933454900000005</c:v>
                </c:pt>
                <c:pt idx="186">
                  <c:v>0.97926594899999997</c:v>
                </c:pt>
                <c:pt idx="187">
                  <c:v>0.97917481799999995</c:v>
                </c:pt>
                <c:pt idx="188">
                  <c:v>0.97911798900000002</c:v>
                </c:pt>
                <c:pt idx="189">
                  <c:v>0.97900697199999998</c:v>
                </c:pt>
                <c:pt idx="190">
                  <c:v>0.97895204999999996</c:v>
                </c:pt>
                <c:pt idx="191">
                  <c:v>0.97892797799999998</c:v>
                </c:pt>
                <c:pt idx="192">
                  <c:v>0.97881711100000002</c:v>
                </c:pt>
                <c:pt idx="193">
                  <c:v>0.97877949200000003</c:v>
                </c:pt>
                <c:pt idx="194">
                  <c:v>0.978700444</c:v>
                </c:pt>
                <c:pt idx="195">
                  <c:v>0.978656996</c:v>
                </c:pt>
                <c:pt idx="196">
                  <c:v>0.97857938499999997</c:v>
                </c:pt>
                <c:pt idx="197">
                  <c:v>0.97848913999999998</c:v>
                </c:pt>
                <c:pt idx="198">
                  <c:v>0.97843830799999998</c:v>
                </c:pt>
                <c:pt idx="199">
                  <c:v>0.97837013500000003</c:v>
                </c:pt>
                <c:pt idx="200">
                  <c:v>0.97829583399999998</c:v>
                </c:pt>
                <c:pt idx="201">
                  <c:v>0.97822508399999997</c:v>
                </c:pt>
                <c:pt idx="202">
                  <c:v>0.977930407</c:v>
                </c:pt>
                <c:pt idx="203">
                  <c:v>0.97797034000000005</c:v>
                </c:pt>
                <c:pt idx="204">
                  <c:v>0.97792037700000001</c:v>
                </c:pt>
                <c:pt idx="205">
                  <c:v>0.97787862000000003</c:v>
                </c:pt>
                <c:pt idx="206">
                  <c:v>0.97781695300000004</c:v>
                </c:pt>
                <c:pt idx="207">
                  <c:v>0.97776249299999995</c:v>
                </c:pt>
                <c:pt idx="208">
                  <c:v>0.97768207600000001</c:v>
                </c:pt>
                <c:pt idx="209">
                  <c:v>0.97763770100000003</c:v>
                </c:pt>
                <c:pt idx="210">
                  <c:v>0.97759306300000004</c:v>
                </c:pt>
                <c:pt idx="211">
                  <c:v>0.97749995000000001</c:v>
                </c:pt>
                <c:pt idx="212">
                  <c:v>0.97741216500000005</c:v>
                </c:pt>
                <c:pt idx="213">
                  <c:v>0.97735629199999996</c:v>
                </c:pt>
                <c:pt idx="214">
                  <c:v>0.97729740700000001</c:v>
                </c:pt>
                <c:pt idx="215">
                  <c:v>0.97721356800000003</c:v>
                </c:pt>
                <c:pt idx="216">
                  <c:v>0.97712059799999995</c:v>
                </c:pt>
                <c:pt idx="217">
                  <c:v>0.97706643599999998</c:v>
                </c:pt>
                <c:pt idx="218">
                  <c:v>0.97703620499999999</c:v>
                </c:pt>
                <c:pt idx="219">
                  <c:v>0.97691042100000003</c:v>
                </c:pt>
                <c:pt idx="220">
                  <c:v>0.97683444200000002</c:v>
                </c:pt>
                <c:pt idx="221">
                  <c:v>0.97676880200000005</c:v>
                </c:pt>
                <c:pt idx="222">
                  <c:v>0.97671154299999996</c:v>
                </c:pt>
                <c:pt idx="223">
                  <c:v>0.97661255400000002</c:v>
                </c:pt>
                <c:pt idx="224">
                  <c:v>0.97656117099999995</c:v>
                </c:pt>
                <c:pt idx="225">
                  <c:v>0.97649307299999999</c:v>
                </c:pt>
                <c:pt idx="226">
                  <c:v>0.97644970499999995</c:v>
                </c:pt>
                <c:pt idx="227">
                  <c:v>0.97636786399999997</c:v>
                </c:pt>
                <c:pt idx="228">
                  <c:v>0.97483305099999995</c:v>
                </c:pt>
                <c:pt idx="229">
                  <c:v>0.97620302999999997</c:v>
                </c:pt>
                <c:pt idx="230">
                  <c:v>0.97616277500000004</c:v>
                </c:pt>
                <c:pt idx="231">
                  <c:v>0.97610723399999999</c:v>
                </c:pt>
                <c:pt idx="232">
                  <c:v>0.97603431500000004</c:v>
                </c:pt>
                <c:pt idx="233">
                  <c:v>0.97597756499999999</c:v>
                </c:pt>
                <c:pt idx="234">
                  <c:v>0.97588311400000005</c:v>
                </c:pt>
                <c:pt idx="235">
                  <c:v>0.97582701199999999</c:v>
                </c:pt>
                <c:pt idx="236">
                  <c:v>0.97575283300000004</c:v>
                </c:pt>
                <c:pt idx="237">
                  <c:v>0.97567954800000001</c:v>
                </c:pt>
                <c:pt idx="238">
                  <c:v>0.97561925000000005</c:v>
                </c:pt>
                <c:pt idx="239">
                  <c:v>0.97556846900000005</c:v>
                </c:pt>
                <c:pt idx="240">
                  <c:v>0.97549780200000002</c:v>
                </c:pt>
                <c:pt idx="241">
                  <c:v>0.97543491299999996</c:v>
                </c:pt>
                <c:pt idx="242">
                  <c:v>0.97540727199999999</c:v>
                </c:pt>
                <c:pt idx="243">
                  <c:v>0.97536379399999995</c:v>
                </c:pt>
                <c:pt idx="244">
                  <c:v>0.97527258400000005</c:v>
                </c:pt>
                <c:pt idx="245">
                  <c:v>0.97522107700000005</c:v>
                </c:pt>
                <c:pt idx="246">
                  <c:v>0.97519015799999997</c:v>
                </c:pt>
                <c:pt idx="247">
                  <c:v>0.97508746300000004</c:v>
                </c:pt>
                <c:pt idx="248">
                  <c:v>0.97498934000000004</c:v>
                </c:pt>
                <c:pt idx="249">
                  <c:v>0.974914693</c:v>
                </c:pt>
                <c:pt idx="250">
                  <c:v>0.974893291</c:v>
                </c:pt>
                <c:pt idx="251">
                  <c:v>0.974798422</c:v>
                </c:pt>
                <c:pt idx="252">
                  <c:v>0.974700652</c:v>
                </c:pt>
                <c:pt idx="253">
                  <c:v>0.97465985300000002</c:v>
                </c:pt>
                <c:pt idx="254">
                  <c:v>0.97461059400000005</c:v>
                </c:pt>
                <c:pt idx="255">
                  <c:v>0.97451915499999997</c:v>
                </c:pt>
                <c:pt idx="256">
                  <c:v>0.97449579900000005</c:v>
                </c:pt>
                <c:pt idx="257">
                  <c:v>0.97438297799999996</c:v>
                </c:pt>
                <c:pt idx="258">
                  <c:v>0.97432660500000001</c:v>
                </c:pt>
                <c:pt idx="259">
                  <c:v>0.97426315100000005</c:v>
                </c:pt>
                <c:pt idx="260">
                  <c:v>0.97419368200000001</c:v>
                </c:pt>
                <c:pt idx="261">
                  <c:v>0.97414295200000001</c:v>
                </c:pt>
                <c:pt idx="262">
                  <c:v>0.97406573799999996</c:v>
                </c:pt>
                <c:pt idx="263">
                  <c:v>0.974011446</c:v>
                </c:pt>
                <c:pt idx="264">
                  <c:v>0.973965733</c:v>
                </c:pt>
                <c:pt idx="265">
                  <c:v>0.97391823</c:v>
                </c:pt>
                <c:pt idx="266">
                  <c:v>0.97384333300000003</c:v>
                </c:pt>
                <c:pt idx="267">
                  <c:v>0.97377531500000003</c:v>
                </c:pt>
                <c:pt idx="268">
                  <c:v>0.973732182</c:v>
                </c:pt>
                <c:pt idx="269">
                  <c:v>0.97368727300000002</c:v>
                </c:pt>
                <c:pt idx="270">
                  <c:v>0.97358730599999999</c:v>
                </c:pt>
                <c:pt idx="271">
                  <c:v>0.97352140499999995</c:v>
                </c:pt>
                <c:pt idx="272">
                  <c:v>0.97346792100000001</c:v>
                </c:pt>
                <c:pt idx="273">
                  <c:v>0.97341147299999997</c:v>
                </c:pt>
                <c:pt idx="274">
                  <c:v>0.97335446999999997</c:v>
                </c:pt>
                <c:pt idx="275">
                  <c:v>0.97327620199999998</c:v>
                </c:pt>
                <c:pt idx="276">
                  <c:v>0.97321365900000001</c:v>
                </c:pt>
                <c:pt idx="277">
                  <c:v>0.97316572199999996</c:v>
                </c:pt>
                <c:pt idx="278">
                  <c:v>0.97311741100000004</c:v>
                </c:pt>
                <c:pt idx="279">
                  <c:v>0.97304650500000001</c:v>
                </c:pt>
                <c:pt idx="280">
                  <c:v>0.97298568299999999</c:v>
                </c:pt>
                <c:pt idx="281">
                  <c:v>0.97296981800000004</c:v>
                </c:pt>
                <c:pt idx="282">
                  <c:v>0.97134578199999999</c:v>
                </c:pt>
                <c:pt idx="283">
                  <c:v>0.97277978600000004</c:v>
                </c:pt>
                <c:pt idx="284">
                  <c:v>0.97273995599999996</c:v>
                </c:pt>
                <c:pt idx="285">
                  <c:v>0.97261672799999999</c:v>
                </c:pt>
                <c:pt idx="286">
                  <c:v>0.97258853700000003</c:v>
                </c:pt>
                <c:pt idx="287">
                  <c:v>0.97253585300000001</c:v>
                </c:pt>
                <c:pt idx="288">
                  <c:v>0.97247663200000001</c:v>
                </c:pt>
                <c:pt idx="289">
                  <c:v>0.972408508</c:v>
                </c:pt>
                <c:pt idx="290">
                  <c:v>0.97234660100000003</c:v>
                </c:pt>
                <c:pt idx="291">
                  <c:v>0.97229561099999995</c:v>
                </c:pt>
                <c:pt idx="292">
                  <c:v>0.972246685</c:v>
                </c:pt>
                <c:pt idx="293">
                  <c:v>0.972193584</c:v>
                </c:pt>
                <c:pt idx="294">
                  <c:v>0.97212947299999997</c:v>
                </c:pt>
                <c:pt idx="295">
                  <c:v>0.97207124899999997</c:v>
                </c:pt>
                <c:pt idx="296">
                  <c:v>0.97200914400000005</c:v>
                </c:pt>
                <c:pt idx="297">
                  <c:v>0.97195131999999995</c:v>
                </c:pt>
                <c:pt idx="298">
                  <c:v>0.97188489300000003</c:v>
                </c:pt>
                <c:pt idx="299">
                  <c:v>0.97182758199999997</c:v>
                </c:pt>
                <c:pt idx="300">
                  <c:v>0.97002816199999997</c:v>
                </c:pt>
                <c:pt idx="301">
                  <c:v>0.97116375899999996</c:v>
                </c:pt>
                <c:pt idx="302">
                  <c:v>0.97135017300000004</c:v>
                </c:pt>
                <c:pt idx="303">
                  <c:v>0.97139692300000002</c:v>
                </c:pt>
                <c:pt idx="304">
                  <c:v>0.97140488599999997</c:v>
                </c:pt>
                <c:pt idx="305">
                  <c:v>0.97137701600000004</c:v>
                </c:pt>
                <c:pt idx="306">
                  <c:v>0.97133806499999997</c:v>
                </c:pt>
                <c:pt idx="307">
                  <c:v>0.971312379</c:v>
                </c:pt>
                <c:pt idx="308">
                  <c:v>0.97125923999999997</c:v>
                </c:pt>
                <c:pt idx="309">
                  <c:v>0.97135886199999999</c:v>
                </c:pt>
                <c:pt idx="310">
                  <c:v>0.97119881900000005</c:v>
                </c:pt>
                <c:pt idx="311">
                  <c:v>0.97110472699999995</c:v>
                </c:pt>
                <c:pt idx="312">
                  <c:v>0.97105269999999999</c:v>
                </c:pt>
                <c:pt idx="313">
                  <c:v>0.97100253800000003</c:v>
                </c:pt>
                <c:pt idx="314">
                  <c:v>0.97093730899999997</c:v>
                </c:pt>
                <c:pt idx="315">
                  <c:v>0.97088534000000004</c:v>
                </c:pt>
                <c:pt idx="316">
                  <c:v>0.970835699</c:v>
                </c:pt>
                <c:pt idx="317">
                  <c:v>0.97078420200000004</c:v>
                </c:pt>
                <c:pt idx="318">
                  <c:v>0.97070912399999998</c:v>
                </c:pt>
                <c:pt idx="319">
                  <c:v>0.97067747900000001</c:v>
                </c:pt>
                <c:pt idx="320">
                  <c:v>0.970622506</c:v>
                </c:pt>
                <c:pt idx="321">
                  <c:v>0.97054606200000004</c:v>
                </c:pt>
                <c:pt idx="322">
                  <c:v>0.97050143099999997</c:v>
                </c:pt>
                <c:pt idx="323">
                  <c:v>0.97044947599999998</c:v>
                </c:pt>
                <c:pt idx="324">
                  <c:v>0.97041053499999996</c:v>
                </c:pt>
                <c:pt idx="325">
                  <c:v>0.97033376299999996</c:v>
                </c:pt>
                <c:pt idx="326">
                  <c:v>0.97026155599999997</c:v>
                </c:pt>
                <c:pt idx="327">
                  <c:v>0.97020574699999995</c:v>
                </c:pt>
                <c:pt idx="328">
                  <c:v>0.97016423299999999</c:v>
                </c:pt>
                <c:pt idx="329">
                  <c:v>0.97010417100000002</c:v>
                </c:pt>
                <c:pt idx="330">
                  <c:v>0.96865800499999999</c:v>
                </c:pt>
                <c:pt idx="331">
                  <c:v>0.96999738300000005</c:v>
                </c:pt>
                <c:pt idx="332">
                  <c:v>0.96994100400000005</c:v>
                </c:pt>
                <c:pt idx="333">
                  <c:v>0.96989264500000005</c:v>
                </c:pt>
                <c:pt idx="334">
                  <c:v>0.96983652600000003</c:v>
                </c:pt>
                <c:pt idx="335">
                  <c:v>0.96978504300000001</c:v>
                </c:pt>
                <c:pt idx="336">
                  <c:v>0.96972400199999997</c:v>
                </c:pt>
                <c:pt idx="337">
                  <c:v>0.96966784800000005</c:v>
                </c:pt>
                <c:pt idx="338">
                  <c:v>0.96962242600000004</c:v>
                </c:pt>
                <c:pt idx="339">
                  <c:v>0.96957059099999998</c:v>
                </c:pt>
                <c:pt idx="340">
                  <c:v>0.96950866000000002</c:v>
                </c:pt>
                <c:pt idx="341">
                  <c:v>0.96946111700000004</c:v>
                </c:pt>
                <c:pt idx="342">
                  <c:v>0.96941149599999998</c:v>
                </c:pt>
                <c:pt idx="343">
                  <c:v>0.96933741299999998</c:v>
                </c:pt>
                <c:pt idx="344">
                  <c:v>0.96927477100000003</c:v>
                </c:pt>
                <c:pt idx="345">
                  <c:v>0.96920633499999997</c:v>
                </c:pt>
                <c:pt idx="346">
                  <c:v>0.96916782199999996</c:v>
                </c:pt>
                <c:pt idx="347">
                  <c:v>0.96914128300000002</c:v>
                </c:pt>
                <c:pt idx="348">
                  <c:v>0.96905497299999999</c:v>
                </c:pt>
                <c:pt idx="349">
                  <c:v>0.96901117699999995</c:v>
                </c:pt>
                <c:pt idx="350">
                  <c:v>0.96898103800000002</c:v>
                </c:pt>
                <c:pt idx="351">
                  <c:v>0.96891285199999999</c:v>
                </c:pt>
                <c:pt idx="352">
                  <c:v>0.96887171400000005</c:v>
                </c:pt>
                <c:pt idx="353">
                  <c:v>0.96881621100000004</c:v>
                </c:pt>
                <c:pt idx="354">
                  <c:v>0.96884451500000002</c:v>
                </c:pt>
                <c:pt idx="355">
                  <c:v>0.96873719999999996</c:v>
                </c:pt>
                <c:pt idx="356">
                  <c:v>0.96864718800000005</c:v>
                </c:pt>
                <c:pt idx="357">
                  <c:v>0.96858674199999995</c:v>
                </c:pt>
                <c:pt idx="358">
                  <c:v>0.96854494400000002</c:v>
                </c:pt>
                <c:pt idx="359">
                  <c:v>0.96844712899999996</c:v>
                </c:pt>
                <c:pt idx="360">
                  <c:v>0.96839473600000003</c:v>
                </c:pt>
                <c:pt idx="361">
                  <c:v>0.96836405699999994</c:v>
                </c:pt>
                <c:pt idx="362">
                  <c:v>0.96830305000000005</c:v>
                </c:pt>
                <c:pt idx="363">
                  <c:v>0.96825139000000005</c:v>
                </c:pt>
                <c:pt idx="364">
                  <c:v>0.968223732</c:v>
                </c:pt>
                <c:pt idx="365">
                  <c:v>0.96816539800000001</c:v>
                </c:pt>
                <c:pt idx="366">
                  <c:v>0.96810341300000002</c:v>
                </c:pt>
                <c:pt idx="367">
                  <c:v>0.96806600899999995</c:v>
                </c:pt>
                <c:pt idx="368">
                  <c:v>0.96799549900000004</c:v>
                </c:pt>
                <c:pt idx="369">
                  <c:v>0.96794740099999999</c:v>
                </c:pt>
                <c:pt idx="370">
                  <c:v>0.96790671100000003</c:v>
                </c:pt>
                <c:pt idx="371">
                  <c:v>0.96785235400000003</c:v>
                </c:pt>
                <c:pt idx="372">
                  <c:v>0.96778365099999997</c:v>
                </c:pt>
                <c:pt idx="373">
                  <c:v>0.96773114500000001</c:v>
                </c:pt>
                <c:pt idx="374">
                  <c:v>0.96765134799999997</c:v>
                </c:pt>
                <c:pt idx="375">
                  <c:v>0.96763580100000002</c:v>
                </c:pt>
                <c:pt idx="376">
                  <c:v>0.96758631299999998</c:v>
                </c:pt>
                <c:pt idx="377">
                  <c:v>0.96750833300000005</c:v>
                </c:pt>
                <c:pt idx="378">
                  <c:v>0.96742576400000002</c:v>
                </c:pt>
                <c:pt idx="379">
                  <c:v>0.96737709400000005</c:v>
                </c:pt>
                <c:pt idx="380">
                  <c:v>0.96732512199999998</c:v>
                </c:pt>
                <c:pt idx="381">
                  <c:v>0.96727199699999999</c:v>
                </c:pt>
                <c:pt idx="382">
                  <c:v>0.96719799299999998</c:v>
                </c:pt>
                <c:pt idx="383">
                  <c:v>0.96714946300000004</c:v>
                </c:pt>
                <c:pt idx="384">
                  <c:v>0.96713089799999996</c:v>
                </c:pt>
                <c:pt idx="385">
                  <c:v>0.96705586099999996</c:v>
                </c:pt>
                <c:pt idx="386">
                  <c:v>0.96699031000000002</c:v>
                </c:pt>
                <c:pt idx="387">
                  <c:v>0.96694054200000001</c:v>
                </c:pt>
                <c:pt idx="388">
                  <c:v>0.966898696</c:v>
                </c:pt>
                <c:pt idx="389">
                  <c:v>0.96683733000000005</c:v>
                </c:pt>
                <c:pt idx="390">
                  <c:v>0.96679648299999998</c:v>
                </c:pt>
                <c:pt idx="391">
                  <c:v>0.96673860099999998</c:v>
                </c:pt>
                <c:pt idx="392">
                  <c:v>0.96673083299999996</c:v>
                </c:pt>
                <c:pt idx="393">
                  <c:v>0.96664844100000002</c:v>
                </c:pt>
                <c:pt idx="394">
                  <c:v>0.966590316</c:v>
                </c:pt>
                <c:pt idx="395">
                  <c:v>0.96657437599999996</c:v>
                </c:pt>
                <c:pt idx="396">
                  <c:v>0.96652265400000004</c:v>
                </c:pt>
                <c:pt idx="397">
                  <c:v>0.96648179000000001</c:v>
                </c:pt>
                <c:pt idx="398">
                  <c:v>0.96643952600000005</c:v>
                </c:pt>
                <c:pt idx="399">
                  <c:v>0.966363894</c:v>
                </c:pt>
                <c:pt idx="400">
                  <c:v>0.96630975500000005</c:v>
                </c:pt>
                <c:pt idx="401">
                  <c:v>0.96627039400000003</c:v>
                </c:pt>
                <c:pt idx="402">
                  <c:v>0.96621007199999998</c:v>
                </c:pt>
                <c:pt idx="403">
                  <c:v>0.96614209399999995</c:v>
                </c:pt>
                <c:pt idx="404">
                  <c:v>0.96608409900000003</c:v>
                </c:pt>
                <c:pt idx="405">
                  <c:v>0.96605563699999997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31D-4165-8571-A61E0E7C3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6926768"/>
        <c:axId val="591343024"/>
      </c:scatterChart>
      <c:valAx>
        <c:axId val="576926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1343024"/>
        <c:crosses val="autoZero"/>
        <c:crossBetween val="midCat"/>
      </c:valAx>
      <c:valAx>
        <c:axId val="59134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69267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8F71-0CCF-4702-9E53-A1ECE0E13A91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CFA3-5ABD-4D6A-889C-A2329F696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83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BCFA3-5ABD-4D6A-889C-A2329F696A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4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67ED0-58C3-E0D3-EB4D-C923525DD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733926-0140-1173-B05D-4A2B3495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6B0E5-59E3-E263-37F3-54FFAB11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BCD3A-C8C8-FCD5-4554-2AD938E3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7EE41-3EDF-2002-E6BF-401CD9B3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E0C4-7657-460C-EBFD-3593B0B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18298-EF60-ACD1-0DA3-11926BA6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4496F-2236-89DD-FC5D-3FF00E03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A36D9-676C-418E-4F9A-C2A820AE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4CBE5-7CFF-2676-407A-9CB835FE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1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06B0F7-F9E1-AA96-E57A-FBE74207E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13B6E-2929-D5A0-F1E0-F1E21C775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89592-EE42-80AC-DD1C-16730F55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26CFE-B757-42B1-C1BF-2B71E82D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4877E-2C1E-372C-9E21-207E71F7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61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95E1-57BE-0F16-AEB5-0C77A33E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0E565-7460-9EDC-09E1-9CD0277B1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78721-601A-1B51-FF8F-795A405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254ED-66A2-AAC6-646D-14CC52E7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17A5-DFB1-4445-06A1-CFF94778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90FE2-B57B-4E7E-D5B1-48031536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1A8778-FAF9-5A1A-5A4F-62971111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6878B9-1653-F1DA-1EF5-65331A7B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95803-F0B4-F75C-EDA8-95E0E8D6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9EDDF-BD2A-4900-3D4B-CA590CC2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8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6A2F5-95FF-FFAE-8601-EA9E12E2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BCDA4-1DD4-4856-A2DA-CDE2C6FEF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B4A48-8B37-AD98-DEC7-0EFC3ADF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F5365C-17BE-0B51-5C41-FFC336F5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A2ADB-A876-AD50-D0FD-1FFED70C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069F9-2444-D76F-D723-72C512AD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474C2-A6F9-D78F-87AD-6B35CDCE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23771-24A4-9EFC-39AF-6A27F11F7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00DE9-2865-9573-F62E-A80387BE6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A04FBD-A1D8-2545-C760-5FC331DA0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8C6A75-9538-987E-F98F-FEDE7E0F8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49BDB-0010-09FC-BA91-EDCD8731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B72968-1260-3853-462A-0FC5466C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5BF058-4A79-325C-CA57-71DED6EE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4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DF30-B72E-0FF4-99F0-AB3E6EE4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E3E8B-D0DF-F6E3-B8DE-D8C0A54B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88D056-E302-BA40-C579-3638B90C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5D9B50-8DCB-4281-168E-C0EA0D84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1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4AB79-D6DE-7802-2EE9-537B31B2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A64F6C-59F0-D97A-9B93-71CDE465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A4C3D-1B15-692F-5A8F-7989BC21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FCEC0-C1A2-0F67-148C-11EBD818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CA0A8-5909-3F60-52E2-2CCB63AC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1E292-02CA-3561-105C-BB0B0EA68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BECDD0-6554-76AC-3638-11DD2295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6957-892F-DF17-734F-7279CCD7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08AFB-4DD3-3528-CC95-E341BB31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1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CEA08-6491-7BE8-8DF7-13B74D70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9BF839-BFFD-D817-1CD1-DB18E096E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9E09C-F715-5405-B0AA-7A683C42E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1EA97-30B6-8D56-6E94-06AF10E9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FE3B8-02F9-95D2-FE22-CDEAA5B2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64FA3-6C12-882F-0B75-904DFD8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0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EDCA8D-245B-97AE-6532-2AC59E4F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ADD90-2786-3F0D-37E6-B4B34845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4E88B-1DF4-87B2-DE3E-495E51ED0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1468F-E2C8-4505-B31E-C456B454507F}" type="datetimeFigureOut">
              <a:rPr lang="zh-CN" altLang="en-US" smtClean="0"/>
              <a:t>2023/3/31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D395F-E071-04A5-10D1-29DF1B54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71AE6-E535-0E4A-0CB7-B9FCED6AB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0F0C8-647B-4B4C-A855-7E201B933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4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CEC8AB-E4F8-B979-5D6B-2FD7BEA38483}"/>
                  </a:ext>
                </a:extLst>
              </p:cNvPr>
              <p:cNvSpPr txBox="1"/>
              <p:nvPr/>
            </p:nvSpPr>
            <p:spPr>
              <a:xfrm>
                <a:off x="-196646" y="275301"/>
                <a:ext cx="6941574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+10∗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−10       (−10,10)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CEC8AB-E4F8-B979-5D6B-2FD7BEA38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646" y="275301"/>
                <a:ext cx="6941574" cy="871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6EECDA9-3219-0ADC-5DB5-556AB3349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92718"/>
              </p:ext>
            </p:extLst>
          </p:nvPr>
        </p:nvGraphicFramePr>
        <p:xfrm>
          <a:off x="658760" y="1847980"/>
          <a:ext cx="10392695" cy="21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39">
                  <a:extLst>
                    <a:ext uri="{9D8B030D-6E8A-4147-A177-3AD203B41FA5}">
                      <a16:colId xmlns:a16="http://schemas.microsoft.com/office/drawing/2014/main" val="2166769399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484333895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4049067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130922390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4057189785"/>
                    </a:ext>
                  </a:extLst>
                </a:gridCol>
              </a:tblGrid>
              <a:tr h="53538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函数调用次数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时间代价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成功优化次数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目标函数值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2290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r>
                        <a:rPr lang="en-US" altLang="zh-CN" dirty="0"/>
                        <a:t>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100*100*20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5.845s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1.88267E-6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58887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r>
                        <a:rPr lang="en-US" altLang="zh-CN" dirty="0"/>
                        <a:t>Newton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始终在初始值附近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76090"/>
                  </a:ext>
                </a:extLst>
              </a:tr>
              <a:tr h="535380">
                <a:tc>
                  <a:txBody>
                    <a:bodyPr/>
                    <a:lstStyle/>
                    <a:p>
                      <a:r>
                        <a:rPr lang="en-US" altLang="zh-CN" dirty="0"/>
                        <a:t>SA + Newton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20*10*20*5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21022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C150504-FA00-0FB2-9D8A-718BFFF876FF}"/>
              </a:ext>
            </a:extLst>
          </p:cNvPr>
          <p:cNvSpPr txBox="1"/>
          <p:nvPr/>
        </p:nvSpPr>
        <p:spPr>
          <a:xfrm>
            <a:off x="575185" y="1221347"/>
            <a:ext cx="52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</a:t>
            </a:r>
            <a:r>
              <a:rPr lang="en-US" altLang="zh-CN" dirty="0"/>
              <a:t>N=20</a:t>
            </a:r>
            <a:r>
              <a:rPr lang="zh-CN" altLang="en-US" dirty="0"/>
              <a:t>，取初始值</a:t>
            </a:r>
            <a:r>
              <a:rPr lang="en-US" altLang="zh-CN" dirty="0"/>
              <a:t>x=8</a:t>
            </a:r>
            <a:r>
              <a:rPr lang="zh-CN" altLang="en-US" dirty="0"/>
              <a:t>，循环优化</a:t>
            </a:r>
            <a:r>
              <a:rPr lang="en-US" altLang="zh-CN" dirty="0"/>
              <a:t>100</a:t>
            </a:r>
            <a:r>
              <a:rPr lang="zh-CN" altLang="en-US" dirty="0"/>
              <a:t>次，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0C6008-B4CD-6E64-5F32-703F2D964B07}"/>
              </a:ext>
            </a:extLst>
          </p:cNvPr>
          <p:cNvSpPr txBox="1"/>
          <p:nvPr/>
        </p:nvSpPr>
        <p:spPr>
          <a:xfrm>
            <a:off x="658760" y="4246801"/>
            <a:ext cx="6548284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退火算法帮助梯度下降找到一个更合适的初值，跳出局部最优解，有利于梯度下降法的收敛；梯度下降方法帮助退火方法实现更快速的收敛，减少退火的迭代次数；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因为梯度下降法需要的迭代次数较少，算法总体的计算时间主要还是取决于退火中的目标函数调用次数</a:t>
            </a:r>
          </a:p>
        </p:txBody>
      </p:sp>
    </p:spTree>
    <p:extLst>
      <p:ext uri="{BB962C8B-B14F-4D97-AF65-F5344CB8AC3E}">
        <p14:creationId xmlns:p14="http://schemas.microsoft.com/office/powerpoint/2010/main" val="35821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C35838-5968-4C80-E03E-8ABF91A29F65}"/>
              </a:ext>
            </a:extLst>
          </p:cNvPr>
          <p:cNvSpPr txBox="1"/>
          <p:nvPr/>
        </p:nvSpPr>
        <p:spPr>
          <a:xfrm>
            <a:off x="816077" y="422787"/>
            <a:ext cx="829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自动微分（ </a:t>
            </a:r>
            <a:r>
              <a:rPr lang="en-US" altLang="zh-CN" dirty="0" err="1"/>
              <a:t>Casadi</a:t>
            </a:r>
            <a:r>
              <a:rPr lang="en-US" altLang="zh-CN" dirty="0"/>
              <a:t> </a:t>
            </a:r>
            <a:r>
              <a:rPr lang="zh-CN" altLang="en-US" dirty="0"/>
              <a:t>）、手动求导、数值微分比较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D396E8-1A90-11C3-9F3C-F73585031A95}"/>
                  </a:ext>
                </a:extLst>
              </p:cNvPr>
              <p:cNvSpPr txBox="1"/>
              <p:nvPr/>
            </p:nvSpPr>
            <p:spPr>
              <a:xfrm>
                <a:off x="-98324" y="993056"/>
                <a:ext cx="6941574" cy="87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10∗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−10       (−10,10)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D396E8-1A90-11C3-9F3C-F73585031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324" y="993056"/>
                <a:ext cx="6941574" cy="871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68A9ACF-808E-B0F1-DFFE-716F379573CA}"/>
              </a:ext>
            </a:extLst>
          </p:cNvPr>
          <p:cNvSpPr txBox="1"/>
          <p:nvPr/>
        </p:nvSpPr>
        <p:spPr>
          <a:xfrm>
            <a:off x="732501" y="2065257"/>
            <a:ext cx="52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</a:t>
            </a:r>
            <a:r>
              <a:rPr lang="en-US" altLang="zh-CN" dirty="0"/>
              <a:t>N=20</a:t>
            </a:r>
            <a:r>
              <a:rPr lang="zh-CN" altLang="en-US" dirty="0"/>
              <a:t>，取初始值</a:t>
            </a:r>
            <a:r>
              <a:rPr lang="en-US" altLang="zh-CN" dirty="0"/>
              <a:t>x=8</a:t>
            </a:r>
            <a:r>
              <a:rPr lang="zh-CN" altLang="en-US" dirty="0"/>
              <a:t>，循环优化</a:t>
            </a:r>
            <a:r>
              <a:rPr lang="en-US" altLang="zh-CN" dirty="0"/>
              <a:t>100</a:t>
            </a:r>
            <a:r>
              <a:rPr lang="zh-CN" altLang="en-US" dirty="0"/>
              <a:t>次，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2FD63F7-5F9E-5DB3-7843-03BECE566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95362"/>
              </p:ext>
            </p:extLst>
          </p:nvPr>
        </p:nvGraphicFramePr>
        <p:xfrm>
          <a:off x="732500" y="3010581"/>
          <a:ext cx="8382005" cy="249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210341302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3500288626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195499478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90122287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759288708"/>
                    </a:ext>
                  </a:extLst>
                </a:gridCol>
              </a:tblGrid>
              <a:tr h="403926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函数调用次数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成功优化次数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目标函数值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03055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r>
                        <a:rPr lang="en-US" altLang="zh-CN" dirty="0"/>
                        <a:t>SA + </a:t>
                      </a:r>
                      <a:r>
                        <a:rPr lang="zh-CN" altLang="en-US" dirty="0"/>
                        <a:t>手动求导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20*10*20*5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0.173s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78171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r>
                        <a:rPr lang="en-US" altLang="zh-CN" dirty="0"/>
                        <a:t>SA + </a:t>
                      </a:r>
                      <a:r>
                        <a:rPr lang="zh-CN" altLang="en-US" dirty="0"/>
                        <a:t>自动求导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20*10*20*5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42.044s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70649"/>
                  </a:ext>
                </a:extLst>
              </a:tr>
              <a:tr h="697186">
                <a:tc>
                  <a:txBody>
                    <a:bodyPr/>
                    <a:lstStyle/>
                    <a:p>
                      <a:r>
                        <a:rPr lang="en-US" altLang="zh-CN" dirty="0"/>
                        <a:t>SA + </a:t>
                      </a:r>
                      <a:r>
                        <a:rPr lang="zh-CN" altLang="en-US" dirty="0"/>
                        <a:t>数值微分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20*10*20*5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5.1s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8.8E-6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910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3DAE52-7771-39CF-D523-FB6D7BA6C9BD}"/>
                  </a:ext>
                </a:extLst>
              </p:cNvPr>
              <p:cNvSpPr txBox="1"/>
              <p:nvPr/>
            </p:nvSpPr>
            <p:spPr>
              <a:xfrm>
                <a:off x="6479458" y="412954"/>
                <a:ext cx="4896465" cy="254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自动微分可以和手动求导达到一样的效果，但是即使是对于一个相对简单的表达式，时间成本还是会显著增加；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数值微分的思路关键在</a:t>
                </a:r>
                <a:r>
                  <a:rPr lang="en-US" altLang="zh-CN" dirty="0"/>
                  <a:t>delta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的选取，取值过小会造成很大的舍入误差，过大则会使导数矩阵跟实际值有较大偏差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3DAE52-7771-39CF-D523-FB6D7BA6C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458" y="412954"/>
                <a:ext cx="4896465" cy="2543132"/>
              </a:xfrm>
              <a:prstGeom prst="rect">
                <a:avLst/>
              </a:prstGeom>
              <a:blipFill>
                <a:blip r:embed="rId4"/>
                <a:stretch>
                  <a:fillRect l="-747" r="-747" b="-2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75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33F102E-A2BB-EBBB-63FD-26AB4E0F7C8E}"/>
              </a:ext>
            </a:extLst>
          </p:cNvPr>
          <p:cNvGraphicFramePr>
            <a:graphicFrameLocks/>
          </p:cNvGraphicFramePr>
          <p:nvPr/>
        </p:nvGraphicFramePr>
        <p:xfrm>
          <a:off x="5658464" y="3628103"/>
          <a:ext cx="5351586" cy="298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29FE0E4F-C69F-F53C-334D-F16C33D2112F}"/>
              </a:ext>
            </a:extLst>
          </p:cNvPr>
          <p:cNvGraphicFramePr>
            <a:graphicFrameLocks/>
          </p:cNvGraphicFramePr>
          <p:nvPr/>
        </p:nvGraphicFramePr>
        <p:xfrm>
          <a:off x="133386" y="3688273"/>
          <a:ext cx="5117040" cy="286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51C8DD9C-F92B-76F7-CE47-CF88C936C1BC}"/>
              </a:ext>
            </a:extLst>
          </p:cNvPr>
          <p:cNvGraphicFramePr>
            <a:graphicFrameLocks/>
          </p:cNvGraphicFramePr>
          <p:nvPr/>
        </p:nvGraphicFramePr>
        <p:xfrm>
          <a:off x="5658463" y="167148"/>
          <a:ext cx="5117039" cy="3170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BE5D4423-A777-1344-EFD4-8F86E4011D3D}"/>
              </a:ext>
            </a:extLst>
          </p:cNvPr>
          <p:cNvGraphicFramePr>
            <a:graphicFrameLocks/>
          </p:cNvGraphicFramePr>
          <p:nvPr/>
        </p:nvGraphicFramePr>
        <p:xfrm>
          <a:off x="452284" y="167148"/>
          <a:ext cx="4866968" cy="317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1585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72A35D-F950-E171-0EE4-AD195CFDDF25}"/>
              </a:ext>
            </a:extLst>
          </p:cNvPr>
          <p:cNvSpPr txBox="1"/>
          <p:nvPr/>
        </p:nvSpPr>
        <p:spPr>
          <a:xfrm>
            <a:off x="366565" y="3775587"/>
            <a:ext cx="50931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LM+SA</a:t>
            </a:r>
          </a:p>
          <a:p>
            <a:r>
              <a:rPr lang="zh-CN" altLang="en-US" dirty="0"/>
              <a:t>校正</a:t>
            </a:r>
            <a:r>
              <a:rPr lang="en-US" altLang="zh-CN" dirty="0"/>
              <a:t>10</a:t>
            </a:r>
            <a:r>
              <a:rPr lang="zh-CN" altLang="en-US" dirty="0"/>
              <a:t>次，</a:t>
            </a:r>
            <a:r>
              <a:rPr lang="en-US" altLang="zh-CN" dirty="0"/>
              <a:t>10</a:t>
            </a:r>
            <a:r>
              <a:rPr lang="zh-CN" altLang="en-US" dirty="0"/>
              <a:t>次拟合效果较佳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次校正</a:t>
            </a:r>
            <a:r>
              <a:rPr lang="en-US" altLang="zh-CN" dirty="0"/>
              <a:t>Total Time</a:t>
            </a:r>
            <a:r>
              <a:rPr lang="zh-CN" altLang="en-US" dirty="0"/>
              <a:t>：</a:t>
            </a:r>
            <a:r>
              <a:rPr lang="en-US" altLang="zh-CN" dirty="0"/>
              <a:t>100.438s</a:t>
            </a:r>
          </a:p>
          <a:p>
            <a:r>
              <a:rPr lang="en-US" altLang="zh-CN" dirty="0"/>
              <a:t>Fitness = 0.041</a:t>
            </a:r>
          </a:p>
          <a:p>
            <a:r>
              <a:rPr lang="en-US" altLang="zh-CN" dirty="0"/>
              <a:t>C1=0.789734</a:t>
            </a:r>
          </a:p>
          <a:p>
            <a:r>
              <a:rPr lang="en-US" altLang="zh-CN" dirty="0"/>
              <a:t>C2=-5.18673</a:t>
            </a:r>
          </a:p>
          <a:p>
            <a:r>
              <a:rPr lang="en-US" altLang="zh-CN" dirty="0"/>
              <a:t>C3=1068.86</a:t>
            </a:r>
          </a:p>
          <a:p>
            <a:r>
              <a:rPr lang="en-US" altLang="zh-CN" dirty="0"/>
              <a:t>C4=0.639054</a:t>
            </a:r>
          </a:p>
          <a:p>
            <a:r>
              <a:rPr lang="en-US" altLang="zh-CN" dirty="0"/>
              <a:t>C5=7.38773</a:t>
            </a:r>
          </a:p>
          <a:p>
            <a:r>
              <a:rPr lang="en-US" altLang="zh-CN" dirty="0"/>
              <a:t>C6=4582.56</a:t>
            </a:r>
            <a:endParaRPr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4301272-62C1-66D3-CB54-232A0F7CAE87}"/>
              </a:ext>
            </a:extLst>
          </p:cNvPr>
          <p:cNvGraphicFramePr>
            <a:graphicFrameLocks/>
          </p:cNvGraphicFramePr>
          <p:nvPr/>
        </p:nvGraphicFramePr>
        <p:xfrm>
          <a:off x="521110" y="84008"/>
          <a:ext cx="5388077" cy="326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D6FA40A8-7E7A-B5B4-04EE-38389C11CBEB}"/>
              </a:ext>
            </a:extLst>
          </p:cNvPr>
          <p:cNvGraphicFramePr>
            <a:graphicFrameLocks/>
          </p:cNvGraphicFramePr>
          <p:nvPr/>
        </p:nvGraphicFramePr>
        <p:xfrm>
          <a:off x="6096000" y="84008"/>
          <a:ext cx="5201264" cy="3264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235898B-0477-D9E3-C029-DF1E8A280676}"/>
              </a:ext>
            </a:extLst>
          </p:cNvPr>
          <p:cNvSpPr txBox="1"/>
          <p:nvPr/>
        </p:nvSpPr>
        <p:spPr>
          <a:xfrm>
            <a:off x="5459674" y="3775587"/>
            <a:ext cx="4896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</a:t>
            </a:r>
          </a:p>
          <a:p>
            <a:r>
              <a:rPr lang="zh-CN" altLang="en-US" dirty="0"/>
              <a:t>校正</a:t>
            </a:r>
            <a:r>
              <a:rPr lang="en-US" altLang="zh-CN" dirty="0"/>
              <a:t>10</a:t>
            </a:r>
            <a:r>
              <a:rPr lang="zh-CN" altLang="en-US" dirty="0"/>
              <a:t>次</a:t>
            </a:r>
            <a:r>
              <a:rPr lang="en-US" altLang="zh-CN" dirty="0"/>
              <a:t>5</a:t>
            </a:r>
            <a:r>
              <a:rPr lang="zh-CN" altLang="en-US" dirty="0"/>
              <a:t>次能达到比较好的效果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次校正</a:t>
            </a:r>
            <a:r>
              <a:rPr lang="en-US" altLang="zh-CN" dirty="0"/>
              <a:t>Total Time</a:t>
            </a:r>
            <a:r>
              <a:rPr lang="zh-CN" altLang="en-US" dirty="0"/>
              <a:t>：</a:t>
            </a:r>
            <a:r>
              <a:rPr lang="en-US" altLang="zh-CN" dirty="0"/>
              <a:t>110.528s</a:t>
            </a:r>
          </a:p>
          <a:p>
            <a:r>
              <a:rPr lang="en-US" altLang="zh-CN" dirty="0"/>
              <a:t>Fitness = 0.19</a:t>
            </a:r>
          </a:p>
          <a:p>
            <a:r>
              <a:rPr lang="en-US" altLang="zh-CN" dirty="0"/>
              <a:t>C1=0.71</a:t>
            </a:r>
          </a:p>
          <a:p>
            <a:r>
              <a:rPr lang="en-US" altLang="zh-CN" dirty="0"/>
              <a:t>C2=-13.7135</a:t>
            </a:r>
          </a:p>
          <a:p>
            <a:r>
              <a:rPr lang="en-US" altLang="zh-CN" dirty="0"/>
              <a:t>C3=-1637.86</a:t>
            </a:r>
          </a:p>
          <a:p>
            <a:r>
              <a:rPr lang="en-US" altLang="zh-CN" dirty="0"/>
              <a:t>C4=0.586</a:t>
            </a:r>
          </a:p>
          <a:p>
            <a:r>
              <a:rPr lang="en-US" altLang="zh-CN" dirty="0"/>
              <a:t>C5=-3.675</a:t>
            </a:r>
          </a:p>
          <a:p>
            <a:r>
              <a:rPr lang="en-US" altLang="zh-CN" dirty="0"/>
              <a:t>C6=1174.21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9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70375659-E698-547A-1C56-CB72C4314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956435"/>
              </p:ext>
            </p:extLst>
          </p:nvPr>
        </p:nvGraphicFramePr>
        <p:xfrm>
          <a:off x="270510" y="0"/>
          <a:ext cx="4070581" cy="2826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F3E38C9-721E-E0D5-5FE8-B4AA1F2E4F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972276"/>
              </p:ext>
            </p:extLst>
          </p:nvPr>
        </p:nvGraphicFramePr>
        <p:xfrm>
          <a:off x="6525491" y="831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C14FF683-9382-9063-2EFB-31AB12685F98}"/>
              </a:ext>
            </a:extLst>
          </p:cNvPr>
          <p:cNvSpPr/>
          <p:nvPr/>
        </p:nvSpPr>
        <p:spPr>
          <a:xfrm>
            <a:off x="4973782" y="1773381"/>
            <a:ext cx="692728" cy="1810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35642D6D-4F14-0A98-C462-D0B6C1DCC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400472"/>
              </p:ext>
            </p:extLst>
          </p:nvPr>
        </p:nvGraphicFramePr>
        <p:xfrm>
          <a:off x="3034146" y="38677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42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E92810D7-7D5E-1B04-CF35-5D13E3414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537985"/>
              </p:ext>
            </p:extLst>
          </p:nvPr>
        </p:nvGraphicFramePr>
        <p:xfrm>
          <a:off x="540328" y="385618"/>
          <a:ext cx="4299527" cy="2754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8A8A113-BC8D-7693-E8F4-DD492DA2D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9491544"/>
              </p:ext>
            </p:extLst>
          </p:nvPr>
        </p:nvGraphicFramePr>
        <p:xfrm>
          <a:off x="6784704" y="258768"/>
          <a:ext cx="4866968" cy="317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2678AF50-C126-339D-C646-87D84740D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381902"/>
              </p:ext>
            </p:extLst>
          </p:nvPr>
        </p:nvGraphicFramePr>
        <p:xfrm>
          <a:off x="355600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A3AE775A-930C-8534-B647-A85E90B1627B}"/>
              </a:ext>
            </a:extLst>
          </p:cNvPr>
          <p:cNvSpPr/>
          <p:nvPr/>
        </p:nvSpPr>
        <p:spPr>
          <a:xfrm>
            <a:off x="5430982" y="2124364"/>
            <a:ext cx="822036" cy="1662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7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330</Words>
  <Application>Microsoft Office PowerPoint</Application>
  <PresentationFormat>宽屏</PresentationFormat>
  <Paragraphs>81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lpc lpc</dc:creator>
  <cp:lastModifiedBy>lpc lpc</cp:lastModifiedBy>
  <cp:revision>4</cp:revision>
  <dcterms:created xsi:type="dcterms:W3CDTF">2023-03-20T01:39:13Z</dcterms:created>
  <dcterms:modified xsi:type="dcterms:W3CDTF">2023-04-03T02:32:01Z</dcterms:modified>
</cp:coreProperties>
</file>