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144de3e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144de3e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144de3ee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144de3ee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144de3ee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144de3ee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144de3ee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144de3ee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144de3ee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144de3ee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144de3ee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144de3ee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44de3ee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144de3ee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144de3e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144de3e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144de3e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144de3e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44de3ee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144de3ee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44de3e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144de3e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44de3e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144de3e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144de3e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144de3e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144de3e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144de3e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144de3ee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144de3ee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-closet-f9736.web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V-Closet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Lam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Simmons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100" y="152400"/>
            <a:ext cx="54698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0" r="20191" t="0"/>
          <a:stretch/>
        </p:blipFill>
        <p:spPr>
          <a:xfrm>
            <a:off x="2200275" y="204788"/>
            <a:ext cx="47434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Bugs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not logged in, user may see the page such as the home page for a split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Loading page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from w</a:t>
            </a:r>
            <a:r>
              <a:rPr lang="en"/>
              <a:t>orking on a localhost, many test accounts created no longer work on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Deleting previous users, collections, and Storage files can easily fix this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button sometimes requires two clicks to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Unknown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security for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verification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Deleting their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Aspect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Profile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Following/followers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Likes and comments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advanced R</a:t>
            </a:r>
            <a:r>
              <a:rPr lang="en"/>
              <a:t>ecommendation</a:t>
            </a:r>
            <a:r>
              <a:rPr lang="en"/>
              <a:t>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V-Closet: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https://v-closet-f9736.web.app/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V-Closet is an online wardrobe that suggests personalized outfits based on the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as a marketplace for buying, selling, and trading clothes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categorize their clothes for easy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comprehensive solution for managing wardrobe and staying on top of fashion trends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was used for the development of the website's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allows for the creation of reusable UI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Reusable components can be combined to create complex and responsive layouts.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has a wide variety of tools and libraries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Third-party plugins and modules can be used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is used to develop our web application, a platform by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and Firestore are used for managing photos and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Authentication handles user sign-up and login processes, ensuring data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Hosting will be used for deployment and secure communication through HTTPS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OpenWeatherMap API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OpenWeatherMap meets weather data needs as it's user-friendly and offers a basic service at no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GeoDB Cities was chosen to provide geographic coordinates based on user input for OpenWeatherMap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Customizable geolocation data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Free-to-use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Minimizing overhead for the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