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396ffc2e91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396ffc2e91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396ffc2e91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396ffc2e91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396ffc2e91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396ffc2e91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396ffc2e91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396ffc2e91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396ffc2e91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396ffc2e91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396ffc2e91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396ffc2e91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396ffc2e91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396ffc2e91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396ffc2e91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396ffc2e91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396ffc2e91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396ffc2e91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396ffc2e9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396ffc2e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396ffc2e9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396ffc2e9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396ffc2e91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396ffc2e91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396ffc2e9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396ffc2e9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396ffc2e91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396ffc2e9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396ffc2e91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396ffc2e91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396ffc2e91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396ffc2e91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396ffc2e91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396ffc2e91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V-Closet: Project Update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Scott Lam, Leo Ras, Thomas Simmons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Market Page</a:t>
            </a:r>
            <a:endParaRPr/>
          </a:p>
        </p:txBody>
      </p:sp>
      <p:sp>
        <p:nvSpPr>
          <p:cNvPr id="107" name="Google Shape;107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 List Item page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 listing item information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 Sort options for listed items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 recommended tab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 favorites tab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 my listings tab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Only clothing images listed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Page &amp; Delete Photo Page</a:t>
            </a:r>
            <a:endParaRPr/>
          </a:p>
        </p:txBody>
      </p:sp>
      <p:sp>
        <p:nvSpPr>
          <p:cNvPr id="113" name="Google Shape;113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About Page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Scrapped and is </a:t>
            </a:r>
            <a:r>
              <a:rPr lang="en"/>
              <a:t>integrated into the Settings Page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Delete Photo Page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Clicking on an image shows trash and </a:t>
            </a:r>
            <a:r>
              <a:rPr lang="en"/>
              <a:t>list item icon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Clicking trash icon deletes the photo, so a separate page is not required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Home Page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Click images would redirect to Wardrobe Page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Conflict with logic of clicking on image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Settings Page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User can only log out from this page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Provided the option to update their location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Removed display settings</a:t>
            </a:r>
            <a:endParaRPr/>
          </a:p>
        </p:txBody>
      </p:sp>
      <p:sp>
        <p:nvSpPr>
          <p:cNvPr id="119" name="Google Shape;11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Home/Settings Page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Password Requirements</a:t>
            </a:r>
            <a:endParaRPr/>
          </a:p>
        </p:txBody>
      </p:sp>
      <p:sp>
        <p:nvSpPr>
          <p:cNvPr id="125" name="Google Shape;125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Removed password requirements to create secure accounts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Firebase already provides the service and feature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Requirements in Progress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Deleting/Listing Clothing Item</a:t>
            </a:r>
            <a:endParaRPr/>
          </a:p>
        </p:txBody>
      </p:sp>
      <p:sp>
        <p:nvSpPr>
          <p:cNvPr id="136" name="Google Shape;136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Deleting item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Logic needs to be implemented to delete it from the database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Listing item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Logic needs to be implemented and displayed in the market page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Account</a:t>
            </a:r>
            <a:endParaRPr/>
          </a:p>
        </p:txBody>
      </p:sp>
      <p:sp>
        <p:nvSpPr>
          <p:cNvPr id="142" name="Google Shape;142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Error handling when signing up (email already taken, password too short, etc)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Deleting the account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Resetting the password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 System &amp; ColorPicker</a:t>
            </a:r>
            <a:endParaRPr/>
          </a:p>
        </p:txBody>
      </p:sp>
      <p:sp>
        <p:nvSpPr>
          <p:cNvPr id="148" name="Google Shape;148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Recommendation System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Recommends clothing items based on temperature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type of clothing to recommend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What clothing it has to recommend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Complementary colors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ColorPicker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May be removed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Sorts the clothes by color in Wardrobe Page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V-Closet is nearly done.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Requirements completed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Requirements modified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Requirements in progress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Requirements Completed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Authentication and User Account</a:t>
            </a:r>
            <a:endParaRPr/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Authentication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Checks if user is </a:t>
            </a:r>
            <a:r>
              <a:rPr lang="en"/>
              <a:t>logged</a:t>
            </a:r>
            <a:r>
              <a:rPr lang="en"/>
              <a:t> in to access the website before accessing the features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Routes them back to landing page if not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Provided a loading animation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 Account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Creating account adds user to database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Signing up works with email/password or Gmail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User can </a:t>
            </a:r>
            <a:r>
              <a:rPr lang="en"/>
              <a:t>login</a:t>
            </a:r>
            <a:r>
              <a:rPr lang="en"/>
              <a:t> and </a:t>
            </a:r>
            <a:r>
              <a:rPr lang="en"/>
              <a:t>logout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Weather</a:t>
            </a:r>
            <a:r>
              <a:rPr lang="en"/>
              <a:t> Information</a:t>
            </a:r>
            <a:endParaRPr/>
          </a:p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292300" y="11428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Geolocation API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Using GeoDB Cities API from RapidAPI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Retrieves city coordinates and feeds to weather API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User has to manually </a:t>
            </a:r>
            <a:r>
              <a:rPr lang="en"/>
              <a:t>search</a:t>
            </a:r>
            <a:r>
              <a:rPr lang="en"/>
              <a:t> for and set location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Weather</a:t>
            </a:r>
            <a:r>
              <a:rPr lang="en"/>
              <a:t> API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Changed to OpenWeatherMap API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Retrieves current weather conditions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Weather description and icon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Precipitation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High/Low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Clothing</a:t>
            </a:r>
            <a:endParaRPr/>
          </a:p>
        </p:txBody>
      </p:sp>
      <p:sp>
        <p:nvSpPr>
          <p:cNvPr id="84" name="Google Shape;8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Adding to the database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Done via form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Clothing information such as the image, suitability, category, and color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Stores at a location to be linked to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Displaying it from database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Display image into Wardrobe Page and Market Page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Queries the clothing items based on category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Top/Side Navigation Bar</a:t>
            </a:r>
            <a:endParaRPr/>
          </a:p>
        </p:txBody>
      </p:sp>
      <p:sp>
        <p:nvSpPr>
          <p:cNvPr id="90" name="Google Shape;90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Top Navigation Bar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Functional, persistent on most pages, fixed at top of the page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Added two new icons: Wardrobe and Market Icon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Side Navigation Bar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Wardrobe page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Includes categories of clothing and sorts it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Display</a:t>
            </a:r>
            <a:endParaRPr/>
          </a:p>
        </p:txBody>
      </p:sp>
      <p:sp>
        <p:nvSpPr>
          <p:cNvPr id="96" name="Google Shape;96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Toggle Mode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Functional and changes the theme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Persistent when </a:t>
            </a:r>
            <a:r>
              <a:rPr lang="en"/>
              <a:t>going</a:t>
            </a:r>
            <a:r>
              <a:rPr lang="en"/>
              <a:t> through different pages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Shape Container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Creates the upside triangle background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Tricky to implement with the toggle mode since it is its own component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Requirements Modified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