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F7F0-8562-4573-A77E-B555A0A00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11056-FFA3-4A58-BA55-936D45E9D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8BFB-00DF-4F08-8DAC-60267D9B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C77F-A3E2-4CBD-883F-061DA1BB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3C0-779C-48EA-93D4-147D761B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F805-C2F4-4D54-8202-02F82A69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90D97-E78D-4E47-9EE7-C4E1BD9B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A5C23-5316-41F8-A9F4-27405281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9A79-A6B2-457B-BE87-8E97FC12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B8AE-692B-43ED-B3B9-6A65CC21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5013E-A2C4-45DD-8708-DCB6853D8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DC8FD-A1E1-448D-84C4-96E2D7B06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5289-B74D-4630-9552-BA15514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8695-C3F3-4B77-9403-D826D722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09A7-150E-43A0-A261-C37A0B1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3F78-3226-4632-845D-4CEEBE09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AE6C-CAEF-4EC3-8BAB-BE8CBFC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FB95-DB8A-414F-B38C-5E19494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A623-4442-4A6F-87C6-FB21FE03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5B78-B0AB-417D-9C0A-65B69442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6060-948F-49B6-8FEF-7C5E648E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49DE-178B-4258-9E00-69D9BECC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0A16-51C8-4C23-8B0D-454AE468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6F39-F288-4C40-9BA1-759A7B9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EEC7-2E51-4EDE-8E08-7649CF13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D406-B7F4-4D7E-B009-A6AF6F1A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6FD8-A8B0-4BC8-8289-903AED83F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BCCA3-527D-4563-84E4-0E44674C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14280-FD01-4560-8C56-58486AD2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D6E7-AE9C-4D64-ADFE-5E09CCD1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5F6D-EEC5-4FC5-8277-32FF82E6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D5C-8C8F-49B7-A3F1-2E4F8FFE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998D-C997-4A77-8DBB-AE6650D9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C3EB0-3DFA-4EE4-811C-19E7C264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95ACA-EE5A-4439-A556-0E05FFEFE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C2458-AA3D-4A0D-AC38-97204A4B8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97C06-3D7C-44D3-9042-23599DAC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F0303-B579-48AF-8F5B-FF1A1F13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62939-2A45-4F56-9CB7-475DF5E3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12E2-76DB-4CDF-9359-054E0957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FA293-3AA4-4F08-A1AF-D224470E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632D2-DE32-4534-A5CD-140563B9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2F264-9ED8-4317-8ABE-2B05004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88E5A-0AAF-4D6D-A1B8-757DF029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C647C-6AA0-422C-A250-30E2EA19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772A-0087-48E6-BD96-057A55E9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1424-C557-4F1B-9FB8-64945999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1D47-7ECB-4777-846A-79C1FB05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A1863-47DF-45A7-9B1D-F14840DB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5C17-7752-4CD3-8A31-A052071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15B66-EF11-4044-8A33-F1520DF9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04D3-BD00-48B1-870D-57E06A2E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79E1-CD65-40A3-861B-D9D13259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3B070-A4A4-4B54-BC6C-EBCC039A8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0C6F4-F36A-4BB8-8594-211C1955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8A8B0-58BD-411A-BA20-956B1BAA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03123-CC6C-46A0-BB2D-64B89C6C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7E13-008F-4208-90FA-F25C7954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82F99-FA65-4879-A915-C80336A5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FF2E-B324-4A04-90DA-8EBEB388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87BA-39E1-47B0-9C7E-3C2EEDC44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5746-BE58-4550-B3B9-B7D69BC2425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9092-8A21-4EA3-95B9-30544C55B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20F0-CD6F-4D9F-8839-38E83EDF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34A2-9C11-4B22-BCAE-4CDF44DF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CFF-1BB9-4565-BD8D-A74BDE188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5B4DF-19D8-4350-A454-8FCBD5A62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D456EADE96D74B845A0A7EB71F8085" ma:contentTypeVersion="7" ma:contentTypeDescription="Create a new document." ma:contentTypeScope="" ma:versionID="c1ed4275482a462e73a9a09ff7f87d66">
  <xsd:schema xmlns:xsd="http://www.w3.org/2001/XMLSchema" xmlns:xs="http://www.w3.org/2001/XMLSchema" xmlns:p="http://schemas.microsoft.com/office/2006/metadata/properties" xmlns:ns3="7e246f1d-6c50-4299-a2d8-1c8c2e1c0c83" xmlns:ns4="55634e16-68c5-4b16-908d-dda8f484aa5d" targetNamespace="http://schemas.microsoft.com/office/2006/metadata/properties" ma:root="true" ma:fieldsID="6c2a719e6b30714d0024237ba2afd516" ns3:_="" ns4:_="">
    <xsd:import namespace="7e246f1d-6c50-4299-a2d8-1c8c2e1c0c83"/>
    <xsd:import namespace="55634e16-68c5-4b16-908d-dda8f484aa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46f1d-6c50-4299-a2d8-1c8c2e1c0c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4e16-68c5-4b16-908d-dda8f484aa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E436BD-DDFA-40BD-AD3F-54AA4CEADF97}">
  <ds:schemaRefs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55634e16-68c5-4b16-908d-dda8f484aa5d"/>
    <ds:schemaRef ds:uri="7e246f1d-6c50-4299-a2d8-1c8c2e1c0c8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64C9C1-ACAF-4B75-B815-62A4FBFE6B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1F4AD-7FA0-435E-B3E0-3F8F2E71B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246f1d-6c50-4299-a2d8-1c8c2e1c0c83"/>
    <ds:schemaRef ds:uri="55634e16-68c5-4b16-908d-dda8f484a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Carlton, David</dc:creator>
  <cp:lastModifiedBy>Carlton, David</cp:lastModifiedBy>
  <cp:revision>1</cp:revision>
  <dcterms:created xsi:type="dcterms:W3CDTF">2022-04-21T20:02:47Z</dcterms:created>
  <dcterms:modified xsi:type="dcterms:W3CDTF">2022-04-21T20:04:43Z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0x010100D0D456EADE96D74B845A0A7EB71F8085</vt:lpwstr>
  </property>
</Properties>
</file>