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9d3adb93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9d3adb93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9d3adb939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9d3adb939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9d3adb939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9d3adb939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4980fa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4980fa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zh-CN/docs/Web/API/HTMLInputElement/webkitdirectory" TargetMode="External"/><Relationship Id="rId4" Type="http://schemas.openxmlformats.org/officeDocument/2006/relationships/hyperlink" Target="https://developer.mozilla.org/zh-CN/docs/Web/API/HTMLInputElement/webkitdirecto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MSIT56小專</a:t>
            </a:r>
            <a:br>
              <a:rPr lang="zh-TW"/>
            </a:br>
            <a:r>
              <a:rPr lang="zh-TW"/>
              <a:t>				play撥放器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陳勁綸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做這個專題的原因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系統內建撥放器不支援特定檔案或編碼的問題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自己或認識的人會使用到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做這個專題遇到的問題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在瀏覽器狀態下無法開啟檔案 ps:Live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u="sng">
                <a:solidFill>
                  <a:schemeClr val="hlink"/>
                </a:solidFill>
                <a:hlinkClick r:id="rId3"/>
              </a:rPr>
              <a:t>檔案位置跟資料夾路徑取得方</a:t>
            </a:r>
            <a:r>
              <a:rPr lang="zh-TW" sz="2000" u="sng">
                <a:solidFill>
                  <a:schemeClr val="hlink"/>
                </a:solidFill>
                <a:hlinkClick r:id="rId4"/>
              </a:rPr>
              <a:t>法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從功能裡找到</a:t>
            </a:r>
            <a:r>
              <a:rPr lang="zh-TW" sz="2000"/>
              <a:t>檔案位置跟資料夾路徑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資料夾路徑跟檔案路徑的存放問題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播放狀態的事件選擇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常態讀取問題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介面使用說明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75" y="1855375"/>
            <a:ext cx="6530864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75975" y="4071250"/>
            <a:ext cx="349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858325" y="2250175"/>
            <a:ext cx="349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163125" y="1913100"/>
            <a:ext cx="349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53475" y="1950150"/>
            <a:ext cx="349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206850" y="1802575"/>
            <a:ext cx="17559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選擇播放檔案的資料夾按鈕</a:t>
            </a: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讀取完成後顯示資料夾檔案內容區塊</a:t>
            </a: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播放清單檢視位置</a:t>
            </a: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影片顯示區塊</a:t>
            </a: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資料夾需要再音樂或影片檔的上層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剩餘功能按鈕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700" y="2240650"/>
            <a:ext cx="662200" cy="6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650" y="2240650"/>
            <a:ext cx="662200" cy="6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638" y="3168002"/>
            <a:ext cx="662200" cy="6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0900" y="3168000"/>
            <a:ext cx="662200" cy="6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926875" y="2229875"/>
            <a:ext cx="2108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刪除播放清單中的單一歌曲或影片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931175" y="3168050"/>
            <a:ext cx="2108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刪除播放清單中</a:t>
            </a: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所有的歌曲或影片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112325" y="2240700"/>
            <a:ext cx="2108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表示目前為清單內全部循環撥放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104425" y="3168050"/>
            <a:ext cx="2108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表示目前為清單內全部</a:t>
            </a: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隨機撥放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