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061" y="1252235"/>
            <a:ext cx="8791575" cy="1256160"/>
          </a:xfrm>
        </p:spPr>
        <p:txBody>
          <a:bodyPr/>
          <a:lstStyle/>
          <a:p>
            <a:r>
              <a:rPr lang="en-AU" sz="8000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Little Groot</a:t>
            </a:r>
            <a:r>
              <a:rPr lang="en-AU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2044" y="2370297"/>
            <a:ext cx="8791575" cy="94612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on water requirement of plants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2445" y="5239607"/>
            <a:ext cx="219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789" y="5762827"/>
            <a:ext cx="90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simple principle of using concepts of Arduino for sensing the moisture value present in the soil.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7958" y="2932459"/>
            <a:ext cx="286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By Vijay &amp; Vijay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107" y="3509255"/>
            <a:ext cx="53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Under the Guidance of Mr. ShivRam Meena (CSE HOD)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8789"/>
            <a:ext cx="3984380" cy="1017098"/>
          </a:xfrm>
        </p:spPr>
        <p:txBody>
          <a:bodyPr>
            <a:normAutofit fontScale="90000"/>
          </a:bodyPr>
          <a:lstStyle/>
          <a:p>
            <a:r>
              <a:rPr lang="en-AU" sz="4000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Construction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5595"/>
            <a:ext cx="9905999" cy="48252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 a short jumper wire from the GND pin on the Arduino to slot D15 on the breadboard.</a:t>
            </a:r>
          </a:p>
          <a:p>
            <a:r>
              <a:rPr lang="en-IN" dirty="0" smtClean="0"/>
              <a:t>Connect </a:t>
            </a:r>
            <a:r>
              <a:rPr lang="en-IN" dirty="0"/>
              <a:t>a short jumper wire from the 0 </a:t>
            </a:r>
            <a:r>
              <a:rPr lang="en-IN" dirty="0" smtClean="0"/>
              <a:t>Analog </a:t>
            </a:r>
            <a:r>
              <a:rPr lang="en-IN" dirty="0"/>
              <a:t>input pin to slot D10 on the breadboard.</a:t>
            </a:r>
          </a:p>
          <a:p>
            <a:r>
              <a:rPr lang="en-IN" dirty="0" smtClean="0"/>
              <a:t>Connect </a:t>
            </a:r>
            <a:r>
              <a:rPr lang="en-IN" dirty="0"/>
              <a:t>the 10K Ohm resistor from slot C15 on the breadboard to slot C10.</a:t>
            </a:r>
          </a:p>
          <a:p>
            <a:r>
              <a:rPr lang="en-IN" dirty="0" smtClean="0"/>
              <a:t>Take </a:t>
            </a:r>
            <a:r>
              <a:rPr lang="en-IN" dirty="0"/>
              <a:t>one of the galvanized nails, and connect the wire attached to it to slot B10.</a:t>
            </a:r>
          </a:p>
          <a:p>
            <a:r>
              <a:rPr lang="en-IN" dirty="0" smtClean="0"/>
              <a:t>Connect </a:t>
            </a:r>
            <a:r>
              <a:rPr lang="en-IN" dirty="0"/>
              <a:t>a short jumper wire from the 5V pin on the Arduino to slot C5 on the breadboard.</a:t>
            </a:r>
          </a:p>
          <a:p>
            <a:r>
              <a:rPr lang="en-IN" dirty="0" smtClean="0"/>
              <a:t>Take </a:t>
            </a:r>
            <a:r>
              <a:rPr lang="en-IN" dirty="0"/>
              <a:t>the other galvanized nail, and connect the wire attached to it to slot B5.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296546"/>
            <a:ext cx="2748007" cy="785279"/>
          </a:xfrm>
        </p:spPr>
        <p:txBody>
          <a:bodyPr>
            <a:normAutofit/>
          </a:bodyPr>
          <a:lstStyle/>
          <a:p>
            <a:r>
              <a:rPr lang="en-AU" sz="4000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Working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300766"/>
            <a:ext cx="9316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2400" dirty="0" smtClean="0"/>
              <a:t>*</a:t>
            </a:r>
            <a:r>
              <a:rPr lang="en-IN" dirty="0" smtClean="0"/>
              <a:t> </a:t>
            </a:r>
            <a:r>
              <a:rPr lang="en-IN" sz="2400" dirty="0" smtClean="0"/>
              <a:t>The </a:t>
            </a:r>
            <a:r>
              <a:rPr lang="en-IN" sz="2400" dirty="0"/>
              <a:t>plant monitor has a moisture sensor that measures how wet your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plant’s </a:t>
            </a:r>
            <a:r>
              <a:rPr lang="en-IN" sz="2400" dirty="0"/>
              <a:t>soil is. If the plant needs watering, an LED lights up and blink until the</a:t>
            </a:r>
          </a:p>
          <a:p>
            <a:r>
              <a:rPr lang="en-IN" sz="2400" dirty="0"/>
              <a:t> * plant’s been watered, and the string “Feed me!” is repeatedly sent to your computer.</a:t>
            </a:r>
          </a:p>
          <a:p>
            <a:r>
              <a:rPr lang="en-IN" sz="2400" dirty="0"/>
              <a:t> * When the plant has been watered, the LED switches off and the string “Thank you, Vijay!” is sent once to your computer.</a:t>
            </a:r>
          </a:p>
          <a:p>
            <a:r>
              <a:rPr lang="en-IN" sz="2400" dirty="0"/>
              <a:t> * This version of program is for normal plant.</a:t>
            </a:r>
          </a:p>
          <a:p>
            <a:r>
              <a:rPr lang="en-IN" sz="2400" dirty="0"/>
              <a:t> * There are Three conditions </a:t>
            </a:r>
            <a:r>
              <a:rPr lang="en-IN" sz="2400" dirty="0" err="1"/>
              <a:t>acccording</a:t>
            </a:r>
            <a:r>
              <a:rPr lang="en-IN" sz="2400" dirty="0"/>
              <a:t> to plant water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161337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39077" y="61851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Future Of    Groot</a:t>
            </a:r>
            <a:endParaRPr lang="en-IN" sz="3600" dirty="0">
              <a:solidFill>
                <a:srgbClr val="FF0000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9077" y="1256749"/>
            <a:ext cx="10042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Program for different Plant water requirement.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Implementation of Motor and automatic on and off according to question.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Display on 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Wireless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Operating through SMS.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 smtClean="0"/>
              <a:t>For variable value of Moisture implementation of Transistor.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797" y="3472740"/>
            <a:ext cx="258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Usefulness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077" y="4284307"/>
            <a:ext cx="85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When you are out of place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For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To save our upcoming </a:t>
            </a:r>
            <a:r>
              <a:rPr lang="en-AU" sz="2000" dirty="0" err="1" smtClean="0"/>
              <a:t>gnerations</a:t>
            </a: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To get an air full of oxygen and reduce pollution.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1730" y="6296203"/>
            <a:ext cx="171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Thank You.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31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332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Tempus Sans ITC</vt:lpstr>
      <vt:lpstr>Times New Roman</vt:lpstr>
      <vt:lpstr>Trebuchet MS</vt:lpstr>
      <vt:lpstr>Tw Cen MT</vt:lpstr>
      <vt:lpstr>Wingdings</vt:lpstr>
      <vt:lpstr>Circuit</vt:lpstr>
      <vt:lpstr>Little Groot </vt:lpstr>
      <vt:lpstr>Construction</vt:lpstr>
      <vt:lpstr>Working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Groot</dc:title>
  <dc:creator>Vijay Purohit</dc:creator>
  <cp:lastModifiedBy>Vijay Purohit</cp:lastModifiedBy>
  <cp:revision>14</cp:revision>
  <dcterms:created xsi:type="dcterms:W3CDTF">2016-04-17T09:46:22Z</dcterms:created>
  <dcterms:modified xsi:type="dcterms:W3CDTF">2016-04-17T13:28:29Z</dcterms:modified>
</cp:coreProperties>
</file>