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8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1A54-B06E-4E0F-ABC5-2FE4A6C29DC5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0B7-458C-4549-B991-FE804FBE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Weeks 9&amp;10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Advanced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8" y="338999"/>
            <a:ext cx="10515600" cy="1325563"/>
          </a:xfrm>
        </p:spPr>
        <p:txBody>
          <a:bodyPr/>
          <a:lstStyle/>
          <a:p>
            <a:r>
              <a:rPr lang="en-US" dirty="0" smtClean="0"/>
              <a:t>Chapter 20: 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smtClean="0"/>
              <a:t>A neural network is an attempt to simulate the network of neurons in a human brain</a:t>
            </a:r>
          </a:p>
          <a:p>
            <a:r>
              <a:rPr lang="en-US" dirty="0" smtClean="0"/>
              <a:t>The purpose is so the computer can learn things and make decisions in a human-like manner.  </a:t>
            </a:r>
          </a:p>
          <a:p>
            <a:r>
              <a:rPr lang="en-US" dirty="0"/>
              <a:t>A neural network is made up of layers</a:t>
            </a:r>
          </a:p>
          <a:p>
            <a:r>
              <a:rPr lang="en-US" dirty="0"/>
              <a:t>Each layer is a collection of nodes operating together </a:t>
            </a:r>
          </a:p>
          <a:p>
            <a:r>
              <a:rPr lang="en-US" dirty="0"/>
              <a:t>The input layer contains your raw data</a:t>
            </a:r>
          </a:p>
          <a:p>
            <a:r>
              <a:rPr lang="en-US" dirty="0"/>
              <a:t>Each variable is referred to as a node</a:t>
            </a:r>
          </a:p>
          <a:p>
            <a:r>
              <a:rPr lang="en-US" dirty="0"/>
              <a:t>The hidden layers are where the magic happens</a:t>
            </a:r>
          </a:p>
        </p:txBody>
      </p:sp>
    </p:spTree>
    <p:extLst>
      <p:ext uri="{BB962C8B-B14F-4D97-AF65-F5344CB8AC3E}">
        <p14:creationId xmlns:p14="http://schemas.microsoft.com/office/powerpoint/2010/main" val="38671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the videos!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most important week to watch the Supplemental videos!</a:t>
            </a:r>
          </a:p>
          <a:p>
            <a:endParaRPr lang="en-US" dirty="0"/>
          </a:p>
          <a:p>
            <a:r>
              <a:rPr lang="en-US" dirty="0" smtClean="0"/>
              <a:t>For this class, you aren’t required to code a neural network but you should read the textbook and watch the videos to ensure you understand what a neural network is and how </a:t>
            </a:r>
            <a:r>
              <a:rPr lang="en-US" smtClean="0"/>
              <a:t>they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4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132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Weeks 9&amp;10  Advanced Data Mining</vt:lpstr>
      <vt:lpstr>Chapter 20:  Neural Networks</vt:lpstr>
      <vt:lpstr>Watch the videos!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 2 – Ch 5-7 Handling Categorical Data, Text, Dates and Times</dc:title>
  <dc:creator>Sue McDaniel</dc:creator>
  <cp:lastModifiedBy>Tracy Gies</cp:lastModifiedBy>
  <cp:revision>32</cp:revision>
  <dcterms:created xsi:type="dcterms:W3CDTF">2019-05-22T16:49:12Z</dcterms:created>
  <dcterms:modified xsi:type="dcterms:W3CDTF">2019-08-01T19:25:38Z</dcterms:modified>
</cp:coreProperties>
</file>