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4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7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7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6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7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8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7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6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6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8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9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0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Wk </a:t>
            </a:r>
            <a:r>
              <a:rPr lang="en-US" dirty="0" smtClean="0"/>
              <a:t>7 </a:t>
            </a:r>
            <a:r>
              <a:rPr lang="en-US" dirty="0"/>
              <a:t>– Ch </a:t>
            </a:r>
            <a:r>
              <a:rPr lang="en-US" dirty="0" smtClean="0"/>
              <a:t>13-15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4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 13: 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smtClean="0"/>
              <a:t>Simplest supervised learning algorithm</a:t>
            </a:r>
          </a:p>
          <a:p>
            <a:r>
              <a:rPr lang="en-US" dirty="0" smtClean="0"/>
              <a:t>Method of making accurate predictions when the target vector is quantitative </a:t>
            </a:r>
          </a:p>
          <a:p>
            <a:pPr lvl="1"/>
            <a:r>
              <a:rPr lang="en-US" dirty="0" smtClean="0"/>
              <a:t>Home price, Age</a:t>
            </a:r>
          </a:p>
          <a:p>
            <a:r>
              <a:rPr lang="en-US" dirty="0" smtClean="0"/>
              <a:t>This chapter covers a variety of linear regression methods </a:t>
            </a:r>
          </a:p>
          <a:p>
            <a:endParaRPr lang="en-US" dirty="0"/>
          </a:p>
          <a:p>
            <a:r>
              <a:rPr lang="en-US" sz="1800" dirty="0" smtClean="0"/>
              <a:t>Sample code for Linear Regression and Lasso Regression is available in Weekly Resources</a:t>
            </a:r>
          </a:p>
          <a:p>
            <a:pPr lvl="1"/>
            <a:r>
              <a:rPr lang="en-US" sz="1800" dirty="0"/>
              <a:t>L1&amp;L2 Linear Regression with Regularization and Accuracy</a:t>
            </a:r>
          </a:p>
          <a:p>
            <a:pPr lvl="1"/>
            <a:r>
              <a:rPr lang="en-US" sz="1800" dirty="0"/>
              <a:t>Linear Regression for evaluating performance</a:t>
            </a:r>
          </a:p>
          <a:p>
            <a:pPr lvl="1"/>
            <a:r>
              <a:rPr lang="en-US" sz="1800" dirty="0"/>
              <a:t>Lasso Regression</a:t>
            </a:r>
          </a:p>
          <a:p>
            <a:pPr lvl="1"/>
            <a:r>
              <a:rPr lang="en-US" sz="1800" dirty="0"/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86710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14:  Trees and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based models use Decision Trees</a:t>
            </a:r>
          </a:p>
          <a:p>
            <a:pPr lvl="1"/>
            <a:r>
              <a:rPr lang="en-US" dirty="0" smtClean="0"/>
              <a:t>Very easy to interpret </a:t>
            </a:r>
          </a:p>
          <a:p>
            <a:pPr lvl="1"/>
            <a:r>
              <a:rPr lang="en-US" dirty="0" smtClean="0"/>
              <a:t>Easy to visualize (see problem 14.3)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31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 smtClean="0"/>
              <a:t>Chapter 15:  K-Nearest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K-Nearest Neighbors (KNN) – one of the simplest!</a:t>
            </a:r>
          </a:p>
          <a:p>
            <a:pPr lvl="1"/>
            <a:r>
              <a:rPr lang="en-US" dirty="0" smtClean="0"/>
              <a:t>Known as a “lazy learner” because it predicts a class based on the largest proportion class that it is nearest to</a:t>
            </a:r>
          </a:p>
          <a:p>
            <a:pPr lvl="2"/>
            <a:r>
              <a:rPr lang="en-US" dirty="0" smtClean="0"/>
              <a:t>Imagine we don’t know what color your hair is.  You are standing next to one blonde but everyone else is a brunette.  The KNN classifier would put you in the brunette class!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6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165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Wk 7 – Ch 13-15 Dimensionality Reduction</vt:lpstr>
      <vt:lpstr>Ch 13:  Linear Regression</vt:lpstr>
      <vt:lpstr>Chapter 14:  Trees and Forest</vt:lpstr>
      <vt:lpstr>Chapter 15:  K-Nearest Neighbors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Wk 2 – Ch 5-7 Handling Categorical Data, Text, Dates and Times</dc:title>
  <dc:creator>Sue McDaniel</dc:creator>
  <cp:lastModifiedBy>Tracy Gies</cp:lastModifiedBy>
  <cp:revision>30</cp:revision>
  <dcterms:created xsi:type="dcterms:W3CDTF">2019-05-22T16:49:12Z</dcterms:created>
  <dcterms:modified xsi:type="dcterms:W3CDTF">2019-05-28T20:23:56Z</dcterms:modified>
</cp:coreProperties>
</file>