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notesMasterIdLst>
    <p:notesMasterId r:id="rId14"/>
  </p:notes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13ECF-B37F-44BC-AEAF-B3D86496E40F}" v="155" dt="2021-10-28T22:25:34.917"/>
    <p1510:client id="{1887F827-0F9E-47A1-9F3D-51A63D6A2BE0}" v="279" dt="2021-10-23T21:31:38.763"/>
    <p1510:client id="{2E2F777F-F1AF-4B74-B711-F8AD34B5AD94}" v="2" dt="2021-10-25T18:17:18.451"/>
    <p1510:client id="{36EDCDD4-0716-46A8-BC43-A903D118771A}" v="39" dt="2021-10-28T22:28:59.434"/>
    <p1510:client id="{3F943C2A-6EF9-48A2-841E-2E0DBC07DF90}" v="125" dt="2021-10-23T21:18:01.133"/>
    <p1510:client id="{70C922A5-A25A-4DDA-8B85-1F5618B8CA77}" v="640" dt="2021-10-23T16:48:18.159"/>
    <p1510:client id="{7857486C-6B50-48CF-9CA6-69A0BB51911F}" v="109" dt="2021-10-23T21:53:35.670"/>
    <p1510:client id="{7AB9E2CF-9CB9-46F6-B490-920157FEDA3B}" v="331" dt="2021-10-18T23:22:44.076"/>
    <p1510:client id="{95994E9E-EE95-4F87-8111-699D8976D7CC}" v="23" dt="2021-10-28T22:31:02.549"/>
    <p1510:client id="{C7DF1266-3522-488C-9DBC-2814F9CA2C5C}" v="17" dt="2021-10-29T18:38:4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Nelson" userId="S::ronelson@my365.bellevue.edu::d3ba3835-ab0b-4b74-b741-e4e632065bdf" providerId="AD" clId="Web-{36EDCDD4-0716-46A8-BC43-A903D118771A}"/>
    <pc:docChg chg="modSld">
      <pc:chgData name="Rachel Nelson" userId="S::ronelson@my365.bellevue.edu::d3ba3835-ab0b-4b74-b741-e4e632065bdf" providerId="AD" clId="Web-{36EDCDD4-0716-46A8-BC43-A903D118771A}" dt="2021-10-28T22:28:58.340" v="46" actId="20577"/>
      <pc:docMkLst>
        <pc:docMk/>
      </pc:docMkLst>
      <pc:sldChg chg="modSp">
        <pc:chgData name="Rachel Nelson" userId="S::ronelson@my365.bellevue.edu::d3ba3835-ab0b-4b74-b741-e4e632065bdf" providerId="AD" clId="Web-{36EDCDD4-0716-46A8-BC43-A903D118771A}" dt="2021-10-28T22:28:58.340" v="46" actId="20577"/>
        <pc:sldMkLst>
          <pc:docMk/>
          <pc:sldMk cId="1697332092" sldId="264"/>
        </pc:sldMkLst>
        <pc:spChg chg="mod">
          <ac:chgData name="Rachel Nelson" userId="S::ronelson@my365.bellevue.edu::d3ba3835-ab0b-4b74-b741-e4e632065bdf" providerId="AD" clId="Web-{36EDCDD4-0716-46A8-BC43-A903D118771A}" dt="2021-10-28T22:28:58.340" v="46" actId="20577"/>
          <ac:spMkLst>
            <pc:docMk/>
            <pc:sldMk cId="1697332092" sldId="264"/>
            <ac:spMk id="3" creationId="{03DA70B6-EEA6-4B20-A317-FA653FD261A4}"/>
          </ac:spMkLst>
        </pc:spChg>
      </pc:sldChg>
    </pc:docChg>
  </pc:docChgLst>
  <pc:docChgLst>
    <pc:chgData name="Rachel Nelson" userId="S::ronelson@my365.bellevue.edu::d3ba3835-ab0b-4b74-b741-e4e632065bdf" providerId="AD" clId="Web-{9965F3E6-832D-4648-9DC7-A2D9CC918671}"/>
    <pc:docChg chg="modSld">
      <pc:chgData name="Rachel Nelson" userId="S::ronelson@my365.bellevue.edu::d3ba3835-ab0b-4b74-b741-e4e632065bdf" providerId="AD" clId="Web-{9965F3E6-832D-4648-9DC7-A2D9CC918671}" dt="2021-10-28T22:36:06.731" v="56" actId="20577"/>
      <pc:docMkLst>
        <pc:docMk/>
      </pc:docMkLst>
      <pc:sldChg chg="modSp">
        <pc:chgData name="Rachel Nelson" userId="S::ronelson@my365.bellevue.edu::d3ba3835-ab0b-4b74-b741-e4e632065bdf" providerId="AD" clId="Web-{9965F3E6-832D-4648-9DC7-A2D9CC918671}" dt="2021-10-28T22:36:06.731" v="56" actId="20577"/>
        <pc:sldMkLst>
          <pc:docMk/>
          <pc:sldMk cId="2064314631" sldId="261"/>
        </pc:sldMkLst>
        <pc:graphicFrameChg chg="modGraphic">
          <ac:chgData name="Rachel Nelson" userId="S::ronelson@my365.bellevue.edu::d3ba3835-ab0b-4b74-b741-e4e632065bdf" providerId="AD" clId="Web-{9965F3E6-832D-4648-9DC7-A2D9CC918671}" dt="2021-10-28T22:36:06.731" v="56" actId="20577"/>
          <ac:graphicFrameMkLst>
            <pc:docMk/>
            <pc:sldMk cId="2064314631" sldId="261"/>
            <ac:graphicFrameMk id="211" creationId="{39E1F672-A2EF-4E0B-A133-91E6209FEEA5}"/>
          </ac:graphicFrameMkLst>
        </pc:graphicFrameChg>
      </pc:sldChg>
    </pc:docChg>
  </pc:docChgLst>
  <pc:docChgLst>
    <pc:chgData name="Rachel Nelson" userId="S::ronelson@my365.bellevue.edu::d3ba3835-ab0b-4b74-b741-e4e632065bdf" providerId="AD" clId="Web-{7857486C-6B50-48CF-9CA6-69A0BB51911F}"/>
    <pc:docChg chg="modSld">
      <pc:chgData name="Rachel Nelson" userId="S::ronelson@my365.bellevue.edu::d3ba3835-ab0b-4b74-b741-e4e632065bdf" providerId="AD" clId="Web-{7857486C-6B50-48CF-9CA6-69A0BB51911F}" dt="2021-10-23T21:53:35.670" v="106" actId="20577"/>
      <pc:docMkLst>
        <pc:docMk/>
      </pc:docMkLst>
      <pc:sldChg chg="addSp modSp">
        <pc:chgData name="Rachel Nelson" userId="S::ronelson@my365.bellevue.edu::d3ba3835-ab0b-4b74-b741-e4e632065bdf" providerId="AD" clId="Web-{7857486C-6B50-48CF-9CA6-69A0BB51911F}" dt="2021-10-23T21:53:35.670" v="106" actId="20577"/>
        <pc:sldMkLst>
          <pc:docMk/>
          <pc:sldMk cId="1206798721" sldId="260"/>
        </pc:sldMkLst>
        <pc:spChg chg="add mod">
          <ac:chgData name="Rachel Nelson" userId="S::ronelson@my365.bellevue.edu::d3ba3835-ab0b-4b74-b741-e4e632065bdf" providerId="AD" clId="Web-{7857486C-6B50-48CF-9CA6-69A0BB51911F}" dt="2021-10-23T21:52:53.323" v="60" actId="1076"/>
          <ac:spMkLst>
            <pc:docMk/>
            <pc:sldMk cId="1206798721" sldId="260"/>
            <ac:spMk id="11" creationId="{7B08E027-190A-437F-BC17-021F32A2E71B}"/>
          </ac:spMkLst>
        </pc:spChg>
        <pc:spChg chg="add mod">
          <ac:chgData name="Rachel Nelson" userId="S::ronelson@my365.bellevue.edu::d3ba3835-ab0b-4b74-b741-e4e632065bdf" providerId="AD" clId="Web-{7857486C-6B50-48CF-9CA6-69A0BB51911F}" dt="2021-10-23T21:52:57.807" v="66" actId="20577"/>
          <ac:spMkLst>
            <pc:docMk/>
            <pc:sldMk cId="1206798721" sldId="260"/>
            <ac:spMk id="12" creationId="{97201916-5ABB-46CF-B28B-9E7F34570D07}"/>
          </ac:spMkLst>
        </pc:spChg>
        <pc:spChg chg="mod">
          <ac:chgData name="Rachel Nelson" userId="S::ronelson@my365.bellevue.edu::d3ba3835-ab0b-4b74-b741-e4e632065bdf" providerId="AD" clId="Web-{7857486C-6B50-48CF-9CA6-69A0BB51911F}" dt="2021-10-23T21:52:47.776" v="57" actId="1076"/>
          <ac:spMkLst>
            <pc:docMk/>
            <pc:sldMk cId="1206798721" sldId="260"/>
            <ac:spMk id="16" creationId="{78727CBB-1B61-4A17-8B3E-512A6847B0FD}"/>
          </ac:spMkLst>
        </pc:spChg>
        <pc:spChg chg="mod">
          <ac:chgData name="Rachel Nelson" userId="S::ronelson@my365.bellevue.edu::d3ba3835-ab0b-4b74-b741-e4e632065bdf" providerId="AD" clId="Web-{7857486C-6B50-48CF-9CA6-69A0BB51911F}" dt="2021-10-23T21:53:35.670" v="106" actId="20577"/>
          <ac:spMkLst>
            <pc:docMk/>
            <pc:sldMk cId="1206798721" sldId="260"/>
            <ac:spMk id="22" creationId="{69685507-E53C-4377-B983-E1D9EC965B7E}"/>
          </ac:spMkLst>
        </pc:spChg>
      </pc:sldChg>
    </pc:docChg>
  </pc:docChgLst>
  <pc:docChgLst>
    <pc:chgData name="Rachel Nelson" userId="S::ronelson@my365.bellevue.edu::d3ba3835-ab0b-4b74-b741-e4e632065bdf" providerId="AD" clId="Web-{09213ECF-B37F-44BC-AEAF-B3D86496E40F}"/>
    <pc:docChg chg="modSld">
      <pc:chgData name="Rachel Nelson" userId="S::ronelson@my365.bellevue.edu::d3ba3835-ab0b-4b74-b741-e4e632065bdf" providerId="AD" clId="Web-{09213ECF-B37F-44BC-AEAF-B3D86496E40F}" dt="2021-10-28T22:25:34.917" v="157" actId="20577"/>
      <pc:docMkLst>
        <pc:docMk/>
      </pc:docMkLst>
      <pc:sldChg chg="addSp delSp modSp mod modClrScheme chgLayout modNotes">
        <pc:chgData name="Rachel Nelson" userId="S::ronelson@my365.bellevue.edu::d3ba3835-ab0b-4b74-b741-e4e632065bdf" providerId="AD" clId="Web-{09213ECF-B37F-44BC-AEAF-B3D86496E40F}" dt="2021-10-28T22:25:20.980" v="154" actId="20577"/>
        <pc:sldMkLst>
          <pc:docMk/>
          <pc:sldMk cId="3496627484" sldId="263"/>
        </pc:sldMkLst>
        <pc:spChg chg="mod ord">
          <ac:chgData name="Rachel Nelson" userId="S::ronelson@my365.bellevue.edu::d3ba3835-ab0b-4b74-b741-e4e632065bdf" providerId="AD" clId="Web-{09213ECF-B37F-44BC-AEAF-B3D86496E40F}" dt="2021-10-28T22:24:32.355" v="139"/>
          <ac:spMkLst>
            <pc:docMk/>
            <pc:sldMk cId="3496627484" sldId="263"/>
            <ac:spMk id="2" creationId="{00EA7E02-2350-4616-B17E-6350D4E1ADBC}"/>
          </ac:spMkLst>
        </pc:spChg>
        <pc:spChg chg="add mod ord">
          <ac:chgData name="Rachel Nelson" userId="S::ronelson@my365.bellevue.edu::d3ba3835-ab0b-4b74-b741-e4e632065bdf" providerId="AD" clId="Web-{09213ECF-B37F-44BC-AEAF-B3D86496E40F}" dt="2021-10-28T22:25:20.980" v="154" actId="20577"/>
          <ac:spMkLst>
            <pc:docMk/>
            <pc:sldMk cId="3496627484" sldId="263"/>
            <ac:spMk id="3" creationId="{92F37247-F07D-4DCA-BBB8-4D2C24E3ACAE}"/>
          </ac:spMkLst>
        </pc:spChg>
        <pc:spChg chg="del mod ord">
          <ac:chgData name="Rachel Nelson" userId="S::ronelson@my365.bellevue.edu::d3ba3835-ab0b-4b74-b741-e4e632065bdf" providerId="AD" clId="Web-{09213ECF-B37F-44BC-AEAF-B3D86496E40F}" dt="2021-10-28T22:21:54.795" v="30"/>
          <ac:spMkLst>
            <pc:docMk/>
            <pc:sldMk cId="3496627484" sldId="263"/>
            <ac:spMk id="4" creationId="{11202397-33B4-4034-B0AB-67244DA08771}"/>
          </ac:spMkLst>
        </pc:spChg>
        <pc:spChg chg="add del mod ord">
          <ac:chgData name="Rachel Nelson" userId="S::ronelson@my365.bellevue.edu::d3ba3835-ab0b-4b74-b741-e4e632065bdf" providerId="AD" clId="Web-{09213ECF-B37F-44BC-AEAF-B3D86496E40F}" dt="2021-10-28T22:23:24.137" v="80"/>
          <ac:spMkLst>
            <pc:docMk/>
            <pc:sldMk cId="3496627484" sldId="263"/>
            <ac:spMk id="6" creationId="{09987DC0-465E-45C7-94F9-1F189A889473}"/>
          </ac:spMkLst>
        </pc:spChg>
        <pc:spChg chg="add del mod">
          <ac:chgData name="Rachel Nelson" userId="S::ronelson@my365.bellevue.edu::d3ba3835-ab0b-4b74-b741-e4e632065bdf" providerId="AD" clId="Web-{09213ECF-B37F-44BC-AEAF-B3D86496E40F}" dt="2021-10-28T22:21:57.279" v="31"/>
          <ac:spMkLst>
            <pc:docMk/>
            <pc:sldMk cId="3496627484" sldId="263"/>
            <ac:spMk id="9" creationId="{47DFEF53-412C-4857-86BB-CC57104522CA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4:32.355" v="139"/>
          <ac:spMkLst>
            <pc:docMk/>
            <pc:sldMk cId="3496627484" sldId="263"/>
            <ac:spMk id="12" creationId="{EEA869E1-F851-4A52-92F5-77E592B76A5B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3:32.934" v="82"/>
          <ac:spMkLst>
            <pc:docMk/>
            <pc:sldMk cId="3496627484" sldId="263"/>
            <ac:spMk id="15" creationId="{EEA869E1-F851-4A52-92F5-77E592B76A5B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4:32.355" v="139"/>
          <ac:spMkLst>
            <pc:docMk/>
            <pc:sldMk cId="3496627484" sldId="263"/>
            <ac:spMk id="18" creationId="{60B71149-EF12-409B-9E8F-12D4AD678E6D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4:32.355" v="139"/>
          <ac:spMkLst>
            <pc:docMk/>
            <pc:sldMk cId="3496627484" sldId="263"/>
            <ac:spMk id="20" creationId="{66C566F3-C07E-4D3A-BBEB-E92FCDC70860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3:32.934" v="82"/>
          <ac:spMkLst>
            <pc:docMk/>
            <pc:sldMk cId="3496627484" sldId="263"/>
            <ac:spMk id="23" creationId="{E7ABCFA2-55B0-438C-A39A-637FFC6246E8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3:32.934" v="82"/>
          <ac:spMkLst>
            <pc:docMk/>
            <pc:sldMk cId="3496627484" sldId="263"/>
            <ac:spMk id="25" creationId="{1BD2C934-710E-4E0E-9ED4-03F07E019205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4:29.480" v="136"/>
          <ac:spMkLst>
            <pc:docMk/>
            <pc:sldMk cId="3496627484" sldId="263"/>
            <ac:spMk id="28" creationId="{EEA869E1-F851-4A52-92F5-77E592B76A5B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4:32.293" v="138"/>
          <ac:spMkLst>
            <pc:docMk/>
            <pc:sldMk cId="3496627484" sldId="263"/>
            <ac:spMk id="30" creationId="{EEA869E1-F851-4A52-92F5-77E592B76A5B}"/>
          </ac:spMkLst>
        </pc:spChg>
        <pc:spChg chg="add">
          <ac:chgData name="Rachel Nelson" userId="S::ronelson@my365.bellevue.edu::d3ba3835-ab0b-4b74-b741-e4e632065bdf" providerId="AD" clId="Web-{09213ECF-B37F-44BC-AEAF-B3D86496E40F}" dt="2021-10-28T22:24:32.355" v="139"/>
          <ac:spMkLst>
            <pc:docMk/>
            <pc:sldMk cId="3496627484" sldId="263"/>
            <ac:spMk id="38" creationId="{EEA869E1-F851-4A52-92F5-77E592B76A5B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4:29.480" v="136"/>
          <ac:spMkLst>
            <pc:docMk/>
            <pc:sldMk cId="3496627484" sldId="263"/>
            <ac:spMk id="39" creationId="{01E8EC89-86BC-4558-B010-53DF36A5AB2E}"/>
          </ac:spMkLst>
        </pc:spChg>
        <pc:spChg chg="add del">
          <ac:chgData name="Rachel Nelson" userId="S::ronelson@my365.bellevue.edu::d3ba3835-ab0b-4b74-b741-e4e632065bdf" providerId="AD" clId="Web-{09213ECF-B37F-44BC-AEAF-B3D86496E40F}" dt="2021-10-28T22:24:29.480" v="136"/>
          <ac:spMkLst>
            <pc:docMk/>
            <pc:sldMk cId="3496627484" sldId="263"/>
            <ac:spMk id="43" creationId="{54977EF3-E0BF-4719-9C15-8564B7D68F83}"/>
          </ac:spMkLst>
        </pc:spChg>
        <pc:spChg chg="add">
          <ac:chgData name="Rachel Nelson" userId="S::ronelson@my365.bellevue.edu::d3ba3835-ab0b-4b74-b741-e4e632065bdf" providerId="AD" clId="Web-{09213ECF-B37F-44BC-AEAF-B3D86496E40F}" dt="2021-10-28T22:24:32.355" v="139"/>
          <ac:spMkLst>
            <pc:docMk/>
            <pc:sldMk cId="3496627484" sldId="263"/>
            <ac:spMk id="48" creationId="{2D9A643A-A18D-442D-A729-DF6C133B5B9D}"/>
          </ac:spMkLst>
        </pc:spChg>
        <pc:spChg chg="add">
          <ac:chgData name="Rachel Nelson" userId="S::ronelson@my365.bellevue.edu::d3ba3835-ab0b-4b74-b741-e4e632065bdf" providerId="AD" clId="Web-{09213ECF-B37F-44BC-AEAF-B3D86496E40F}" dt="2021-10-28T22:24:32.355" v="139"/>
          <ac:spMkLst>
            <pc:docMk/>
            <pc:sldMk cId="3496627484" sldId="263"/>
            <ac:spMk id="50" creationId="{2D0FC3E6-77E8-4844-B423-47C904BF0670}"/>
          </ac:spMkLst>
        </pc:spChg>
        <pc:spChg chg="add">
          <ac:chgData name="Rachel Nelson" userId="S::ronelson@my365.bellevue.edu::d3ba3835-ab0b-4b74-b741-e4e632065bdf" providerId="AD" clId="Web-{09213ECF-B37F-44BC-AEAF-B3D86496E40F}" dt="2021-10-28T22:24:32.355" v="139"/>
          <ac:spMkLst>
            <pc:docMk/>
            <pc:sldMk cId="3496627484" sldId="263"/>
            <ac:spMk id="55" creationId="{9D519FC3-E04F-4257-9948-C67007FD5837}"/>
          </ac:spMkLst>
        </pc:spChg>
        <pc:grpChg chg="add">
          <ac:chgData name="Rachel Nelson" userId="S::ronelson@my365.bellevue.edu::d3ba3835-ab0b-4b74-b741-e4e632065bdf" providerId="AD" clId="Web-{09213ECF-B37F-44BC-AEAF-B3D86496E40F}" dt="2021-10-28T22:24:32.355" v="139"/>
          <ac:grpSpMkLst>
            <pc:docMk/>
            <pc:sldMk cId="3496627484" sldId="263"/>
            <ac:grpSpMk id="52" creationId="{6CA376F3-DB8D-48C4-ABA1-B7533050C57F}"/>
          </ac:grpSpMkLst>
        </pc:grpChg>
        <pc:picChg chg="mod ord">
          <ac:chgData name="Rachel Nelson" userId="S::ronelson@my365.bellevue.edu::d3ba3835-ab0b-4b74-b741-e4e632065bdf" providerId="AD" clId="Web-{09213ECF-B37F-44BC-AEAF-B3D86496E40F}" dt="2021-10-28T22:24:32.355" v="139"/>
          <ac:picMkLst>
            <pc:docMk/>
            <pc:sldMk cId="3496627484" sldId="263"/>
            <ac:picMk id="5" creationId="{5C0F0301-B8EA-4E2E-9980-B93DAF192F3F}"/>
          </ac:picMkLst>
        </pc:picChg>
        <pc:picChg chg="add del mod">
          <ac:chgData name="Rachel Nelson" userId="S::ronelson@my365.bellevue.edu::d3ba3835-ab0b-4b74-b741-e4e632065bdf" providerId="AD" clId="Web-{09213ECF-B37F-44BC-AEAF-B3D86496E40F}" dt="2021-10-28T22:21:52.654" v="29"/>
          <ac:picMkLst>
            <pc:docMk/>
            <pc:sldMk cId="3496627484" sldId="263"/>
            <ac:picMk id="7" creationId="{E9FB8FF3-F407-41CC-860D-B2BB0C798968}"/>
          </ac:picMkLst>
        </pc:picChg>
        <pc:picChg chg="add mod ord">
          <ac:chgData name="Rachel Nelson" userId="S::ronelson@my365.bellevue.edu::d3ba3835-ab0b-4b74-b741-e4e632065bdf" providerId="AD" clId="Web-{09213ECF-B37F-44BC-AEAF-B3D86496E40F}" dt="2021-10-28T22:24:32.355" v="139"/>
          <ac:picMkLst>
            <pc:docMk/>
            <pc:sldMk cId="3496627484" sldId="263"/>
            <ac:picMk id="10" creationId="{D68C2EE8-C2D4-4A45-9AF0-115E19690265}"/>
          </ac:picMkLst>
        </pc:picChg>
        <pc:picChg chg="add del">
          <ac:chgData name="Rachel Nelson" userId="S::ronelson@my365.bellevue.edu::d3ba3835-ab0b-4b74-b741-e4e632065bdf" providerId="AD" clId="Web-{09213ECF-B37F-44BC-AEAF-B3D86496E40F}" dt="2021-10-28T22:24:32.355" v="139"/>
          <ac:picMkLst>
            <pc:docMk/>
            <pc:sldMk cId="3496627484" sldId="263"/>
            <ac:picMk id="13" creationId="{B083AD55-8296-44BD-8E14-DD2DDBC351B0}"/>
          </ac:picMkLst>
        </pc:picChg>
        <pc:picChg chg="add del">
          <ac:chgData name="Rachel Nelson" userId="S::ronelson@my365.bellevue.edu::d3ba3835-ab0b-4b74-b741-e4e632065bdf" providerId="AD" clId="Web-{09213ECF-B37F-44BC-AEAF-B3D86496E40F}" dt="2021-10-28T22:23:32.934" v="82"/>
          <ac:picMkLst>
            <pc:docMk/>
            <pc:sldMk cId="3496627484" sldId="263"/>
            <ac:picMk id="17" creationId="{B083AD55-8296-44BD-8E14-DD2DDBC351B0}"/>
          </ac:picMkLst>
        </pc:picChg>
        <pc:picChg chg="add del">
          <ac:chgData name="Rachel Nelson" userId="S::ronelson@my365.bellevue.edu::d3ba3835-ab0b-4b74-b741-e4e632065bdf" providerId="AD" clId="Web-{09213ECF-B37F-44BC-AEAF-B3D86496E40F}" dt="2021-10-28T22:24:32.355" v="139"/>
          <ac:picMkLst>
            <pc:docMk/>
            <pc:sldMk cId="3496627484" sldId="263"/>
            <ac:picMk id="24" creationId="{219E7FDC-6797-4817-820D-2594ED9389B2}"/>
          </ac:picMkLst>
        </pc:picChg>
        <pc:picChg chg="add del">
          <ac:chgData name="Rachel Nelson" userId="S::ronelson@my365.bellevue.edu::d3ba3835-ab0b-4b74-b741-e4e632065bdf" providerId="AD" clId="Web-{09213ECF-B37F-44BC-AEAF-B3D86496E40F}" dt="2021-10-28T22:23:32.934" v="82"/>
          <ac:picMkLst>
            <pc:docMk/>
            <pc:sldMk cId="3496627484" sldId="263"/>
            <ac:picMk id="29" creationId="{B0A40572-62E5-460B-AD24-B6628527ACB1}"/>
          </ac:picMkLst>
        </pc:picChg>
        <pc:picChg chg="add del">
          <ac:chgData name="Rachel Nelson" userId="S::ronelson@my365.bellevue.edu::d3ba3835-ab0b-4b74-b741-e4e632065bdf" providerId="AD" clId="Web-{09213ECF-B37F-44BC-AEAF-B3D86496E40F}" dt="2021-10-28T22:24:32.293" v="138"/>
          <ac:picMkLst>
            <pc:docMk/>
            <pc:sldMk cId="3496627484" sldId="263"/>
            <ac:picMk id="32" creationId="{B083AD55-8296-44BD-8E14-DD2DDBC351B0}"/>
          </ac:picMkLst>
        </pc:picChg>
        <pc:picChg chg="add del">
          <ac:chgData name="Rachel Nelson" userId="S::ronelson@my365.bellevue.edu::d3ba3835-ab0b-4b74-b741-e4e632065bdf" providerId="AD" clId="Web-{09213ECF-B37F-44BC-AEAF-B3D86496E40F}" dt="2021-10-28T22:24:29.480" v="136"/>
          <ac:picMkLst>
            <pc:docMk/>
            <pc:sldMk cId="3496627484" sldId="263"/>
            <ac:picMk id="33" creationId="{B083AD55-8296-44BD-8E14-DD2DDBC351B0}"/>
          </ac:picMkLst>
        </pc:picChg>
        <pc:picChg chg="add">
          <ac:chgData name="Rachel Nelson" userId="S::ronelson@my365.bellevue.edu::d3ba3835-ab0b-4b74-b741-e4e632065bdf" providerId="AD" clId="Web-{09213ECF-B37F-44BC-AEAF-B3D86496E40F}" dt="2021-10-28T22:24:32.355" v="139"/>
          <ac:picMkLst>
            <pc:docMk/>
            <pc:sldMk cId="3496627484" sldId="263"/>
            <ac:picMk id="40" creationId="{B083AD55-8296-44BD-8E14-DD2DDBC351B0}"/>
          </ac:picMkLst>
        </pc:picChg>
        <pc:picChg chg="add del">
          <ac:chgData name="Rachel Nelson" userId="S::ronelson@my365.bellevue.edu::d3ba3835-ab0b-4b74-b741-e4e632065bdf" providerId="AD" clId="Web-{09213ECF-B37F-44BC-AEAF-B3D86496E40F}" dt="2021-10-28T22:24:29.480" v="136"/>
          <ac:picMkLst>
            <pc:docMk/>
            <pc:sldMk cId="3496627484" sldId="263"/>
            <ac:picMk id="45" creationId="{A5DC397C-2B77-4200-B02F-47CA26CA2AC4}"/>
          </ac:picMkLst>
        </pc:picChg>
        <pc:picChg chg="add">
          <ac:chgData name="Rachel Nelson" userId="S::ronelson@my365.bellevue.edu::d3ba3835-ab0b-4b74-b741-e4e632065bdf" providerId="AD" clId="Web-{09213ECF-B37F-44BC-AEAF-B3D86496E40F}" dt="2021-10-28T22:24:32.355" v="139"/>
          <ac:picMkLst>
            <pc:docMk/>
            <pc:sldMk cId="3496627484" sldId="263"/>
            <ac:picMk id="51" creationId="{C05B8F27-FE29-4AF0-8904-E14147A0E45F}"/>
          </ac:picMkLst>
        </pc:picChg>
        <pc:cxnChg chg="add del">
          <ac:chgData name="Rachel Nelson" userId="S::ronelson@my365.bellevue.edu::d3ba3835-ab0b-4b74-b741-e4e632065bdf" providerId="AD" clId="Web-{09213ECF-B37F-44BC-AEAF-B3D86496E40F}" dt="2021-10-28T22:24:32.355" v="139"/>
          <ac:cxnSpMkLst>
            <pc:docMk/>
            <pc:sldMk cId="3496627484" sldId="263"/>
            <ac:cxnSpMk id="14" creationId="{2BF46B26-15FC-4C5A-94FA-AE9ED64B5C20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4:32.355" v="139"/>
          <ac:cxnSpMkLst>
            <pc:docMk/>
            <pc:sldMk cId="3496627484" sldId="263"/>
            <ac:cxnSpMk id="16" creationId="{912F6065-5345-44BD-B66E-5487CCD7A9B9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3:32.934" v="82"/>
          <ac:cxnSpMkLst>
            <pc:docMk/>
            <pc:sldMk cId="3496627484" sldId="263"/>
            <ac:cxnSpMk id="19" creationId="{2BF46B26-15FC-4C5A-94FA-AE9ED64B5C20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3:32.934" v="82"/>
          <ac:cxnSpMkLst>
            <pc:docMk/>
            <pc:sldMk cId="3496627484" sldId="263"/>
            <ac:cxnSpMk id="21" creationId="{912F6065-5345-44BD-B66E-5487CCD7A9B9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4:32.355" v="139"/>
          <ac:cxnSpMkLst>
            <pc:docMk/>
            <pc:sldMk cId="3496627484" sldId="263"/>
            <ac:cxnSpMk id="22" creationId="{D4628083-088A-4340-9F78-79BB3B772BF8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4:32.355" v="139"/>
          <ac:cxnSpMkLst>
            <pc:docMk/>
            <pc:sldMk cId="3496627484" sldId="263"/>
            <ac:cxnSpMk id="26" creationId="{C9DF5848-4888-4C68-B050-02B3D1032A30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3:32.934" v="82"/>
          <ac:cxnSpMkLst>
            <pc:docMk/>
            <pc:sldMk cId="3496627484" sldId="263"/>
            <ac:cxnSpMk id="27" creationId="{0AD0F4F3-8F5C-421F-9FC1-DB3ED0BF61DF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3:32.934" v="82"/>
          <ac:cxnSpMkLst>
            <pc:docMk/>
            <pc:sldMk cId="3496627484" sldId="263"/>
            <ac:cxnSpMk id="31" creationId="{F1D872D4-D7E5-4CD8-9DAC-2BC612F08E69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4:32.293" v="138"/>
          <ac:cxnSpMkLst>
            <pc:docMk/>
            <pc:sldMk cId="3496627484" sldId="263"/>
            <ac:cxnSpMk id="34" creationId="{2BF46B26-15FC-4C5A-94FA-AE9ED64B5C20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4:29.480" v="136"/>
          <ac:cxnSpMkLst>
            <pc:docMk/>
            <pc:sldMk cId="3496627484" sldId="263"/>
            <ac:cxnSpMk id="35" creationId="{2BF46B26-15FC-4C5A-94FA-AE9ED64B5C20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4:32.293" v="138"/>
          <ac:cxnSpMkLst>
            <pc:docMk/>
            <pc:sldMk cId="3496627484" sldId="263"/>
            <ac:cxnSpMk id="36" creationId="{BADF1045-FC61-45F9-B214-2286C9675985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4:29.480" v="136"/>
          <ac:cxnSpMkLst>
            <pc:docMk/>
            <pc:sldMk cId="3496627484" sldId="263"/>
            <ac:cxnSpMk id="37" creationId="{BADF1045-FC61-45F9-B214-2286C9675985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4:29.480" v="136"/>
          <ac:cxnSpMkLst>
            <pc:docMk/>
            <pc:sldMk cId="3496627484" sldId="263"/>
            <ac:cxnSpMk id="41" creationId="{4CCCDDFF-B9CC-494C-8BEE-2451CD79A093}"/>
          </ac:cxnSpMkLst>
        </pc:cxnChg>
        <pc:cxnChg chg="add">
          <ac:chgData name="Rachel Nelson" userId="S::ronelson@my365.bellevue.edu::d3ba3835-ab0b-4b74-b741-e4e632065bdf" providerId="AD" clId="Web-{09213ECF-B37F-44BC-AEAF-B3D86496E40F}" dt="2021-10-28T22:24:32.355" v="139"/>
          <ac:cxnSpMkLst>
            <pc:docMk/>
            <pc:sldMk cId="3496627484" sldId="263"/>
            <ac:cxnSpMk id="42" creationId="{2BF46B26-15FC-4C5A-94FA-AE9ED64B5C20}"/>
          </ac:cxnSpMkLst>
        </pc:cxnChg>
        <pc:cxnChg chg="add">
          <ac:chgData name="Rachel Nelson" userId="S::ronelson@my365.bellevue.edu::d3ba3835-ab0b-4b74-b741-e4e632065bdf" providerId="AD" clId="Web-{09213ECF-B37F-44BC-AEAF-B3D86496E40F}" dt="2021-10-28T22:24:32.355" v="139"/>
          <ac:cxnSpMkLst>
            <pc:docMk/>
            <pc:sldMk cId="3496627484" sldId="263"/>
            <ac:cxnSpMk id="46" creationId="{BADF1045-FC61-45F9-B214-2286C9675985}"/>
          </ac:cxnSpMkLst>
        </pc:cxnChg>
        <pc:cxnChg chg="add del">
          <ac:chgData name="Rachel Nelson" userId="S::ronelson@my365.bellevue.edu::d3ba3835-ab0b-4b74-b741-e4e632065bdf" providerId="AD" clId="Web-{09213ECF-B37F-44BC-AEAF-B3D86496E40F}" dt="2021-10-28T22:24:29.480" v="136"/>
          <ac:cxnSpMkLst>
            <pc:docMk/>
            <pc:sldMk cId="3496627484" sldId="263"/>
            <ac:cxnSpMk id="47" creationId="{13AFA304-05B8-441F-BA73-B92E08BD6E04}"/>
          </ac:cxnSpMkLst>
        </pc:cxnChg>
        <pc:cxnChg chg="add">
          <ac:chgData name="Rachel Nelson" userId="S::ronelson@my365.bellevue.edu::d3ba3835-ab0b-4b74-b741-e4e632065bdf" providerId="AD" clId="Web-{09213ECF-B37F-44BC-AEAF-B3D86496E40F}" dt="2021-10-28T22:24:32.355" v="139"/>
          <ac:cxnSpMkLst>
            <pc:docMk/>
            <pc:sldMk cId="3496627484" sldId="263"/>
            <ac:cxnSpMk id="49" creationId="{6D00ADDD-D6F3-415A-8D00-11D98E3E370B}"/>
          </ac:cxnSpMkLst>
        </pc:cxnChg>
        <pc:cxnChg chg="add">
          <ac:chgData name="Rachel Nelson" userId="S::ronelson@my365.bellevue.edu::d3ba3835-ab0b-4b74-b741-e4e632065bdf" providerId="AD" clId="Web-{09213ECF-B37F-44BC-AEAF-B3D86496E40F}" dt="2021-10-28T22:24:32.355" v="139"/>
          <ac:cxnSpMkLst>
            <pc:docMk/>
            <pc:sldMk cId="3496627484" sldId="263"/>
            <ac:cxnSpMk id="53" creationId="{EBC476F5-4468-4786-8EA4-6CF65200AF5F}"/>
          </ac:cxnSpMkLst>
        </pc:cxnChg>
      </pc:sldChg>
      <pc:sldChg chg="modSp">
        <pc:chgData name="Rachel Nelson" userId="S::ronelson@my365.bellevue.edu::d3ba3835-ab0b-4b74-b741-e4e632065bdf" providerId="AD" clId="Web-{09213ECF-B37F-44BC-AEAF-B3D86496E40F}" dt="2021-10-28T22:25:34.917" v="157" actId="20577"/>
        <pc:sldMkLst>
          <pc:docMk/>
          <pc:sldMk cId="1697332092" sldId="264"/>
        </pc:sldMkLst>
        <pc:spChg chg="mod">
          <ac:chgData name="Rachel Nelson" userId="S::ronelson@my365.bellevue.edu::d3ba3835-ab0b-4b74-b741-e4e632065bdf" providerId="AD" clId="Web-{09213ECF-B37F-44BC-AEAF-B3D86496E40F}" dt="2021-10-28T22:25:34.917" v="157" actId="20577"/>
          <ac:spMkLst>
            <pc:docMk/>
            <pc:sldMk cId="1697332092" sldId="264"/>
            <ac:spMk id="2" creationId="{00EA7E02-2350-4616-B17E-6350D4E1ADBC}"/>
          </ac:spMkLst>
        </pc:spChg>
      </pc:sldChg>
    </pc:docChg>
  </pc:docChgLst>
  <pc:docChgLst>
    <pc:chgData name="Rachel Nelson" userId="S::ronelson@my365.bellevue.edu::d3ba3835-ab0b-4b74-b741-e4e632065bdf" providerId="AD" clId="Web-{1887F827-0F9E-47A1-9F3D-51A63D6A2BE0}"/>
    <pc:docChg chg="modSld">
      <pc:chgData name="Rachel Nelson" userId="S::ronelson@my365.bellevue.edu::d3ba3835-ab0b-4b74-b741-e4e632065bdf" providerId="AD" clId="Web-{1887F827-0F9E-47A1-9F3D-51A63D6A2BE0}" dt="2021-10-23T21:32:53.075" v="371" actId="20577"/>
      <pc:docMkLst>
        <pc:docMk/>
      </pc:docMkLst>
      <pc:sldChg chg="addSp delSp modSp mod modClrScheme chgLayout">
        <pc:chgData name="Rachel Nelson" userId="S::ronelson@my365.bellevue.edu::d3ba3835-ab0b-4b74-b741-e4e632065bdf" providerId="AD" clId="Web-{1887F827-0F9E-47A1-9F3D-51A63D6A2BE0}" dt="2021-10-23T21:28:35.419" v="198" actId="20577"/>
        <pc:sldMkLst>
          <pc:docMk/>
          <pc:sldMk cId="1206798721" sldId="260"/>
        </pc:sldMkLst>
        <pc:spChg chg="mod ord">
          <ac:chgData name="Rachel Nelson" userId="S::ronelson@my365.bellevue.edu::d3ba3835-ab0b-4b74-b741-e4e632065bdf" providerId="AD" clId="Web-{1887F827-0F9E-47A1-9F3D-51A63D6A2BE0}" dt="2021-10-23T21:22:43.151" v="45"/>
          <ac:spMkLst>
            <pc:docMk/>
            <pc:sldMk cId="1206798721" sldId="260"/>
            <ac:spMk id="2" creationId="{6D0D1B5C-710C-4BE9-9F07-1A10E923BE00}"/>
          </ac:spMkLst>
        </pc:spChg>
        <pc:spChg chg="del mod">
          <ac:chgData name="Rachel Nelson" userId="S::ronelson@my365.bellevue.edu::d3ba3835-ab0b-4b74-b741-e4e632065bdf" providerId="AD" clId="Web-{1887F827-0F9E-47A1-9F3D-51A63D6A2BE0}" dt="2021-10-23T21:22:37.542" v="44"/>
          <ac:spMkLst>
            <pc:docMk/>
            <pc:sldMk cId="1206798721" sldId="260"/>
            <ac:spMk id="3" creationId="{DEF718C3-2BBF-4058-BA5F-FA93C85528B6}"/>
          </ac:spMkLst>
        </pc:spChg>
        <pc:spChg chg="add del mod ord">
          <ac:chgData name="Rachel Nelson" userId="S::ronelson@my365.bellevue.edu::d3ba3835-ab0b-4b74-b741-e4e632065bdf" providerId="AD" clId="Web-{1887F827-0F9E-47A1-9F3D-51A63D6A2BE0}" dt="2021-10-23T21:23:15.183" v="52"/>
          <ac:spMkLst>
            <pc:docMk/>
            <pc:sldMk cId="1206798721" sldId="260"/>
            <ac:spMk id="5" creationId="{E72CD468-FAD9-402E-AE93-AED212FD9904}"/>
          </ac:spMkLst>
        </pc:spChg>
        <pc:spChg chg="add mod ord">
          <ac:chgData name="Rachel Nelson" userId="S::ronelson@my365.bellevue.edu::d3ba3835-ab0b-4b74-b741-e4e632065bdf" providerId="AD" clId="Web-{1887F827-0F9E-47A1-9F3D-51A63D6A2BE0}" dt="2021-10-23T21:27:46.685" v="139" actId="20577"/>
          <ac:spMkLst>
            <pc:docMk/>
            <pc:sldMk cId="1206798721" sldId="260"/>
            <ac:spMk id="6" creationId="{E4E000A5-4639-4257-8B9D-87C8759BF10E}"/>
          </ac:spMkLst>
        </pc:spChg>
        <pc:spChg chg="add mod ord">
          <ac:chgData name="Rachel Nelson" userId="S::ronelson@my365.bellevue.edu::d3ba3835-ab0b-4b74-b741-e4e632065bdf" providerId="AD" clId="Web-{1887F827-0F9E-47A1-9F3D-51A63D6A2BE0}" dt="2021-10-23T21:23:14.526" v="51" actId="20577"/>
          <ac:spMkLst>
            <pc:docMk/>
            <pc:sldMk cId="1206798721" sldId="260"/>
            <ac:spMk id="7" creationId="{83512DF9-687C-4FFF-9510-47B5608B6803}"/>
          </ac:spMkLst>
        </pc:spChg>
        <pc:spChg chg="add del mod ord">
          <ac:chgData name="Rachel Nelson" userId="S::ronelson@my365.bellevue.edu::d3ba3835-ab0b-4b74-b741-e4e632065bdf" providerId="AD" clId="Web-{1887F827-0F9E-47A1-9F3D-51A63D6A2BE0}" dt="2021-10-23T21:23:37.323" v="53"/>
          <ac:spMkLst>
            <pc:docMk/>
            <pc:sldMk cId="1206798721" sldId="260"/>
            <ac:spMk id="8" creationId="{49A177CD-EE85-48D8-A438-732296F0481D}"/>
          </ac:spMkLst>
        </pc:spChg>
        <pc:spChg chg="add del mod">
          <ac:chgData name="Rachel Nelson" userId="S::ronelson@my365.bellevue.edu::d3ba3835-ab0b-4b74-b741-e4e632065bdf" providerId="AD" clId="Web-{1887F827-0F9E-47A1-9F3D-51A63D6A2BE0}" dt="2021-10-23T21:23:58.433" v="57"/>
          <ac:spMkLst>
            <pc:docMk/>
            <pc:sldMk cId="1206798721" sldId="260"/>
            <ac:spMk id="13" creationId="{D895D08A-63C0-44F1-A403-A6ADDCA6F06A}"/>
          </ac:spMkLst>
        </pc:spChg>
        <pc:spChg chg="add mod">
          <ac:chgData name="Rachel Nelson" userId="S::ronelson@my365.bellevue.edu::d3ba3835-ab0b-4b74-b741-e4e632065bdf" providerId="AD" clId="Web-{1887F827-0F9E-47A1-9F3D-51A63D6A2BE0}" dt="2021-10-23T21:27:35.763" v="129" actId="1076"/>
          <ac:spMkLst>
            <pc:docMk/>
            <pc:sldMk cId="1206798721" sldId="260"/>
            <ac:spMk id="15" creationId="{E7DEF85A-EC86-477E-A62E-DAB884E2801E}"/>
          </ac:spMkLst>
        </pc:spChg>
        <pc:spChg chg="add mod">
          <ac:chgData name="Rachel Nelson" userId="S::ronelson@my365.bellevue.edu::d3ba3835-ab0b-4b74-b741-e4e632065bdf" providerId="AD" clId="Web-{1887F827-0F9E-47A1-9F3D-51A63D6A2BE0}" dt="2021-10-23T21:27:35.779" v="130" actId="1076"/>
          <ac:spMkLst>
            <pc:docMk/>
            <pc:sldMk cId="1206798721" sldId="260"/>
            <ac:spMk id="16" creationId="{78727CBB-1B61-4A17-8B3E-512A6847B0FD}"/>
          </ac:spMkLst>
        </pc:spChg>
        <pc:spChg chg="add mod ord">
          <ac:chgData name="Rachel Nelson" userId="S::ronelson@my365.bellevue.edu::d3ba3835-ab0b-4b74-b741-e4e632065bdf" providerId="AD" clId="Web-{1887F827-0F9E-47A1-9F3D-51A63D6A2BE0}" dt="2021-10-23T21:27:30.982" v="128"/>
          <ac:spMkLst>
            <pc:docMk/>
            <pc:sldMk cId="1206798721" sldId="260"/>
            <ac:spMk id="20" creationId="{7321E62E-D322-483F-ABAA-5D167C027C69}"/>
          </ac:spMkLst>
        </pc:spChg>
        <pc:spChg chg="add mod">
          <ac:chgData name="Rachel Nelson" userId="S::ronelson@my365.bellevue.edu::d3ba3835-ab0b-4b74-b741-e4e632065bdf" providerId="AD" clId="Web-{1887F827-0F9E-47A1-9F3D-51A63D6A2BE0}" dt="2021-10-23T21:28:35.419" v="198" actId="20577"/>
          <ac:spMkLst>
            <pc:docMk/>
            <pc:sldMk cId="1206798721" sldId="260"/>
            <ac:spMk id="22" creationId="{69685507-E53C-4377-B983-E1D9EC965B7E}"/>
          </ac:spMkLst>
        </pc:spChg>
        <pc:picChg chg="add del mod ord">
          <ac:chgData name="Rachel Nelson" userId="S::ronelson@my365.bellevue.edu::d3ba3835-ab0b-4b74-b741-e4e632065bdf" providerId="AD" clId="Web-{1887F827-0F9E-47A1-9F3D-51A63D6A2BE0}" dt="2021-10-23T21:23:54.839" v="55"/>
          <ac:picMkLst>
            <pc:docMk/>
            <pc:sldMk cId="1206798721" sldId="260"/>
            <ac:picMk id="9" creationId="{3C0323B1-DE25-4178-806F-E56C406E6629}"/>
          </ac:picMkLst>
        </pc:picChg>
        <pc:picChg chg="add mod ord">
          <ac:chgData name="Rachel Nelson" userId="S::ronelson@my365.bellevue.edu::d3ba3835-ab0b-4b74-b741-e4e632065bdf" providerId="AD" clId="Web-{1887F827-0F9E-47A1-9F3D-51A63D6A2BE0}" dt="2021-10-23T21:26:01.544" v="92" actId="1076"/>
          <ac:picMkLst>
            <pc:docMk/>
            <pc:sldMk cId="1206798721" sldId="260"/>
            <ac:picMk id="10" creationId="{9AB4F662-6EDA-4094-A87B-0C4385B2C45F}"/>
          </ac:picMkLst>
        </pc:picChg>
        <pc:picChg chg="add del mod">
          <ac:chgData name="Rachel Nelson" userId="S::ronelson@my365.bellevue.edu::d3ba3835-ab0b-4b74-b741-e4e632065bdf" providerId="AD" clId="Web-{1887F827-0F9E-47A1-9F3D-51A63D6A2BE0}" dt="2021-10-23T21:23:56.433" v="56"/>
          <ac:picMkLst>
            <pc:docMk/>
            <pc:sldMk cId="1206798721" sldId="260"/>
            <ac:picMk id="11" creationId="{89333322-B475-4D50-BC02-E37B5D304C9B}"/>
          </ac:picMkLst>
        </pc:picChg>
        <pc:picChg chg="add del mod ord">
          <ac:chgData name="Rachel Nelson" userId="S::ronelson@my365.bellevue.edu::d3ba3835-ab0b-4b74-b741-e4e632065bdf" providerId="AD" clId="Web-{1887F827-0F9E-47A1-9F3D-51A63D6A2BE0}" dt="2021-10-23T21:27:37.654" v="131"/>
          <ac:picMkLst>
            <pc:docMk/>
            <pc:sldMk cId="1206798721" sldId="260"/>
            <ac:picMk id="14" creationId="{53FBB93C-E554-4E50-9F52-8C80A6C2EFDF}"/>
          </ac:picMkLst>
        </pc:picChg>
        <pc:picChg chg="add mod ord">
          <ac:chgData name="Rachel Nelson" userId="S::ronelson@my365.bellevue.edu::d3ba3835-ab0b-4b74-b741-e4e632065bdf" providerId="AD" clId="Web-{1887F827-0F9E-47A1-9F3D-51A63D6A2BE0}" dt="2021-10-23T21:27:30.888" v="126"/>
          <ac:picMkLst>
            <pc:docMk/>
            <pc:sldMk cId="1206798721" sldId="260"/>
            <ac:picMk id="18" creationId="{9BF3F001-BD65-468B-A363-629ECDCD0087}"/>
          </ac:picMkLst>
        </pc:picChg>
      </pc:sldChg>
      <pc:sldChg chg="addSp delSp modSp mod setBg">
        <pc:chgData name="Rachel Nelson" userId="S::ronelson@my365.bellevue.edu::d3ba3835-ab0b-4b74-b741-e4e632065bdf" providerId="AD" clId="Web-{1887F827-0F9E-47A1-9F3D-51A63D6A2BE0}" dt="2021-10-23T21:32:53.075" v="371" actId="20577"/>
        <pc:sldMkLst>
          <pc:docMk/>
          <pc:sldMk cId="2064314631" sldId="261"/>
        </pc:sldMkLst>
        <pc:spChg chg="mod">
          <ac:chgData name="Rachel Nelson" userId="S::ronelson@my365.bellevue.edu::d3ba3835-ab0b-4b74-b741-e4e632065bdf" providerId="AD" clId="Web-{1887F827-0F9E-47A1-9F3D-51A63D6A2BE0}" dt="2021-10-23T21:29:36.278" v="211"/>
          <ac:spMkLst>
            <pc:docMk/>
            <pc:sldMk cId="2064314631" sldId="261"/>
            <ac:spMk id="2" creationId="{481EEC86-2746-4A9C-B48B-01BABBDD5693}"/>
          </ac:spMkLst>
        </pc:spChg>
        <pc:spChg chg="del mod">
          <ac:chgData name="Rachel Nelson" userId="S::ronelson@my365.bellevue.edu::d3ba3835-ab0b-4b74-b741-e4e632065bdf" providerId="AD" clId="Web-{1887F827-0F9E-47A1-9F3D-51A63D6A2BE0}" dt="2021-10-23T21:29:36.278" v="211"/>
          <ac:spMkLst>
            <pc:docMk/>
            <pc:sldMk cId="2064314631" sldId="261"/>
            <ac:spMk id="3" creationId="{FB872712-0547-44A0-9B66-CA71366C22F6}"/>
          </ac:spMkLst>
        </pc:spChg>
        <pc:spChg chg="add del">
          <ac:chgData name="Rachel Nelson" userId="S::ronelson@my365.bellevue.edu::d3ba3835-ab0b-4b74-b741-e4e632065bdf" providerId="AD" clId="Web-{1887F827-0F9E-47A1-9F3D-51A63D6A2BE0}" dt="2021-10-23T21:31:38.763" v="285"/>
          <ac:spMkLst>
            <pc:docMk/>
            <pc:sldMk cId="2064314631" sldId="261"/>
            <ac:spMk id="9" creationId="{482E7304-2AC2-4A5C-924D-A6AC3FFC5EAC}"/>
          </ac:spMkLst>
        </pc:spChg>
        <pc:spChg chg="add del">
          <ac:chgData name="Rachel Nelson" userId="S::ronelson@my365.bellevue.edu::d3ba3835-ab0b-4b74-b741-e4e632065bdf" providerId="AD" clId="Web-{1887F827-0F9E-47A1-9F3D-51A63D6A2BE0}" dt="2021-10-23T21:31:38.763" v="285"/>
          <ac:spMkLst>
            <pc:docMk/>
            <pc:sldMk cId="2064314631" sldId="261"/>
            <ac:spMk id="13" creationId="{A3C183B1-1D4B-4E3D-A02E-A426E3BFA016}"/>
          </ac:spMkLst>
        </pc:spChg>
        <pc:spChg chg="add del mod">
          <ac:chgData name="Rachel Nelson" userId="S::ronelson@my365.bellevue.edu::d3ba3835-ab0b-4b74-b741-e4e632065bdf" providerId="AD" clId="Web-{1887F827-0F9E-47A1-9F3D-51A63D6A2BE0}" dt="2021-10-23T21:30:41.044" v="236"/>
          <ac:spMkLst>
            <pc:docMk/>
            <pc:sldMk cId="2064314631" sldId="261"/>
            <ac:spMk id="57" creationId="{66104D8F-4C32-4F39-BFD7-AEFA5ADA2A24}"/>
          </ac:spMkLst>
        </pc:spChg>
        <pc:spChg chg="add">
          <ac:chgData name="Rachel Nelson" userId="S::ronelson@my365.bellevue.edu::d3ba3835-ab0b-4b74-b741-e4e632065bdf" providerId="AD" clId="Web-{1887F827-0F9E-47A1-9F3D-51A63D6A2BE0}" dt="2021-10-23T21:31:38.763" v="285"/>
          <ac:spMkLst>
            <pc:docMk/>
            <pc:sldMk cId="2064314631" sldId="261"/>
            <ac:spMk id="87" creationId="{482E7304-2AC2-4A5C-924D-A6AC3FFC5EAC}"/>
          </ac:spMkLst>
        </pc:spChg>
        <pc:spChg chg="add">
          <ac:chgData name="Rachel Nelson" userId="S::ronelson@my365.bellevue.edu::d3ba3835-ab0b-4b74-b741-e4e632065bdf" providerId="AD" clId="Web-{1887F827-0F9E-47A1-9F3D-51A63D6A2BE0}" dt="2021-10-23T21:31:38.763" v="285"/>
          <ac:spMkLst>
            <pc:docMk/>
            <pc:sldMk cId="2064314631" sldId="261"/>
            <ac:spMk id="91" creationId="{A3C183B1-1D4B-4E3D-A02E-A426E3BFA016}"/>
          </ac:spMkLst>
        </pc:spChg>
        <pc:spChg chg="add del mod">
          <ac:chgData name="Rachel Nelson" userId="S::ronelson@my365.bellevue.edu::d3ba3835-ab0b-4b74-b741-e4e632065bdf" providerId="AD" clId="Web-{1887F827-0F9E-47A1-9F3D-51A63D6A2BE0}" dt="2021-10-23T21:31:38.763" v="285"/>
          <ac:spMkLst>
            <pc:docMk/>
            <pc:sldMk cId="2064314631" sldId="261"/>
            <ac:spMk id="209" creationId="{DF5D1EC3-4F13-4A94-B087-AFFCE005F132}"/>
          </ac:spMkLst>
        </pc:spChg>
        <pc:graphicFrameChg chg="add del mod modGraphic">
          <ac:chgData name="Rachel Nelson" userId="S::ronelson@my365.bellevue.edu::d3ba3835-ab0b-4b74-b741-e4e632065bdf" providerId="AD" clId="Web-{1887F827-0F9E-47A1-9F3D-51A63D6A2BE0}" dt="2021-10-23T21:31:08.622" v="239"/>
          <ac:graphicFrameMkLst>
            <pc:docMk/>
            <pc:sldMk cId="2064314631" sldId="261"/>
            <ac:graphicFrameMk id="5" creationId="{87BD4CFC-3A5C-4A37-9D0A-D43F61C27890}"/>
          </ac:graphicFrameMkLst>
        </pc:graphicFrameChg>
        <pc:graphicFrameChg chg="add modGraphic">
          <ac:chgData name="Rachel Nelson" userId="S::ronelson@my365.bellevue.edu::d3ba3835-ab0b-4b74-b741-e4e632065bdf" providerId="AD" clId="Web-{1887F827-0F9E-47A1-9F3D-51A63D6A2BE0}" dt="2021-10-23T21:32:53.075" v="371" actId="20577"/>
          <ac:graphicFrameMkLst>
            <pc:docMk/>
            <pc:sldMk cId="2064314631" sldId="261"/>
            <ac:graphicFrameMk id="211" creationId="{39E1F672-A2EF-4E0B-A133-91E6209FEEA5}"/>
          </ac:graphicFrameMkLst>
        </pc:graphicFrameChg>
        <pc:cxnChg chg="add del">
          <ac:chgData name="Rachel Nelson" userId="S::ronelson@my365.bellevue.edu::d3ba3835-ab0b-4b74-b741-e4e632065bdf" providerId="AD" clId="Web-{1887F827-0F9E-47A1-9F3D-51A63D6A2BE0}" dt="2021-10-23T21:31:38.763" v="285"/>
          <ac:cxnSpMkLst>
            <pc:docMk/>
            <pc:sldMk cId="2064314631" sldId="261"/>
            <ac:cxnSpMk id="11" creationId="{D259FEF2-F6A5-442F-BA10-4E39EECD0ABE}"/>
          </ac:cxnSpMkLst>
        </pc:cxnChg>
        <pc:cxnChg chg="add">
          <ac:chgData name="Rachel Nelson" userId="S::ronelson@my365.bellevue.edu::d3ba3835-ab0b-4b74-b741-e4e632065bdf" providerId="AD" clId="Web-{1887F827-0F9E-47A1-9F3D-51A63D6A2BE0}" dt="2021-10-23T21:31:38.763" v="285"/>
          <ac:cxnSpMkLst>
            <pc:docMk/>
            <pc:sldMk cId="2064314631" sldId="261"/>
            <ac:cxnSpMk id="89" creationId="{D259FEF2-F6A5-442F-BA10-4E39EECD0ABE}"/>
          </ac:cxnSpMkLst>
        </pc:cxnChg>
      </pc:sldChg>
      <pc:sldChg chg="addSp delSp modSp">
        <pc:chgData name="Rachel Nelson" userId="S::ronelson@my365.bellevue.edu::d3ba3835-ab0b-4b74-b741-e4e632065bdf" providerId="AD" clId="Web-{1887F827-0F9E-47A1-9F3D-51A63D6A2BE0}" dt="2021-10-23T21:25:50.466" v="90" actId="20577"/>
        <pc:sldMkLst>
          <pc:docMk/>
          <pc:sldMk cId="3059566646" sldId="265"/>
        </pc:sldMkLst>
        <pc:spChg chg="mod">
          <ac:chgData name="Rachel Nelson" userId="S::ronelson@my365.bellevue.edu::d3ba3835-ab0b-4b74-b741-e4e632065bdf" providerId="AD" clId="Web-{1887F827-0F9E-47A1-9F3D-51A63D6A2BE0}" dt="2021-10-23T21:25:50.466" v="90" actId="20577"/>
          <ac:spMkLst>
            <pc:docMk/>
            <pc:sldMk cId="3059566646" sldId="265"/>
            <ac:spMk id="3" creationId="{03DA70B6-EEA6-4B20-A317-FA653FD261A4}"/>
          </ac:spMkLst>
        </pc:spChg>
        <pc:picChg chg="del">
          <ac:chgData name="Rachel Nelson" userId="S::ronelson@my365.bellevue.edu::d3ba3835-ab0b-4b74-b741-e4e632065bdf" providerId="AD" clId="Web-{1887F827-0F9E-47A1-9F3D-51A63D6A2BE0}" dt="2021-10-23T21:24:57.980" v="61"/>
          <ac:picMkLst>
            <pc:docMk/>
            <pc:sldMk cId="3059566646" sldId="265"/>
            <ac:picMk id="4" creationId="{495257FD-6DF0-4C1D-809B-BABC87E4A9C4}"/>
          </ac:picMkLst>
        </pc:picChg>
        <pc:picChg chg="add mod">
          <ac:chgData name="Rachel Nelson" userId="S::ronelson@my365.bellevue.edu::d3ba3835-ab0b-4b74-b741-e4e632065bdf" providerId="AD" clId="Web-{1887F827-0F9E-47A1-9F3D-51A63D6A2BE0}" dt="2021-10-23T21:25:02.073" v="62" actId="1076"/>
          <ac:picMkLst>
            <pc:docMk/>
            <pc:sldMk cId="3059566646" sldId="265"/>
            <ac:picMk id="5" creationId="{B7F1BA73-77B1-4878-944C-97FA0D28A852}"/>
          </ac:picMkLst>
        </pc:picChg>
      </pc:sldChg>
    </pc:docChg>
  </pc:docChgLst>
  <pc:docChgLst>
    <pc:chgData name="Scott Breitbach" userId="S::sbreitbach@my365.bellevue.edu::82a058f2-f8cd-4751-877f-fc89ef44bfdc" providerId="AD" clId="Web-{C7DF1266-3522-488C-9DBC-2814F9CA2C5C}"/>
    <pc:docChg chg="modSld">
      <pc:chgData name="Scott Breitbach" userId="S::sbreitbach@my365.bellevue.edu::82a058f2-f8cd-4751-877f-fc89ef44bfdc" providerId="AD" clId="Web-{C7DF1266-3522-488C-9DBC-2814F9CA2C5C}" dt="2021-10-29T18:38:42.448" v="37" actId="20577"/>
      <pc:docMkLst>
        <pc:docMk/>
      </pc:docMkLst>
      <pc:sldChg chg="modSp">
        <pc:chgData name="Scott Breitbach" userId="S::sbreitbach@my365.bellevue.edu::82a058f2-f8cd-4751-877f-fc89ef44bfdc" providerId="AD" clId="Web-{C7DF1266-3522-488C-9DBC-2814F9CA2C5C}" dt="2021-10-29T18:34:59.075" v="22" actId="20577"/>
        <pc:sldMkLst>
          <pc:docMk/>
          <pc:sldMk cId="3831673351" sldId="258"/>
        </pc:sldMkLst>
        <pc:graphicFrameChg chg="modGraphic">
          <ac:chgData name="Scott Breitbach" userId="S::sbreitbach@my365.bellevue.edu::82a058f2-f8cd-4751-877f-fc89ef44bfdc" providerId="AD" clId="Web-{C7DF1266-3522-488C-9DBC-2814F9CA2C5C}" dt="2021-10-29T18:34:59.075" v="22" actId="20577"/>
          <ac:graphicFrameMkLst>
            <pc:docMk/>
            <pc:sldMk cId="3831673351" sldId="258"/>
            <ac:graphicFrameMk id="5" creationId="{EAB338EB-9294-4CB4-A854-DB158C6C74E0}"/>
          </ac:graphicFrameMkLst>
        </pc:graphicFrameChg>
      </pc:sldChg>
      <pc:sldChg chg="modSp">
        <pc:chgData name="Scott Breitbach" userId="S::sbreitbach@my365.bellevue.edu::82a058f2-f8cd-4751-877f-fc89ef44bfdc" providerId="AD" clId="Web-{C7DF1266-3522-488C-9DBC-2814F9CA2C5C}" dt="2021-10-29T18:37:04.183" v="28" actId="20577"/>
        <pc:sldMkLst>
          <pc:docMk/>
          <pc:sldMk cId="1718569565" sldId="262"/>
        </pc:sldMkLst>
        <pc:spChg chg="mod">
          <ac:chgData name="Scott Breitbach" userId="S::sbreitbach@my365.bellevue.edu::82a058f2-f8cd-4751-877f-fc89ef44bfdc" providerId="AD" clId="Web-{C7DF1266-3522-488C-9DBC-2814F9CA2C5C}" dt="2021-10-29T18:37:04.183" v="28" actId="20577"/>
          <ac:spMkLst>
            <pc:docMk/>
            <pc:sldMk cId="1718569565" sldId="262"/>
            <ac:spMk id="3" creationId="{03DA70B6-EEA6-4B20-A317-FA653FD261A4}"/>
          </ac:spMkLst>
        </pc:spChg>
      </pc:sldChg>
      <pc:sldChg chg="modSp">
        <pc:chgData name="Scott Breitbach" userId="S::sbreitbach@my365.bellevue.edu::82a058f2-f8cd-4751-877f-fc89ef44bfdc" providerId="AD" clId="Web-{C7DF1266-3522-488C-9DBC-2814F9CA2C5C}" dt="2021-10-29T18:37:31.605" v="31" actId="20577"/>
        <pc:sldMkLst>
          <pc:docMk/>
          <pc:sldMk cId="3496627484" sldId="263"/>
        </pc:sldMkLst>
        <pc:spChg chg="mod">
          <ac:chgData name="Scott Breitbach" userId="S::sbreitbach@my365.bellevue.edu::82a058f2-f8cd-4751-877f-fc89ef44bfdc" providerId="AD" clId="Web-{C7DF1266-3522-488C-9DBC-2814F9CA2C5C}" dt="2021-10-29T18:37:31.605" v="31" actId="20577"/>
          <ac:spMkLst>
            <pc:docMk/>
            <pc:sldMk cId="3496627484" sldId="263"/>
            <ac:spMk id="3" creationId="{92F37247-F07D-4DCA-BBB8-4D2C24E3ACAE}"/>
          </ac:spMkLst>
        </pc:spChg>
      </pc:sldChg>
      <pc:sldChg chg="modSp">
        <pc:chgData name="Scott Breitbach" userId="S::sbreitbach@my365.bellevue.edu::82a058f2-f8cd-4751-877f-fc89ef44bfdc" providerId="AD" clId="Web-{C7DF1266-3522-488C-9DBC-2814F9CA2C5C}" dt="2021-10-29T18:38:11.886" v="35" actId="20577"/>
        <pc:sldMkLst>
          <pc:docMk/>
          <pc:sldMk cId="1697332092" sldId="264"/>
        </pc:sldMkLst>
        <pc:spChg chg="mod">
          <ac:chgData name="Scott Breitbach" userId="S::sbreitbach@my365.bellevue.edu::82a058f2-f8cd-4751-877f-fc89ef44bfdc" providerId="AD" clId="Web-{C7DF1266-3522-488C-9DBC-2814F9CA2C5C}" dt="2021-10-29T18:38:11.886" v="35" actId="20577"/>
          <ac:spMkLst>
            <pc:docMk/>
            <pc:sldMk cId="1697332092" sldId="264"/>
            <ac:spMk id="3" creationId="{03DA70B6-EEA6-4B20-A317-FA653FD261A4}"/>
          </ac:spMkLst>
        </pc:spChg>
      </pc:sldChg>
      <pc:sldChg chg="modSp">
        <pc:chgData name="Scott Breitbach" userId="S::sbreitbach@my365.bellevue.edu::82a058f2-f8cd-4751-877f-fc89ef44bfdc" providerId="AD" clId="Web-{C7DF1266-3522-488C-9DBC-2814F9CA2C5C}" dt="2021-10-29T18:38:42.448" v="37" actId="20577"/>
        <pc:sldMkLst>
          <pc:docMk/>
          <pc:sldMk cId="3059566646" sldId="265"/>
        </pc:sldMkLst>
        <pc:spChg chg="mod">
          <ac:chgData name="Scott Breitbach" userId="S::sbreitbach@my365.bellevue.edu::82a058f2-f8cd-4751-877f-fc89ef44bfdc" providerId="AD" clId="Web-{C7DF1266-3522-488C-9DBC-2814F9CA2C5C}" dt="2021-10-29T18:38:42.448" v="37" actId="20577"/>
          <ac:spMkLst>
            <pc:docMk/>
            <pc:sldMk cId="3059566646" sldId="265"/>
            <ac:spMk id="3" creationId="{03DA70B6-EEA6-4B20-A317-FA653FD261A4}"/>
          </ac:spMkLst>
        </pc:spChg>
      </pc:sldChg>
    </pc:docChg>
  </pc:docChgLst>
  <pc:docChgLst>
    <pc:chgData name="Scott Breitbach" userId="S::sbreitbach@my365.bellevue.edu::82a058f2-f8cd-4751-877f-fc89ef44bfdc" providerId="AD" clId="Web-{70C922A5-A25A-4DDA-8B85-1F5618B8CA77}"/>
    <pc:docChg chg="addSld delSld modSld">
      <pc:chgData name="Scott Breitbach" userId="S::sbreitbach@my365.bellevue.edu::82a058f2-f8cd-4751-877f-fc89ef44bfdc" providerId="AD" clId="Web-{70C922A5-A25A-4DDA-8B85-1F5618B8CA77}" dt="2021-10-23T16:48:18.159" v="649"/>
      <pc:docMkLst>
        <pc:docMk/>
      </pc:docMkLst>
      <pc:sldChg chg="modSp">
        <pc:chgData name="Scott Breitbach" userId="S::sbreitbach@my365.bellevue.edu::82a058f2-f8cd-4751-877f-fc89ef44bfdc" providerId="AD" clId="Web-{70C922A5-A25A-4DDA-8B85-1F5618B8CA77}" dt="2021-10-23T16:17:49.465" v="329" actId="20577"/>
        <pc:sldMkLst>
          <pc:docMk/>
          <pc:sldMk cId="3831673351" sldId="258"/>
        </pc:sldMkLst>
        <pc:spChg chg="mod">
          <ac:chgData name="Scott Breitbach" userId="S::sbreitbach@my365.bellevue.edu::82a058f2-f8cd-4751-877f-fc89ef44bfdc" providerId="AD" clId="Web-{70C922A5-A25A-4DDA-8B85-1F5618B8CA77}" dt="2021-10-23T16:17:49.465" v="329" actId="20577"/>
          <ac:spMkLst>
            <pc:docMk/>
            <pc:sldMk cId="3831673351" sldId="258"/>
            <ac:spMk id="3" creationId="{BEED317E-EC3A-4C91-B168-4B06A16BCD62}"/>
          </ac:spMkLst>
        </pc:spChg>
      </pc:sldChg>
      <pc:sldChg chg="modSp add del">
        <pc:chgData name="Scott Breitbach" userId="S::sbreitbach@my365.bellevue.edu::82a058f2-f8cd-4751-877f-fc89ef44bfdc" providerId="AD" clId="Web-{70C922A5-A25A-4DDA-8B85-1F5618B8CA77}" dt="2021-10-23T16:48:18.159" v="649"/>
        <pc:sldMkLst>
          <pc:docMk/>
          <pc:sldMk cId="1727155797" sldId="259"/>
        </pc:sldMkLst>
        <pc:spChg chg="mod">
          <ac:chgData name="Scott Breitbach" userId="S::sbreitbach@my365.bellevue.edu::82a058f2-f8cd-4751-877f-fc89ef44bfdc" providerId="AD" clId="Web-{70C922A5-A25A-4DDA-8B85-1F5618B8CA77}" dt="2021-10-23T16:41:47.989" v="599" actId="20577"/>
          <ac:spMkLst>
            <pc:docMk/>
            <pc:sldMk cId="1727155797" sldId="259"/>
            <ac:spMk id="3" creationId="{03DA70B6-EEA6-4B20-A317-FA653FD261A4}"/>
          </ac:spMkLst>
        </pc:spChg>
      </pc:sldChg>
      <pc:sldChg chg="addSp delSp modSp add replId">
        <pc:chgData name="Scott Breitbach" userId="S::sbreitbach@my365.bellevue.edu::82a058f2-f8cd-4751-877f-fc89ef44bfdc" providerId="AD" clId="Web-{70C922A5-A25A-4DDA-8B85-1F5618B8CA77}" dt="2021-10-23T16:47:38.691" v="648" actId="14100"/>
        <pc:sldMkLst>
          <pc:docMk/>
          <pc:sldMk cId="1718569565" sldId="262"/>
        </pc:sldMkLst>
        <pc:spChg chg="mod">
          <ac:chgData name="Scott Breitbach" userId="S::sbreitbach@my365.bellevue.edu::82a058f2-f8cd-4751-877f-fc89ef44bfdc" providerId="AD" clId="Web-{70C922A5-A25A-4DDA-8B85-1F5618B8CA77}" dt="2021-10-23T16:37:14.912" v="494" actId="20577"/>
          <ac:spMkLst>
            <pc:docMk/>
            <pc:sldMk cId="1718569565" sldId="262"/>
            <ac:spMk id="2" creationId="{00EA7E02-2350-4616-B17E-6350D4E1ADBC}"/>
          </ac:spMkLst>
        </pc:spChg>
        <pc:spChg chg="mod">
          <ac:chgData name="Scott Breitbach" userId="S::sbreitbach@my365.bellevue.edu::82a058f2-f8cd-4751-877f-fc89ef44bfdc" providerId="AD" clId="Web-{70C922A5-A25A-4DDA-8B85-1F5618B8CA77}" dt="2021-10-23T16:46:45.707" v="643" actId="20577"/>
          <ac:spMkLst>
            <pc:docMk/>
            <pc:sldMk cId="1718569565" sldId="262"/>
            <ac:spMk id="3" creationId="{03DA70B6-EEA6-4B20-A317-FA653FD261A4}"/>
          </ac:spMkLst>
        </pc:spChg>
        <pc:spChg chg="add del">
          <ac:chgData name="Scott Breitbach" userId="S::sbreitbach@my365.bellevue.edu::82a058f2-f8cd-4751-877f-fc89ef44bfdc" providerId="AD" clId="Web-{70C922A5-A25A-4DDA-8B85-1F5618B8CA77}" dt="2021-10-23T16:37:45.443" v="499"/>
          <ac:spMkLst>
            <pc:docMk/>
            <pc:sldMk cId="1718569565" sldId="262"/>
            <ac:spMk id="4" creationId="{EEC90006-4885-4799-8167-A0103CEAD939}"/>
          </ac:spMkLst>
        </pc:spChg>
        <pc:picChg chg="add mod">
          <ac:chgData name="Scott Breitbach" userId="S::sbreitbach@my365.bellevue.edu::82a058f2-f8cd-4751-877f-fc89ef44bfdc" providerId="AD" clId="Web-{70C922A5-A25A-4DDA-8B85-1F5618B8CA77}" dt="2021-10-23T16:47:38.691" v="648" actId="14100"/>
          <ac:picMkLst>
            <pc:docMk/>
            <pc:sldMk cId="1718569565" sldId="262"/>
            <ac:picMk id="5" creationId="{3746EE81-4D5D-425B-8626-EF75A84C60C9}"/>
          </ac:picMkLst>
        </pc:picChg>
      </pc:sldChg>
      <pc:sldChg chg="modSp add replId">
        <pc:chgData name="Scott Breitbach" userId="S::sbreitbach@my365.bellevue.edu::82a058f2-f8cd-4751-877f-fc89ef44bfdc" providerId="AD" clId="Web-{70C922A5-A25A-4DDA-8B85-1F5618B8CA77}" dt="2021-10-23T16:42:39.067" v="608" actId="20577"/>
        <pc:sldMkLst>
          <pc:docMk/>
          <pc:sldMk cId="3496627484" sldId="263"/>
        </pc:sldMkLst>
        <pc:spChg chg="mod">
          <ac:chgData name="Scott Breitbach" userId="S::sbreitbach@my365.bellevue.edu::82a058f2-f8cd-4751-877f-fc89ef44bfdc" providerId="AD" clId="Web-{70C922A5-A25A-4DDA-8B85-1F5618B8CA77}" dt="2021-10-23T16:42:21.614" v="604" actId="20577"/>
          <ac:spMkLst>
            <pc:docMk/>
            <pc:sldMk cId="3496627484" sldId="263"/>
            <ac:spMk id="2" creationId="{00EA7E02-2350-4616-B17E-6350D4E1ADBC}"/>
          </ac:spMkLst>
        </pc:spChg>
        <pc:spChg chg="mod">
          <ac:chgData name="Scott Breitbach" userId="S::sbreitbach@my365.bellevue.edu::82a058f2-f8cd-4751-877f-fc89ef44bfdc" providerId="AD" clId="Web-{70C922A5-A25A-4DDA-8B85-1F5618B8CA77}" dt="2021-10-23T16:42:39.067" v="608" actId="20577"/>
          <ac:spMkLst>
            <pc:docMk/>
            <pc:sldMk cId="3496627484" sldId="263"/>
            <ac:spMk id="3" creationId="{03DA70B6-EEA6-4B20-A317-FA653FD261A4}"/>
          </ac:spMkLst>
        </pc:spChg>
      </pc:sldChg>
      <pc:sldChg chg="modSp add replId">
        <pc:chgData name="Scott Breitbach" userId="S::sbreitbach@my365.bellevue.edu::82a058f2-f8cd-4751-877f-fc89ef44bfdc" providerId="AD" clId="Web-{70C922A5-A25A-4DDA-8B85-1F5618B8CA77}" dt="2021-10-23T16:43:08.083" v="620" actId="20577"/>
        <pc:sldMkLst>
          <pc:docMk/>
          <pc:sldMk cId="1697332092" sldId="264"/>
        </pc:sldMkLst>
        <pc:spChg chg="mod">
          <ac:chgData name="Scott Breitbach" userId="S::sbreitbach@my365.bellevue.edu::82a058f2-f8cd-4751-877f-fc89ef44bfdc" providerId="AD" clId="Web-{70C922A5-A25A-4DDA-8B85-1F5618B8CA77}" dt="2021-10-23T16:42:58.270" v="617" actId="20577"/>
          <ac:spMkLst>
            <pc:docMk/>
            <pc:sldMk cId="1697332092" sldId="264"/>
            <ac:spMk id="2" creationId="{00EA7E02-2350-4616-B17E-6350D4E1ADBC}"/>
          </ac:spMkLst>
        </pc:spChg>
        <pc:spChg chg="mod">
          <ac:chgData name="Scott Breitbach" userId="S::sbreitbach@my365.bellevue.edu::82a058f2-f8cd-4751-877f-fc89ef44bfdc" providerId="AD" clId="Web-{70C922A5-A25A-4DDA-8B85-1F5618B8CA77}" dt="2021-10-23T16:43:08.083" v="620" actId="20577"/>
          <ac:spMkLst>
            <pc:docMk/>
            <pc:sldMk cId="1697332092" sldId="264"/>
            <ac:spMk id="3" creationId="{03DA70B6-EEA6-4B20-A317-FA653FD261A4}"/>
          </ac:spMkLst>
        </pc:spChg>
      </pc:sldChg>
      <pc:sldChg chg="add del replId">
        <pc:chgData name="Scott Breitbach" userId="S::sbreitbach@my365.bellevue.edu::82a058f2-f8cd-4751-877f-fc89ef44bfdc" providerId="AD" clId="Web-{70C922A5-A25A-4DDA-8B85-1F5618B8CA77}" dt="2021-10-23T16:43:19.864" v="622"/>
        <pc:sldMkLst>
          <pc:docMk/>
          <pc:sldMk cId="2716231533" sldId="265"/>
        </pc:sldMkLst>
      </pc:sldChg>
      <pc:sldChg chg="modSp add replId">
        <pc:chgData name="Scott Breitbach" userId="S::sbreitbach@my365.bellevue.edu::82a058f2-f8cd-4751-877f-fc89ef44bfdc" providerId="AD" clId="Web-{70C922A5-A25A-4DDA-8B85-1F5618B8CA77}" dt="2021-10-23T16:43:52.410" v="630" actId="20577"/>
        <pc:sldMkLst>
          <pc:docMk/>
          <pc:sldMk cId="3059566646" sldId="265"/>
        </pc:sldMkLst>
        <pc:spChg chg="mod">
          <ac:chgData name="Scott Breitbach" userId="S::sbreitbach@my365.bellevue.edu::82a058f2-f8cd-4751-877f-fc89ef44bfdc" providerId="AD" clId="Web-{70C922A5-A25A-4DDA-8B85-1F5618B8CA77}" dt="2021-10-23T16:43:52.410" v="630" actId="20577"/>
          <ac:spMkLst>
            <pc:docMk/>
            <pc:sldMk cId="3059566646" sldId="265"/>
            <ac:spMk id="2" creationId="{00EA7E02-2350-4616-B17E-6350D4E1ADBC}"/>
          </ac:spMkLst>
        </pc:spChg>
        <pc:spChg chg="mod">
          <ac:chgData name="Scott Breitbach" userId="S::sbreitbach@my365.bellevue.edu::82a058f2-f8cd-4751-877f-fc89ef44bfdc" providerId="AD" clId="Web-{70C922A5-A25A-4DDA-8B85-1F5618B8CA77}" dt="2021-10-23T16:43:40.692" v="625" actId="20577"/>
          <ac:spMkLst>
            <pc:docMk/>
            <pc:sldMk cId="3059566646" sldId="265"/>
            <ac:spMk id="3" creationId="{03DA70B6-EEA6-4B20-A317-FA653FD261A4}"/>
          </ac:spMkLst>
        </pc:spChg>
      </pc:sldChg>
    </pc:docChg>
  </pc:docChgLst>
  <pc:docChgLst>
    <pc:chgData name="Rachel Nelson" userId="S::ronelson@my365.bellevue.edu::d3ba3835-ab0b-4b74-b741-e4e632065bdf" providerId="AD" clId="Web-{2E2F777F-F1AF-4B74-B711-F8AD34B5AD94}"/>
    <pc:docChg chg="modSld">
      <pc:chgData name="Rachel Nelson" userId="S::ronelson@my365.bellevue.edu::d3ba3835-ab0b-4b74-b741-e4e632065bdf" providerId="AD" clId="Web-{2E2F777F-F1AF-4B74-B711-F8AD34B5AD94}" dt="2021-10-25T18:17:17.794" v="0" actId="20577"/>
      <pc:docMkLst>
        <pc:docMk/>
      </pc:docMkLst>
      <pc:sldChg chg="modSp">
        <pc:chgData name="Rachel Nelson" userId="S::ronelson@my365.bellevue.edu::d3ba3835-ab0b-4b74-b741-e4e632065bdf" providerId="AD" clId="Web-{2E2F777F-F1AF-4B74-B711-F8AD34B5AD94}" dt="2021-10-25T18:17:17.794" v="0" actId="20577"/>
        <pc:sldMkLst>
          <pc:docMk/>
          <pc:sldMk cId="109857222" sldId="256"/>
        </pc:sldMkLst>
        <pc:spChg chg="mod">
          <ac:chgData name="Rachel Nelson" userId="S::ronelson@my365.bellevue.edu::d3ba3835-ab0b-4b74-b741-e4e632065bdf" providerId="AD" clId="Web-{2E2F777F-F1AF-4B74-B711-F8AD34B5AD94}" dt="2021-10-25T18:17:17.794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achel Nelson" userId="S::ronelson@my365.bellevue.edu::d3ba3835-ab0b-4b74-b741-e4e632065bdf" providerId="AD" clId="Web-{95994E9E-EE95-4F87-8111-699D8976D7CC}"/>
    <pc:docChg chg="modSld">
      <pc:chgData name="Rachel Nelson" userId="S::ronelson@my365.bellevue.edu::d3ba3835-ab0b-4b74-b741-e4e632065bdf" providerId="AD" clId="Web-{95994E9E-EE95-4F87-8111-699D8976D7CC}" dt="2021-10-28T22:31:02.096" v="23" actId="20577"/>
      <pc:docMkLst>
        <pc:docMk/>
      </pc:docMkLst>
      <pc:sldChg chg="modSp">
        <pc:chgData name="Rachel Nelson" userId="S::ronelson@my365.bellevue.edu::d3ba3835-ab0b-4b74-b741-e4e632065bdf" providerId="AD" clId="Web-{95994E9E-EE95-4F87-8111-699D8976D7CC}" dt="2021-10-28T22:31:02.096" v="23" actId="20577"/>
        <pc:sldMkLst>
          <pc:docMk/>
          <pc:sldMk cId="1697332092" sldId="264"/>
        </pc:sldMkLst>
        <pc:spChg chg="mod">
          <ac:chgData name="Rachel Nelson" userId="S::ronelson@my365.bellevue.edu::d3ba3835-ab0b-4b74-b741-e4e632065bdf" providerId="AD" clId="Web-{95994E9E-EE95-4F87-8111-699D8976D7CC}" dt="2021-10-28T22:31:02.096" v="23" actId="20577"/>
          <ac:spMkLst>
            <pc:docMk/>
            <pc:sldMk cId="1697332092" sldId="264"/>
            <ac:spMk id="2" creationId="{00EA7E02-2350-4616-B17E-6350D4E1ADBC}"/>
          </ac:spMkLst>
        </pc:spChg>
      </pc:sldChg>
    </pc:docChg>
  </pc:docChgLst>
  <pc:docChgLst>
    <pc:chgData name="Scott Breitbach" userId="S::sbreitbach@my365.bellevue.edu::82a058f2-f8cd-4751-877f-fc89ef44bfdc" providerId="AD" clId="Web-{7AB9E2CF-9CB9-46F6-B490-920157FEDA3B}"/>
    <pc:docChg chg="addSld modSld">
      <pc:chgData name="Scott Breitbach" userId="S::sbreitbach@my365.bellevue.edu::82a058f2-f8cd-4751-877f-fc89ef44bfdc" providerId="AD" clId="Web-{7AB9E2CF-9CB9-46F6-B490-920157FEDA3B}" dt="2021-10-18T23:22:44.076" v="315" actId="20577"/>
      <pc:docMkLst>
        <pc:docMk/>
      </pc:docMkLst>
      <pc:sldChg chg="modSp">
        <pc:chgData name="Scott Breitbach" userId="S::sbreitbach@my365.bellevue.edu::82a058f2-f8cd-4751-877f-fc89ef44bfdc" providerId="AD" clId="Web-{7AB9E2CF-9CB9-46F6-B490-920157FEDA3B}" dt="2021-10-18T23:03:29.520" v="61" actId="20577"/>
        <pc:sldMkLst>
          <pc:docMk/>
          <pc:sldMk cId="109857222" sldId="256"/>
        </pc:sldMkLst>
        <pc:spChg chg="mod">
          <ac:chgData name="Scott Breitbach" userId="S::sbreitbach@my365.bellevue.edu::82a058f2-f8cd-4751-877f-fc89ef44bfdc" providerId="AD" clId="Web-{7AB9E2CF-9CB9-46F6-B490-920157FEDA3B}" dt="2021-10-18T23:02:39.598" v="4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cott Breitbach" userId="S::sbreitbach@my365.bellevue.edu::82a058f2-f8cd-4751-877f-fc89ef44bfdc" providerId="AD" clId="Web-{7AB9E2CF-9CB9-46F6-B490-920157FEDA3B}" dt="2021-10-18T23:03:29.520" v="6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cott Breitbach" userId="S::sbreitbach@my365.bellevue.edu::82a058f2-f8cd-4751-877f-fc89ef44bfdc" providerId="AD" clId="Web-{7AB9E2CF-9CB9-46F6-B490-920157FEDA3B}" dt="2021-10-18T23:13:56.291" v="124" actId="20577"/>
        <pc:sldMkLst>
          <pc:docMk/>
          <pc:sldMk cId="2508005886" sldId="257"/>
        </pc:sldMkLst>
        <pc:spChg chg="mod">
          <ac:chgData name="Scott Breitbach" userId="S::sbreitbach@my365.bellevue.edu::82a058f2-f8cd-4751-877f-fc89ef44bfdc" providerId="AD" clId="Web-{7AB9E2CF-9CB9-46F6-B490-920157FEDA3B}" dt="2021-10-18T23:13:43.479" v="110" actId="20577"/>
          <ac:spMkLst>
            <pc:docMk/>
            <pc:sldMk cId="2508005886" sldId="257"/>
            <ac:spMk id="2" creationId="{3E4E0E98-E8CF-41A5-8086-229795218B04}"/>
          </ac:spMkLst>
        </pc:spChg>
        <pc:spChg chg="mod">
          <ac:chgData name="Scott Breitbach" userId="S::sbreitbach@my365.bellevue.edu::82a058f2-f8cd-4751-877f-fc89ef44bfdc" providerId="AD" clId="Web-{7AB9E2CF-9CB9-46F6-B490-920157FEDA3B}" dt="2021-10-18T23:13:56.291" v="124" actId="20577"/>
          <ac:spMkLst>
            <pc:docMk/>
            <pc:sldMk cId="2508005886" sldId="257"/>
            <ac:spMk id="3" creationId="{9E0659EB-CBA5-4BE3-A0F4-03EACCFD9660}"/>
          </ac:spMkLst>
        </pc:spChg>
      </pc:sldChg>
      <pc:sldChg chg="modSp new">
        <pc:chgData name="Scott Breitbach" userId="S::sbreitbach@my365.bellevue.edu::82a058f2-f8cd-4751-877f-fc89ef44bfdc" providerId="AD" clId="Web-{7AB9E2CF-9CB9-46F6-B490-920157FEDA3B}" dt="2021-10-18T23:16:13.792" v="189" actId="20577"/>
        <pc:sldMkLst>
          <pc:docMk/>
          <pc:sldMk cId="3831673351" sldId="258"/>
        </pc:sldMkLst>
        <pc:spChg chg="mod">
          <ac:chgData name="Scott Breitbach" userId="S::sbreitbach@my365.bellevue.edu::82a058f2-f8cd-4751-877f-fc89ef44bfdc" providerId="AD" clId="Web-{7AB9E2CF-9CB9-46F6-B490-920157FEDA3B}" dt="2021-10-18T23:14:29.666" v="142" actId="20577"/>
          <ac:spMkLst>
            <pc:docMk/>
            <pc:sldMk cId="3831673351" sldId="258"/>
            <ac:spMk id="2" creationId="{FAF69539-5473-4B25-ACE3-B215F2616B97}"/>
          </ac:spMkLst>
        </pc:spChg>
        <pc:spChg chg="mod">
          <ac:chgData name="Scott Breitbach" userId="S::sbreitbach@my365.bellevue.edu::82a058f2-f8cd-4751-877f-fc89ef44bfdc" providerId="AD" clId="Web-{7AB9E2CF-9CB9-46F6-B490-920157FEDA3B}" dt="2021-10-18T23:16:13.792" v="189" actId="20577"/>
          <ac:spMkLst>
            <pc:docMk/>
            <pc:sldMk cId="3831673351" sldId="258"/>
            <ac:spMk id="3" creationId="{BEED317E-EC3A-4C91-B168-4B06A16BCD62}"/>
          </ac:spMkLst>
        </pc:spChg>
      </pc:sldChg>
      <pc:sldChg chg="addSp delSp modSp new">
        <pc:chgData name="Scott Breitbach" userId="S::sbreitbach@my365.bellevue.edu::82a058f2-f8cd-4751-877f-fc89ef44bfdc" providerId="AD" clId="Web-{7AB9E2CF-9CB9-46F6-B490-920157FEDA3B}" dt="2021-10-18T23:19:24.747" v="253" actId="20577"/>
        <pc:sldMkLst>
          <pc:docMk/>
          <pc:sldMk cId="1727155797" sldId="259"/>
        </pc:sldMkLst>
        <pc:spChg chg="mod">
          <ac:chgData name="Scott Breitbach" userId="S::sbreitbach@my365.bellevue.edu::82a058f2-f8cd-4751-877f-fc89ef44bfdc" providerId="AD" clId="Web-{7AB9E2CF-9CB9-46F6-B490-920157FEDA3B}" dt="2021-10-18T23:19:24.747" v="253" actId="20577"/>
          <ac:spMkLst>
            <pc:docMk/>
            <pc:sldMk cId="1727155797" sldId="259"/>
            <ac:spMk id="2" creationId="{00EA7E02-2350-4616-B17E-6350D4E1ADBC}"/>
          </ac:spMkLst>
        </pc:spChg>
        <pc:spChg chg="mod">
          <ac:chgData name="Scott Breitbach" userId="S::sbreitbach@my365.bellevue.edu::82a058f2-f8cd-4751-877f-fc89ef44bfdc" providerId="AD" clId="Web-{7AB9E2CF-9CB9-46F6-B490-920157FEDA3B}" dt="2021-10-18T23:19:18.278" v="246" actId="20577"/>
          <ac:spMkLst>
            <pc:docMk/>
            <pc:sldMk cId="1727155797" sldId="259"/>
            <ac:spMk id="3" creationId="{03DA70B6-EEA6-4B20-A317-FA653FD261A4}"/>
          </ac:spMkLst>
        </pc:spChg>
        <pc:spChg chg="add del">
          <ac:chgData name="Scott Breitbach" userId="S::sbreitbach@my365.bellevue.edu::82a058f2-f8cd-4751-877f-fc89ef44bfdc" providerId="AD" clId="Web-{7AB9E2CF-9CB9-46F6-B490-920157FEDA3B}" dt="2021-10-18T23:14:41.635" v="144"/>
          <ac:spMkLst>
            <pc:docMk/>
            <pc:sldMk cId="1727155797" sldId="259"/>
            <ac:spMk id="4" creationId="{FB72095C-46C3-4716-9D5B-25E72D2C7203}"/>
          </ac:spMkLst>
        </pc:spChg>
      </pc:sldChg>
      <pc:sldChg chg="modSp new">
        <pc:chgData name="Scott Breitbach" userId="S::sbreitbach@my365.bellevue.edu::82a058f2-f8cd-4751-877f-fc89ef44bfdc" providerId="AD" clId="Web-{7AB9E2CF-9CB9-46F6-B490-920157FEDA3B}" dt="2021-10-18T23:20:23.216" v="287" actId="20577"/>
        <pc:sldMkLst>
          <pc:docMk/>
          <pc:sldMk cId="1206798721" sldId="260"/>
        </pc:sldMkLst>
        <pc:spChg chg="mod">
          <ac:chgData name="Scott Breitbach" userId="S::sbreitbach@my365.bellevue.edu::82a058f2-f8cd-4751-877f-fc89ef44bfdc" providerId="AD" clId="Web-{7AB9E2CF-9CB9-46F6-B490-920157FEDA3B}" dt="2021-10-18T23:19:41.434" v="261" actId="20577"/>
          <ac:spMkLst>
            <pc:docMk/>
            <pc:sldMk cId="1206798721" sldId="260"/>
            <ac:spMk id="2" creationId="{6D0D1B5C-710C-4BE9-9F07-1A10E923BE00}"/>
          </ac:spMkLst>
        </pc:spChg>
        <pc:spChg chg="mod">
          <ac:chgData name="Scott Breitbach" userId="S::sbreitbach@my365.bellevue.edu::82a058f2-f8cd-4751-877f-fc89ef44bfdc" providerId="AD" clId="Web-{7AB9E2CF-9CB9-46F6-B490-920157FEDA3B}" dt="2021-10-18T23:20:23.216" v="287" actId="20577"/>
          <ac:spMkLst>
            <pc:docMk/>
            <pc:sldMk cId="1206798721" sldId="260"/>
            <ac:spMk id="3" creationId="{DEF718C3-2BBF-4058-BA5F-FA93C85528B6}"/>
          </ac:spMkLst>
        </pc:spChg>
      </pc:sldChg>
      <pc:sldChg chg="modSp new">
        <pc:chgData name="Scott Breitbach" userId="S::sbreitbach@my365.bellevue.edu::82a058f2-f8cd-4751-877f-fc89ef44bfdc" providerId="AD" clId="Web-{7AB9E2CF-9CB9-46F6-B490-920157FEDA3B}" dt="2021-10-18T23:22:44.076" v="315" actId="20577"/>
        <pc:sldMkLst>
          <pc:docMk/>
          <pc:sldMk cId="2064314631" sldId="261"/>
        </pc:sldMkLst>
        <pc:spChg chg="mod">
          <ac:chgData name="Scott Breitbach" userId="S::sbreitbach@my365.bellevue.edu::82a058f2-f8cd-4751-877f-fc89ef44bfdc" providerId="AD" clId="Web-{7AB9E2CF-9CB9-46F6-B490-920157FEDA3B}" dt="2021-10-18T23:22:02.092" v="300" actId="20577"/>
          <ac:spMkLst>
            <pc:docMk/>
            <pc:sldMk cId="2064314631" sldId="261"/>
            <ac:spMk id="2" creationId="{481EEC86-2746-4A9C-B48B-01BABBDD5693}"/>
          </ac:spMkLst>
        </pc:spChg>
        <pc:spChg chg="mod">
          <ac:chgData name="Scott Breitbach" userId="S::sbreitbach@my365.bellevue.edu::82a058f2-f8cd-4751-877f-fc89ef44bfdc" providerId="AD" clId="Web-{7AB9E2CF-9CB9-46F6-B490-920157FEDA3B}" dt="2021-10-18T23:22:44.076" v="315" actId="20577"/>
          <ac:spMkLst>
            <pc:docMk/>
            <pc:sldMk cId="2064314631" sldId="261"/>
            <ac:spMk id="3" creationId="{FB872712-0547-44A0-9B66-CA71366C22F6}"/>
          </ac:spMkLst>
        </pc:spChg>
      </pc:sldChg>
    </pc:docChg>
  </pc:docChgLst>
  <pc:docChgLst>
    <pc:chgData name="Rachel Nelson" userId="S::ronelson@my365.bellevue.edu::d3ba3835-ab0b-4b74-b741-e4e632065bdf" providerId="AD" clId="Web-{3F943C2A-6EF9-48A2-841E-2E0DBC07DF90}"/>
    <pc:docChg chg="delSld modSld">
      <pc:chgData name="Rachel Nelson" userId="S::ronelson@my365.bellevue.edu::d3ba3835-ab0b-4b74-b741-e4e632065bdf" providerId="AD" clId="Web-{3F943C2A-6EF9-48A2-841E-2E0DBC07DF90}" dt="2021-10-23T21:18:01.133" v="123" actId="20577"/>
      <pc:docMkLst>
        <pc:docMk/>
      </pc:docMkLst>
      <pc:sldChg chg="addSp delSp modSp">
        <pc:chgData name="Rachel Nelson" userId="S::ronelson@my365.bellevue.edu::d3ba3835-ab0b-4b74-b741-e4e632065bdf" providerId="AD" clId="Web-{3F943C2A-6EF9-48A2-841E-2E0DBC07DF90}" dt="2021-10-23T21:01:31.136" v="1"/>
        <pc:sldMkLst>
          <pc:docMk/>
          <pc:sldMk cId="2508005886" sldId="257"/>
        </pc:sldMkLst>
        <pc:spChg chg="mod">
          <ac:chgData name="Rachel Nelson" userId="S::ronelson@my365.bellevue.edu::d3ba3835-ab0b-4b74-b741-e4e632065bdf" providerId="AD" clId="Web-{3F943C2A-6EF9-48A2-841E-2E0DBC07DF90}" dt="2021-10-23T21:01:31.136" v="1"/>
          <ac:spMkLst>
            <pc:docMk/>
            <pc:sldMk cId="2508005886" sldId="257"/>
            <ac:spMk id="2" creationId="{3E4E0E98-E8CF-41A5-8086-229795218B04}"/>
          </ac:spMkLst>
        </pc:spChg>
        <pc:spChg chg="mod">
          <ac:chgData name="Rachel Nelson" userId="S::ronelson@my365.bellevue.edu::d3ba3835-ab0b-4b74-b741-e4e632065bdf" providerId="AD" clId="Web-{3F943C2A-6EF9-48A2-841E-2E0DBC07DF90}" dt="2021-10-23T21:01:31.136" v="1"/>
          <ac:spMkLst>
            <pc:docMk/>
            <pc:sldMk cId="2508005886" sldId="257"/>
            <ac:spMk id="3" creationId="{9E0659EB-CBA5-4BE3-A0F4-03EACCFD9660}"/>
          </ac:spMkLst>
        </pc:spChg>
        <pc:spChg chg="del">
          <ac:chgData name="Rachel Nelson" userId="S::ronelson@my365.bellevue.edu::d3ba3835-ab0b-4b74-b741-e4e632065bdf" providerId="AD" clId="Web-{3F943C2A-6EF9-48A2-841E-2E0DBC07DF90}" dt="2021-10-23T21:01:31.136" v="1"/>
          <ac:spMkLst>
            <pc:docMk/>
            <pc:sldMk cId="2508005886" sldId="257"/>
            <ac:spMk id="8" creationId="{0216D9FD-860F-4F5C-8D9B-CE7002071D21}"/>
          </ac:spMkLst>
        </pc:spChg>
        <pc:spChg chg="del">
          <ac:chgData name="Rachel Nelson" userId="S::ronelson@my365.bellevue.edu::d3ba3835-ab0b-4b74-b741-e4e632065bdf" providerId="AD" clId="Web-{3F943C2A-6EF9-48A2-841E-2E0DBC07DF90}" dt="2021-10-23T21:01:31.136" v="1"/>
          <ac:spMkLst>
            <pc:docMk/>
            <pc:sldMk cId="2508005886" sldId="257"/>
            <ac:spMk id="10" creationId="{8D074069-7026-466C-B495-20FB9578CFBB}"/>
          </ac:spMkLst>
        </pc:spChg>
        <pc:spChg chg="del">
          <ac:chgData name="Rachel Nelson" userId="S::ronelson@my365.bellevue.edu::d3ba3835-ab0b-4b74-b741-e4e632065bdf" providerId="AD" clId="Web-{3F943C2A-6EF9-48A2-841E-2E0DBC07DF90}" dt="2021-10-23T21:01:31.136" v="1"/>
          <ac:spMkLst>
            <pc:docMk/>
            <pc:sldMk cId="2508005886" sldId="257"/>
            <ac:spMk id="12" creationId="{C1685D80-4D5A-471F-9215-651424F47500}"/>
          </ac:spMkLst>
        </pc:spChg>
        <pc:spChg chg="add">
          <ac:chgData name="Rachel Nelson" userId="S::ronelson@my365.bellevue.edu::d3ba3835-ab0b-4b74-b741-e4e632065bdf" providerId="AD" clId="Web-{3F943C2A-6EF9-48A2-841E-2E0DBC07DF90}" dt="2021-10-23T21:01:31.136" v="1"/>
          <ac:spMkLst>
            <pc:docMk/>
            <pc:sldMk cId="2508005886" sldId="257"/>
            <ac:spMk id="17" creationId="{29C51009-A09A-4689-8E6C-F8FC99E6A840}"/>
          </ac:spMkLst>
        </pc:spChg>
        <pc:cxnChg chg="add">
          <ac:chgData name="Rachel Nelson" userId="S::ronelson@my365.bellevue.edu::d3ba3835-ab0b-4b74-b741-e4e632065bdf" providerId="AD" clId="Web-{3F943C2A-6EF9-48A2-841E-2E0DBC07DF90}" dt="2021-10-23T21:01:31.136" v="1"/>
          <ac:cxnSpMkLst>
            <pc:docMk/>
            <pc:sldMk cId="2508005886" sldId="257"/>
            <ac:cxnSpMk id="19" creationId="{9EC65442-F244-409C-BF44-C5D6472E810A}"/>
          </ac:cxnSpMkLst>
        </pc:cxnChg>
      </pc:sldChg>
      <pc:sldChg chg="addSp delSp modSp mod modClrScheme delDesignElem chgLayout">
        <pc:chgData name="Rachel Nelson" userId="S::ronelson@my365.bellevue.edu::d3ba3835-ab0b-4b74-b741-e4e632065bdf" providerId="AD" clId="Web-{3F943C2A-6EF9-48A2-841E-2E0DBC07DF90}" dt="2021-10-23T21:11:42.724" v="11" actId="20577"/>
        <pc:sldMkLst>
          <pc:docMk/>
          <pc:sldMk cId="3496627484" sldId="263"/>
        </pc:sldMkLst>
        <pc:spChg chg="mod ord">
          <ac:chgData name="Rachel Nelson" userId="S::ronelson@my365.bellevue.edu::d3ba3835-ab0b-4b74-b741-e4e632065bdf" providerId="AD" clId="Web-{3F943C2A-6EF9-48A2-841E-2E0DBC07DF90}" dt="2021-10-23T21:02:15.244" v="3"/>
          <ac:spMkLst>
            <pc:docMk/>
            <pc:sldMk cId="3496627484" sldId="263"/>
            <ac:spMk id="2" creationId="{00EA7E02-2350-4616-B17E-6350D4E1ADBC}"/>
          </ac:spMkLst>
        </pc:spChg>
        <pc:spChg chg="add del mod ord">
          <ac:chgData name="Rachel Nelson" userId="S::ronelson@my365.bellevue.edu::d3ba3835-ab0b-4b74-b741-e4e632065bdf" providerId="AD" clId="Web-{3F943C2A-6EF9-48A2-841E-2E0DBC07DF90}" dt="2021-10-23T21:10:13.397" v="5"/>
          <ac:spMkLst>
            <pc:docMk/>
            <pc:sldMk cId="3496627484" sldId="263"/>
            <ac:spMk id="3" creationId="{D596D7F5-6127-47B6-911C-14BE74CD66A4}"/>
          </ac:spMkLst>
        </pc:spChg>
        <pc:spChg chg="mod ord">
          <ac:chgData name="Rachel Nelson" userId="S::ronelson@my365.bellevue.edu::d3ba3835-ab0b-4b74-b741-e4e632065bdf" providerId="AD" clId="Web-{3F943C2A-6EF9-48A2-841E-2E0DBC07DF90}" dt="2021-10-23T21:11:42.724" v="11" actId="20577"/>
          <ac:spMkLst>
            <pc:docMk/>
            <pc:sldMk cId="3496627484" sldId="263"/>
            <ac:spMk id="4" creationId="{11202397-33B4-4034-B0AB-67244DA08771}"/>
          </ac:spMkLst>
        </pc:spChg>
        <pc:spChg chg="del">
          <ac:chgData name="Rachel Nelson" userId="S::ronelson@my365.bellevue.edu::d3ba3835-ab0b-4b74-b741-e4e632065bdf" providerId="AD" clId="Web-{3F943C2A-6EF9-48A2-841E-2E0DBC07DF90}" dt="2021-10-23T21:02:15.244" v="3"/>
          <ac:spMkLst>
            <pc:docMk/>
            <pc:sldMk cId="3496627484" sldId="263"/>
            <ac:spMk id="1030" creationId="{0CABCAE3-64FC-4149-819F-2C1812824154}"/>
          </ac:spMkLst>
        </pc:spChg>
        <pc:spChg chg="del">
          <ac:chgData name="Rachel Nelson" userId="S::ronelson@my365.bellevue.edu::d3ba3835-ab0b-4b74-b741-e4e632065bdf" providerId="AD" clId="Web-{3F943C2A-6EF9-48A2-841E-2E0DBC07DF90}" dt="2021-10-23T21:02:15.244" v="3"/>
          <ac:spMkLst>
            <pc:docMk/>
            <pc:sldMk cId="3496627484" sldId="263"/>
            <ac:spMk id="1034" creationId="{3193BA5C-B8F3-4972-BA54-014C48FAFA42}"/>
          </ac:spMkLst>
        </pc:spChg>
        <pc:spChg chg="del">
          <ac:chgData name="Rachel Nelson" userId="S::ronelson@my365.bellevue.edu::d3ba3835-ab0b-4b74-b741-e4e632065bdf" providerId="AD" clId="Web-{3F943C2A-6EF9-48A2-841E-2E0DBC07DF90}" dt="2021-10-23T21:02:15.244" v="3"/>
          <ac:spMkLst>
            <pc:docMk/>
            <pc:sldMk cId="3496627484" sldId="263"/>
            <ac:spMk id="1036" creationId="{05B93327-222A-4DAC-9163-371BF44CDB0C}"/>
          </ac:spMkLst>
        </pc:spChg>
        <pc:spChg chg="del">
          <ac:chgData name="Rachel Nelson" userId="S::ronelson@my365.bellevue.edu::d3ba3835-ab0b-4b74-b741-e4e632065bdf" providerId="AD" clId="Web-{3F943C2A-6EF9-48A2-841E-2E0DBC07DF90}" dt="2021-10-23T21:02:15.244" v="3"/>
          <ac:spMkLst>
            <pc:docMk/>
            <pc:sldMk cId="3496627484" sldId="263"/>
            <ac:spMk id="1040" creationId="{56388820-A63D-463C-9DBC-060A5ABE33B6}"/>
          </ac:spMkLst>
        </pc:spChg>
        <pc:grpChg chg="del">
          <ac:chgData name="Rachel Nelson" userId="S::ronelson@my365.bellevue.edu::d3ba3835-ab0b-4b74-b741-e4e632065bdf" providerId="AD" clId="Web-{3F943C2A-6EF9-48A2-841E-2E0DBC07DF90}" dt="2021-10-23T21:02:15.244" v="3"/>
          <ac:grpSpMkLst>
            <pc:docMk/>
            <pc:sldMk cId="3496627484" sldId="263"/>
            <ac:grpSpMk id="1037" creationId="{14EE34E3-F117-4487-8ACF-33DA65FA11B3}"/>
          </ac:grpSpMkLst>
        </pc:grpChg>
        <pc:picChg chg="add mod ord">
          <ac:chgData name="Rachel Nelson" userId="S::ronelson@my365.bellevue.edu::d3ba3835-ab0b-4b74-b741-e4e632065bdf" providerId="AD" clId="Web-{3F943C2A-6EF9-48A2-841E-2E0DBC07DF90}" dt="2021-10-23T21:10:13.397" v="5"/>
          <ac:picMkLst>
            <pc:docMk/>
            <pc:sldMk cId="3496627484" sldId="263"/>
            <ac:picMk id="5" creationId="{5C0F0301-B8EA-4E2E-9980-B93DAF192F3F}"/>
          </ac:picMkLst>
        </pc:picChg>
        <pc:picChg chg="del">
          <ac:chgData name="Rachel Nelson" userId="S::ronelson@my365.bellevue.edu::d3ba3835-ab0b-4b74-b741-e4e632065bdf" providerId="AD" clId="Web-{3F943C2A-6EF9-48A2-841E-2E0DBC07DF90}" dt="2021-10-23T21:02:10.963" v="2"/>
          <ac:picMkLst>
            <pc:docMk/>
            <pc:sldMk cId="3496627484" sldId="263"/>
            <ac:picMk id="1028" creationId="{141AC77E-5409-42B7-9BAA-B506E4CA37B5}"/>
          </ac:picMkLst>
        </pc:picChg>
        <pc:picChg chg="del">
          <ac:chgData name="Rachel Nelson" userId="S::ronelson@my365.bellevue.edu::d3ba3835-ab0b-4b74-b741-e4e632065bdf" providerId="AD" clId="Web-{3F943C2A-6EF9-48A2-841E-2E0DBC07DF90}" dt="2021-10-23T21:02:15.244" v="3"/>
          <ac:picMkLst>
            <pc:docMk/>
            <pc:sldMk cId="3496627484" sldId="263"/>
            <ac:picMk id="1031" creationId="{012FDCFE-9AD2-4D8A-8CBF-B3AA37EBF6DD}"/>
          </ac:picMkLst>
        </pc:picChg>
        <pc:picChg chg="del">
          <ac:chgData name="Rachel Nelson" userId="S::ronelson@my365.bellevue.edu::d3ba3835-ab0b-4b74-b741-e4e632065bdf" providerId="AD" clId="Web-{3F943C2A-6EF9-48A2-841E-2E0DBC07DF90}" dt="2021-10-23T21:02:15.244" v="3"/>
          <ac:picMkLst>
            <pc:docMk/>
            <pc:sldMk cId="3496627484" sldId="263"/>
            <ac:picMk id="1041" creationId="{C04ED70F-D6FD-4EB1-A171-D30F885FE73E}"/>
          </ac:picMkLst>
        </pc:picChg>
        <pc:cxnChg chg="del">
          <ac:chgData name="Rachel Nelson" userId="S::ronelson@my365.bellevue.edu::d3ba3835-ab0b-4b74-b741-e4e632065bdf" providerId="AD" clId="Web-{3F943C2A-6EF9-48A2-841E-2E0DBC07DF90}" dt="2021-10-23T21:02:15.244" v="3"/>
          <ac:cxnSpMkLst>
            <pc:docMk/>
            <pc:sldMk cId="3496627484" sldId="263"/>
            <ac:cxnSpMk id="1032" creationId="{FBD463FC-4CA8-4FF4-85A3-AF9F4B98D210}"/>
          </ac:cxnSpMkLst>
        </pc:cxnChg>
        <pc:cxnChg chg="del">
          <ac:chgData name="Rachel Nelson" userId="S::ronelson@my365.bellevue.edu::d3ba3835-ab0b-4b74-b741-e4e632065bdf" providerId="AD" clId="Web-{3F943C2A-6EF9-48A2-841E-2E0DBC07DF90}" dt="2021-10-23T21:02:15.244" v="3"/>
          <ac:cxnSpMkLst>
            <pc:docMk/>
            <pc:sldMk cId="3496627484" sldId="263"/>
            <ac:cxnSpMk id="1033" creationId="{A56012FD-74A8-4C91-B318-435CF2B71927}"/>
          </ac:cxnSpMkLst>
        </pc:cxnChg>
        <pc:cxnChg chg="del">
          <ac:chgData name="Rachel Nelson" userId="S::ronelson@my365.bellevue.edu::d3ba3835-ab0b-4b74-b741-e4e632065bdf" providerId="AD" clId="Web-{3F943C2A-6EF9-48A2-841E-2E0DBC07DF90}" dt="2021-10-23T21:02:15.244" v="3"/>
          <ac:cxnSpMkLst>
            <pc:docMk/>
            <pc:sldMk cId="3496627484" sldId="263"/>
            <ac:cxnSpMk id="1035" creationId="{D7162BAB-C25E-4CE9-B87C-F118DC7E7C22}"/>
          </ac:cxnSpMkLst>
        </pc:cxnChg>
        <pc:cxnChg chg="del">
          <ac:chgData name="Rachel Nelson" userId="S::ronelson@my365.bellevue.edu::d3ba3835-ab0b-4b74-b741-e4e632065bdf" providerId="AD" clId="Web-{3F943C2A-6EF9-48A2-841E-2E0DBC07DF90}" dt="2021-10-23T21:02:15.244" v="3"/>
          <ac:cxnSpMkLst>
            <pc:docMk/>
            <pc:sldMk cId="3496627484" sldId="263"/>
            <ac:cxnSpMk id="1042" creationId="{DA26CAE9-74C4-4EDD-8A80-77F79EAA86F4}"/>
          </ac:cxnSpMkLst>
        </pc:cxnChg>
      </pc:sldChg>
      <pc:sldChg chg="addSp delSp modSp mod setBg modClrScheme addAnim chgLayout">
        <pc:chgData name="Rachel Nelson" userId="S::ronelson@my365.bellevue.edu::d3ba3835-ab0b-4b74-b741-e4e632065bdf" providerId="AD" clId="Web-{3F943C2A-6EF9-48A2-841E-2E0DBC07DF90}" dt="2021-10-23T21:16:15.337" v="51" actId="20577"/>
        <pc:sldMkLst>
          <pc:docMk/>
          <pc:sldMk cId="1697332092" sldId="264"/>
        </pc:sldMkLst>
        <pc:spChg chg="mod ord">
          <ac:chgData name="Rachel Nelson" userId="S::ronelson@my365.bellevue.edu::d3ba3835-ab0b-4b74-b741-e4e632065bdf" providerId="AD" clId="Web-{3F943C2A-6EF9-48A2-841E-2E0DBC07DF90}" dt="2021-10-23T21:15:43.072" v="29"/>
          <ac:spMkLst>
            <pc:docMk/>
            <pc:sldMk cId="1697332092" sldId="264"/>
            <ac:spMk id="2" creationId="{00EA7E02-2350-4616-B17E-6350D4E1ADBC}"/>
          </ac:spMkLst>
        </pc:spChg>
        <pc:spChg chg="mod ord">
          <ac:chgData name="Rachel Nelson" userId="S::ronelson@my365.bellevue.edu::d3ba3835-ab0b-4b74-b741-e4e632065bdf" providerId="AD" clId="Web-{3F943C2A-6EF9-48A2-841E-2E0DBC07DF90}" dt="2021-10-23T21:16:15.337" v="51" actId="20577"/>
          <ac:spMkLst>
            <pc:docMk/>
            <pc:sldMk cId="1697332092" sldId="264"/>
            <ac:spMk id="3" creationId="{03DA70B6-EEA6-4B20-A317-FA653FD261A4}"/>
          </ac:spMkLst>
        </pc:spChg>
        <pc:spChg chg="add del mod ord">
          <ac:chgData name="Rachel Nelson" userId="S::ronelson@my365.bellevue.edu::d3ba3835-ab0b-4b74-b741-e4e632065bdf" providerId="AD" clId="Web-{3F943C2A-6EF9-48A2-841E-2E0DBC07DF90}" dt="2021-10-23T21:15:19.306" v="27"/>
          <ac:spMkLst>
            <pc:docMk/>
            <pc:sldMk cId="1697332092" sldId="264"/>
            <ac:spMk id="4" creationId="{2E5F67E2-4C09-41AB-8CBC-4CB283D2CB6E}"/>
          </ac:spMkLst>
        </pc:spChg>
        <pc:spChg chg="add">
          <ac:chgData name="Rachel Nelson" userId="S::ronelson@my365.bellevue.edu::d3ba3835-ab0b-4b74-b741-e4e632065bdf" providerId="AD" clId="Web-{3F943C2A-6EF9-48A2-841E-2E0DBC07DF90}" dt="2021-10-23T21:15:43.072" v="29"/>
          <ac:spMkLst>
            <pc:docMk/>
            <pc:sldMk cId="1697332092" sldId="264"/>
            <ac:spMk id="10" creationId="{1CE580D1-F917-4567-AFB4-99AA9B52ADF0}"/>
          </ac:spMkLst>
        </pc:spChg>
        <pc:spChg chg="add">
          <ac:chgData name="Rachel Nelson" userId="S::ronelson@my365.bellevue.edu::d3ba3835-ab0b-4b74-b741-e4e632065bdf" providerId="AD" clId="Web-{3F943C2A-6EF9-48A2-841E-2E0DBC07DF90}" dt="2021-10-23T21:15:43.072" v="29"/>
          <ac:spMkLst>
            <pc:docMk/>
            <pc:sldMk cId="1697332092" sldId="264"/>
            <ac:spMk id="18" creationId="{315B18DF-1A4F-456F-8E0E-8CFE4C8089C4}"/>
          </ac:spMkLst>
        </pc:spChg>
        <pc:spChg chg="add">
          <ac:chgData name="Rachel Nelson" userId="S::ronelson@my365.bellevue.edu::d3ba3835-ab0b-4b74-b741-e4e632065bdf" providerId="AD" clId="Web-{3F943C2A-6EF9-48A2-841E-2E0DBC07DF90}" dt="2021-10-23T21:15:43.072" v="29"/>
          <ac:spMkLst>
            <pc:docMk/>
            <pc:sldMk cId="1697332092" sldId="264"/>
            <ac:spMk id="20" creationId="{E334CD9B-39EA-42AE-8A1F-0D40028F3FC4}"/>
          </ac:spMkLst>
        </pc:spChg>
        <pc:grpChg chg="add">
          <ac:chgData name="Rachel Nelson" userId="S::ronelson@my365.bellevue.edu::d3ba3835-ab0b-4b74-b741-e4e632065bdf" providerId="AD" clId="Web-{3F943C2A-6EF9-48A2-841E-2E0DBC07DF90}" dt="2021-10-23T21:15:43.072" v="29"/>
          <ac:grpSpMkLst>
            <pc:docMk/>
            <pc:sldMk cId="1697332092" sldId="264"/>
            <ac:grpSpMk id="24" creationId="{24C6E9FA-459B-47A6-93ED-A57860553C3A}"/>
          </ac:grpSpMkLst>
        </pc:grpChg>
        <pc:picChg chg="add mod ord">
          <ac:chgData name="Rachel Nelson" userId="S::ronelson@my365.bellevue.edu::d3ba3835-ab0b-4b74-b741-e4e632065bdf" providerId="AD" clId="Web-{3F943C2A-6EF9-48A2-841E-2E0DBC07DF90}" dt="2021-10-23T21:15:43.072" v="29"/>
          <ac:picMkLst>
            <pc:docMk/>
            <pc:sldMk cId="1697332092" sldId="264"/>
            <ac:picMk id="5" creationId="{2CD462A4-7678-4E59-B576-77DD879C75C8}"/>
          </ac:picMkLst>
        </pc:picChg>
        <pc:picChg chg="add">
          <ac:chgData name="Rachel Nelson" userId="S::ronelson@my365.bellevue.edu::d3ba3835-ab0b-4b74-b741-e4e632065bdf" providerId="AD" clId="Web-{3F943C2A-6EF9-48A2-841E-2E0DBC07DF90}" dt="2021-10-23T21:15:43.072" v="29"/>
          <ac:picMkLst>
            <pc:docMk/>
            <pc:sldMk cId="1697332092" sldId="264"/>
            <ac:picMk id="12" creationId="{1F5620B8-A2D8-4568-B566-F0453A0D9167}"/>
          </ac:picMkLst>
        </pc:picChg>
        <pc:picChg chg="add">
          <ac:chgData name="Rachel Nelson" userId="S::ronelson@my365.bellevue.edu::d3ba3835-ab0b-4b74-b741-e4e632065bdf" providerId="AD" clId="Web-{3F943C2A-6EF9-48A2-841E-2E0DBC07DF90}" dt="2021-10-23T21:15:43.072" v="29"/>
          <ac:picMkLst>
            <pc:docMk/>
            <pc:sldMk cId="1697332092" sldId="264"/>
            <ac:picMk id="28" creationId="{8E7CFEF1-65E1-4CEE-91CA-B6B73B84BC8E}"/>
          </ac:picMkLst>
        </pc:picChg>
        <pc:cxnChg chg="add">
          <ac:chgData name="Rachel Nelson" userId="S::ronelson@my365.bellevue.edu::d3ba3835-ab0b-4b74-b741-e4e632065bdf" providerId="AD" clId="Web-{3F943C2A-6EF9-48A2-841E-2E0DBC07DF90}" dt="2021-10-23T21:15:43.072" v="29"/>
          <ac:cxnSpMkLst>
            <pc:docMk/>
            <pc:sldMk cId="1697332092" sldId="264"/>
            <ac:cxnSpMk id="14" creationId="{1C7D2BA4-4B7A-4596-8BCC-5CF715423894}"/>
          </ac:cxnSpMkLst>
        </pc:cxnChg>
        <pc:cxnChg chg="add">
          <ac:chgData name="Rachel Nelson" userId="S::ronelson@my365.bellevue.edu::d3ba3835-ab0b-4b74-b741-e4e632065bdf" providerId="AD" clId="Web-{3F943C2A-6EF9-48A2-841E-2E0DBC07DF90}" dt="2021-10-23T21:15:43.072" v="29"/>
          <ac:cxnSpMkLst>
            <pc:docMk/>
            <pc:sldMk cId="1697332092" sldId="264"/>
            <ac:cxnSpMk id="16" creationId="{4977F1E1-2B6F-4BB6-899F-67D8764D83C5}"/>
          </ac:cxnSpMkLst>
        </pc:cxnChg>
        <pc:cxnChg chg="add">
          <ac:chgData name="Rachel Nelson" userId="S::ronelson@my365.bellevue.edu::d3ba3835-ab0b-4b74-b741-e4e632065bdf" providerId="AD" clId="Web-{3F943C2A-6EF9-48A2-841E-2E0DBC07DF90}" dt="2021-10-23T21:15:43.072" v="29"/>
          <ac:cxnSpMkLst>
            <pc:docMk/>
            <pc:sldMk cId="1697332092" sldId="264"/>
            <ac:cxnSpMk id="22" creationId="{E7C3AE2A-04FA-4B67-9C14-0D990CA6AE0F}"/>
          </ac:cxnSpMkLst>
        </pc:cxnChg>
        <pc:cxnChg chg="add">
          <ac:chgData name="Rachel Nelson" userId="S::ronelson@my365.bellevue.edu::d3ba3835-ab0b-4b74-b741-e4e632065bdf" providerId="AD" clId="Web-{3F943C2A-6EF9-48A2-841E-2E0DBC07DF90}" dt="2021-10-23T21:15:43.072" v="29"/>
          <ac:cxnSpMkLst>
            <pc:docMk/>
            <pc:sldMk cId="1697332092" sldId="264"/>
            <ac:cxnSpMk id="30" creationId="{FCA742D8-7814-4F8A-AEF8-1857FB21F043}"/>
          </ac:cxnSpMkLst>
        </pc:cxnChg>
      </pc:sldChg>
      <pc:sldChg chg="modSp">
        <pc:chgData name="Rachel Nelson" userId="S::ronelson@my365.bellevue.edu::d3ba3835-ab0b-4b74-b741-e4e632065bdf" providerId="AD" clId="Web-{3F943C2A-6EF9-48A2-841E-2E0DBC07DF90}" dt="2021-10-23T21:18:01.133" v="123" actId="20577"/>
        <pc:sldMkLst>
          <pc:docMk/>
          <pc:sldMk cId="3059566646" sldId="265"/>
        </pc:sldMkLst>
        <pc:spChg chg="mod">
          <ac:chgData name="Rachel Nelson" userId="S::ronelson@my365.bellevue.edu::d3ba3835-ab0b-4b74-b741-e4e632065bdf" providerId="AD" clId="Web-{3F943C2A-6EF9-48A2-841E-2E0DBC07DF90}" dt="2021-10-23T21:18:01.133" v="123" actId="20577"/>
          <ac:spMkLst>
            <pc:docMk/>
            <pc:sldMk cId="3059566646" sldId="265"/>
            <ac:spMk id="3" creationId="{03DA70B6-EEA6-4B20-A317-FA653FD261A4}"/>
          </ac:spMkLst>
        </pc:spChg>
      </pc:sldChg>
      <pc:sldChg chg="del">
        <pc:chgData name="Rachel Nelson" userId="S::ronelson@my365.bellevue.edu::d3ba3835-ab0b-4b74-b741-e4e632065bdf" providerId="AD" clId="Web-{3F943C2A-6EF9-48A2-841E-2E0DBC07DF90}" dt="2021-10-23T21:02:24.416" v="4"/>
        <pc:sldMkLst>
          <pc:docMk/>
          <pc:sldMk cId="1695595387" sldId="267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8BE96-BFE5-46C9-8281-79829DC752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71D22-EA59-4504-A47C-91387D833D8E}">
      <dgm:prSet/>
      <dgm:spPr/>
      <dgm:t>
        <a:bodyPr/>
        <a:lstStyle/>
        <a:p>
          <a:r>
            <a:rPr lang="en-US" sz="1800" dirty="0">
              <a:cs typeface="Calibri"/>
            </a:rPr>
            <a:t>Some </a:t>
          </a:r>
          <a:r>
            <a:rPr lang="en-US" sz="1800" dirty="0">
              <a:latin typeface="Gill Sans MT" panose="020B0502020104020203"/>
              <a:cs typeface="Calibri"/>
            </a:rPr>
            <a:t>nominal</a:t>
          </a:r>
          <a:endParaRPr lang="en-US" sz="1800" dirty="0">
            <a:cs typeface="Calibri"/>
          </a:endParaRPr>
        </a:p>
      </dgm:t>
    </dgm:pt>
    <dgm:pt modelId="{9809663A-CB6F-4DFD-9D47-447084E1F3A2}" type="parTrans" cxnId="{611EE9BA-14DB-42A8-9F75-BDEBA3F577D4}">
      <dgm:prSet/>
      <dgm:spPr/>
      <dgm:t>
        <a:bodyPr/>
        <a:lstStyle/>
        <a:p>
          <a:endParaRPr lang="en-US"/>
        </a:p>
      </dgm:t>
    </dgm:pt>
    <dgm:pt modelId="{EF759122-55DD-43E9-A658-397777C7DBE0}" type="sibTrans" cxnId="{611EE9BA-14DB-42A8-9F75-BDEBA3F577D4}">
      <dgm:prSet/>
      <dgm:spPr/>
      <dgm:t>
        <a:bodyPr/>
        <a:lstStyle/>
        <a:p>
          <a:endParaRPr lang="en-US"/>
        </a:p>
      </dgm:t>
    </dgm:pt>
    <dgm:pt modelId="{B5375399-B702-4854-B797-CC69624BFF24}">
      <dgm:prSet custT="1"/>
      <dgm:spPr/>
      <dgm:t>
        <a:bodyPr/>
        <a:lstStyle/>
        <a:p>
          <a:pPr rtl="0"/>
          <a:r>
            <a:rPr lang="en-US" sz="1800" dirty="0">
              <a:latin typeface="Gill Sans MT" panose="020B0502020104020203"/>
              <a:cs typeface="Calibri"/>
            </a:rPr>
            <a:t>Some ordinal </a:t>
          </a:r>
          <a:r>
            <a:rPr lang="en-US" sz="1600" dirty="0">
              <a:cs typeface="Calibri"/>
            </a:rPr>
            <a:t>(i.e. quality low to high)</a:t>
          </a:r>
          <a:endParaRPr lang="en-US" sz="1600" dirty="0"/>
        </a:p>
      </dgm:t>
    </dgm:pt>
    <dgm:pt modelId="{F69C2F30-7C09-44A6-A62D-F0538C08C13E}" type="parTrans" cxnId="{E244C74C-21A6-4F32-AF9D-D16111C4F0A8}">
      <dgm:prSet/>
      <dgm:spPr/>
      <dgm:t>
        <a:bodyPr/>
        <a:lstStyle/>
        <a:p>
          <a:endParaRPr lang="en-US"/>
        </a:p>
      </dgm:t>
    </dgm:pt>
    <dgm:pt modelId="{D1D3BB62-F7F8-416A-8DC7-9770E084AA81}" type="sibTrans" cxnId="{E244C74C-21A6-4F32-AF9D-D16111C4F0A8}">
      <dgm:prSet/>
      <dgm:spPr/>
      <dgm:t>
        <a:bodyPr/>
        <a:lstStyle/>
        <a:p>
          <a:endParaRPr lang="en-US"/>
        </a:p>
      </dgm:t>
    </dgm:pt>
    <dgm:pt modelId="{BB2736E0-B936-4C1F-A2B7-6E1E57823C64}">
      <dgm:prSet/>
      <dgm:spPr/>
      <dgm:t>
        <a:bodyPr/>
        <a:lstStyle/>
        <a:p>
          <a:pPr rtl="0"/>
          <a:r>
            <a:rPr lang="en-US" sz="1800" dirty="0">
              <a:cs typeface="Calibri"/>
            </a:rPr>
            <a:t>29 Numeric variables</a:t>
          </a:r>
          <a:r>
            <a:rPr lang="en-US" sz="1800" dirty="0">
              <a:latin typeface="Gill Sans MT" panose="020B0502020104020203"/>
              <a:cs typeface="Calibri"/>
            </a:rPr>
            <a:t> </a:t>
          </a:r>
          <a:endParaRPr lang="en-US" sz="1800" dirty="0">
            <a:cs typeface="Calibri"/>
          </a:endParaRPr>
        </a:p>
      </dgm:t>
    </dgm:pt>
    <dgm:pt modelId="{5F5266EB-7EAD-4292-B50D-1ED19F30E30C}" type="parTrans" cxnId="{7F2D5651-0A91-4B8F-878D-2D9181E13045}">
      <dgm:prSet/>
      <dgm:spPr/>
      <dgm:t>
        <a:bodyPr/>
        <a:lstStyle/>
        <a:p>
          <a:endParaRPr lang="en-US"/>
        </a:p>
      </dgm:t>
    </dgm:pt>
    <dgm:pt modelId="{EC986722-C74D-43FE-B5C9-C3EA4FAE918A}" type="sibTrans" cxnId="{7F2D5651-0A91-4B8F-878D-2D9181E13045}">
      <dgm:prSet/>
      <dgm:spPr/>
      <dgm:t>
        <a:bodyPr/>
        <a:lstStyle/>
        <a:p>
          <a:endParaRPr lang="en-US"/>
        </a:p>
      </dgm:t>
    </dgm:pt>
    <dgm:pt modelId="{438EE77C-7873-4710-952B-67A1B660ABF1}">
      <dgm:prSet custT="1"/>
      <dgm:spPr/>
      <dgm:t>
        <a:bodyPr/>
        <a:lstStyle/>
        <a:p>
          <a:r>
            <a:rPr lang="en-US" sz="1800" dirty="0">
              <a:cs typeface="Calibri"/>
            </a:rPr>
            <a:t>Some continuous </a:t>
          </a:r>
          <a:r>
            <a:rPr lang="en-US" sz="1600" dirty="0">
              <a:cs typeface="Calibri"/>
            </a:rPr>
            <a:t>(e.g. square feet, price)</a:t>
          </a:r>
        </a:p>
      </dgm:t>
    </dgm:pt>
    <dgm:pt modelId="{2EAA0DB3-B260-4124-A9D7-F6F31FF72E28}" type="parTrans" cxnId="{A3DB7A11-5094-47E1-8661-120CEE076570}">
      <dgm:prSet/>
      <dgm:spPr/>
      <dgm:t>
        <a:bodyPr/>
        <a:lstStyle/>
        <a:p>
          <a:endParaRPr lang="en-US"/>
        </a:p>
      </dgm:t>
    </dgm:pt>
    <dgm:pt modelId="{5FD8AABF-6B46-41B4-B56D-46536D656100}" type="sibTrans" cxnId="{A3DB7A11-5094-47E1-8661-120CEE076570}">
      <dgm:prSet/>
      <dgm:spPr/>
      <dgm:t>
        <a:bodyPr/>
        <a:lstStyle/>
        <a:p>
          <a:endParaRPr lang="en-US"/>
        </a:p>
      </dgm:t>
    </dgm:pt>
    <dgm:pt modelId="{ABB77159-D641-4038-A970-2648DE504245}">
      <dgm:prSet custT="1"/>
      <dgm:spPr/>
      <dgm:t>
        <a:bodyPr/>
        <a:lstStyle/>
        <a:p>
          <a:r>
            <a:rPr lang="en-US" sz="1800" dirty="0">
              <a:cs typeface="Calibri"/>
            </a:rPr>
            <a:t>Some discrete </a:t>
          </a:r>
          <a:r>
            <a:rPr lang="en-US" sz="1600" dirty="0">
              <a:cs typeface="Calibri"/>
            </a:rPr>
            <a:t>(e.g. number of rooms)</a:t>
          </a:r>
          <a:endParaRPr lang="en-US" sz="1600" dirty="0"/>
        </a:p>
      </dgm:t>
    </dgm:pt>
    <dgm:pt modelId="{59B06868-B4CE-49B1-BA42-6CEE17289146}" type="parTrans" cxnId="{84BAC95F-733F-419C-9CEA-6F0274BC48E4}">
      <dgm:prSet/>
      <dgm:spPr/>
      <dgm:t>
        <a:bodyPr/>
        <a:lstStyle/>
        <a:p>
          <a:endParaRPr lang="en-US"/>
        </a:p>
      </dgm:t>
    </dgm:pt>
    <dgm:pt modelId="{A211AED2-5366-45C9-9A16-0C46556407E0}" type="sibTrans" cxnId="{84BAC95F-733F-419C-9CEA-6F0274BC48E4}">
      <dgm:prSet/>
      <dgm:spPr/>
      <dgm:t>
        <a:bodyPr/>
        <a:lstStyle/>
        <a:p>
          <a:endParaRPr lang="en-US"/>
        </a:p>
      </dgm:t>
    </dgm:pt>
    <dgm:pt modelId="{0C752FE9-4601-46A5-BE80-A84A8FF5601B}">
      <dgm:prSet/>
      <dgm:spPr/>
      <dgm:t>
        <a:bodyPr/>
        <a:lstStyle/>
        <a:p>
          <a:r>
            <a:rPr lang="en-US" sz="1800" dirty="0">
              <a:cs typeface="Calibri"/>
            </a:rPr>
            <a:t>5 </a:t>
          </a:r>
          <a:r>
            <a:rPr lang="en-US" sz="1800" dirty="0" err="1">
              <a:cs typeface="Calibri"/>
            </a:rPr>
            <a:t>DateTime</a:t>
          </a:r>
          <a:r>
            <a:rPr lang="en-US" sz="1800" dirty="0">
              <a:cs typeface="Calibri"/>
            </a:rPr>
            <a:t> variables</a:t>
          </a:r>
        </a:p>
      </dgm:t>
    </dgm:pt>
    <dgm:pt modelId="{F0886141-20F5-4BAC-994E-DFCADEC6CC35}" type="parTrans" cxnId="{6D2DCB40-22EE-499C-B6AA-0AFF3F55192D}">
      <dgm:prSet/>
      <dgm:spPr/>
      <dgm:t>
        <a:bodyPr/>
        <a:lstStyle/>
        <a:p>
          <a:endParaRPr lang="en-US"/>
        </a:p>
      </dgm:t>
    </dgm:pt>
    <dgm:pt modelId="{2CAB2461-415B-44DC-878B-560B557CBF55}" type="sibTrans" cxnId="{6D2DCB40-22EE-499C-B6AA-0AFF3F55192D}">
      <dgm:prSet/>
      <dgm:spPr/>
      <dgm:t>
        <a:bodyPr/>
        <a:lstStyle/>
        <a:p>
          <a:endParaRPr lang="en-US"/>
        </a:p>
      </dgm:t>
    </dgm:pt>
    <dgm:pt modelId="{E0A84A9B-0598-4A26-8534-A32811E72870}">
      <dgm:prSet phldrT="[Text]"/>
      <dgm:spPr/>
      <dgm:t>
        <a:bodyPr/>
        <a:lstStyle/>
        <a:p>
          <a:pPr rtl="0"/>
          <a:r>
            <a:rPr lang="en-US" sz="1800" dirty="0">
              <a:cs typeface="Calibri"/>
            </a:rPr>
            <a:t>47 Categorical variables</a:t>
          </a:r>
          <a:r>
            <a:rPr lang="en-US" sz="1800" dirty="0">
              <a:latin typeface="Gill Sans MT" panose="020B0502020104020203"/>
              <a:cs typeface="Calibri"/>
            </a:rPr>
            <a:t> </a:t>
          </a:r>
          <a:endParaRPr lang="en-US" sz="1800" dirty="0"/>
        </a:p>
      </dgm:t>
    </dgm:pt>
    <dgm:pt modelId="{C095637E-CFFE-43F4-8233-76739ECD3020}" type="parTrans" cxnId="{15518A1D-B04D-4A31-AB87-E263EAB05B2C}">
      <dgm:prSet/>
      <dgm:spPr/>
      <dgm:t>
        <a:bodyPr/>
        <a:lstStyle/>
        <a:p>
          <a:endParaRPr lang="en-US"/>
        </a:p>
      </dgm:t>
    </dgm:pt>
    <dgm:pt modelId="{19262471-B649-4376-A386-9A06FF202B6B}" type="sibTrans" cxnId="{15518A1D-B04D-4A31-AB87-E263EAB05B2C}">
      <dgm:prSet/>
      <dgm:spPr/>
      <dgm:t>
        <a:bodyPr/>
        <a:lstStyle/>
        <a:p>
          <a:endParaRPr lang="en-US"/>
        </a:p>
      </dgm:t>
    </dgm:pt>
    <dgm:pt modelId="{8F6A1BCB-1B74-406F-905C-6C670DD84E82}" type="pres">
      <dgm:prSet presAssocID="{4D48BE96-BFE5-46C9-8281-79829DC752C2}" presName="linear" presStyleCnt="0">
        <dgm:presLayoutVars>
          <dgm:dir/>
          <dgm:animLvl val="lvl"/>
          <dgm:resizeHandles val="exact"/>
        </dgm:presLayoutVars>
      </dgm:prSet>
      <dgm:spPr/>
    </dgm:pt>
    <dgm:pt modelId="{C4C7A27D-D623-4D1C-9B8C-57AA4CC49DC7}" type="pres">
      <dgm:prSet presAssocID="{E0A84A9B-0598-4A26-8534-A32811E72870}" presName="parentLin" presStyleCnt="0"/>
      <dgm:spPr/>
    </dgm:pt>
    <dgm:pt modelId="{66F0F405-69D4-4C05-863E-C1A119502EDF}" type="pres">
      <dgm:prSet presAssocID="{E0A84A9B-0598-4A26-8534-A32811E72870}" presName="parentLeftMargin" presStyleLbl="node1" presStyleIdx="0" presStyleCnt="3"/>
      <dgm:spPr/>
    </dgm:pt>
    <dgm:pt modelId="{3FFE65FF-0FC8-4C3F-9319-F76ECDB46BAC}" type="pres">
      <dgm:prSet presAssocID="{E0A84A9B-0598-4A26-8534-A32811E728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A118ED-2614-431D-8300-240D7D5F00C3}" type="pres">
      <dgm:prSet presAssocID="{E0A84A9B-0598-4A26-8534-A32811E72870}" presName="negativeSpace" presStyleCnt="0"/>
      <dgm:spPr/>
    </dgm:pt>
    <dgm:pt modelId="{4A368E12-684A-4242-AF77-AFD5C2BDAAF4}" type="pres">
      <dgm:prSet presAssocID="{E0A84A9B-0598-4A26-8534-A32811E72870}" presName="childText" presStyleLbl="conFgAcc1" presStyleIdx="0" presStyleCnt="3">
        <dgm:presLayoutVars>
          <dgm:bulletEnabled val="1"/>
        </dgm:presLayoutVars>
      </dgm:prSet>
      <dgm:spPr/>
    </dgm:pt>
    <dgm:pt modelId="{E82036ED-1AE3-461D-A7BE-FD054FFCD9B9}" type="pres">
      <dgm:prSet presAssocID="{19262471-B649-4376-A386-9A06FF202B6B}" presName="spaceBetweenRectangles" presStyleCnt="0"/>
      <dgm:spPr/>
    </dgm:pt>
    <dgm:pt modelId="{031EDB18-276E-4D72-8463-EE3F7FA34C80}" type="pres">
      <dgm:prSet presAssocID="{BB2736E0-B936-4C1F-A2B7-6E1E57823C64}" presName="parentLin" presStyleCnt="0"/>
      <dgm:spPr/>
    </dgm:pt>
    <dgm:pt modelId="{292A9420-8006-463B-ACD7-745C68973FB5}" type="pres">
      <dgm:prSet presAssocID="{BB2736E0-B936-4C1F-A2B7-6E1E57823C64}" presName="parentLeftMargin" presStyleLbl="node1" presStyleIdx="0" presStyleCnt="3"/>
      <dgm:spPr/>
    </dgm:pt>
    <dgm:pt modelId="{0B52C605-294C-48EB-BE50-242850311162}" type="pres">
      <dgm:prSet presAssocID="{BB2736E0-B936-4C1F-A2B7-6E1E57823C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B89F27-B67C-4654-B3B7-84BFDD0C440E}" type="pres">
      <dgm:prSet presAssocID="{BB2736E0-B936-4C1F-A2B7-6E1E57823C64}" presName="negativeSpace" presStyleCnt="0"/>
      <dgm:spPr/>
    </dgm:pt>
    <dgm:pt modelId="{779F73ED-F627-4DE4-A6F0-0200E08879BB}" type="pres">
      <dgm:prSet presAssocID="{BB2736E0-B936-4C1F-A2B7-6E1E57823C64}" presName="childText" presStyleLbl="conFgAcc1" presStyleIdx="1" presStyleCnt="3">
        <dgm:presLayoutVars>
          <dgm:bulletEnabled val="1"/>
        </dgm:presLayoutVars>
      </dgm:prSet>
      <dgm:spPr/>
    </dgm:pt>
    <dgm:pt modelId="{6626D8A9-D221-4C7D-97A9-DB911017A488}" type="pres">
      <dgm:prSet presAssocID="{EC986722-C74D-43FE-B5C9-C3EA4FAE918A}" presName="spaceBetweenRectangles" presStyleCnt="0"/>
      <dgm:spPr/>
    </dgm:pt>
    <dgm:pt modelId="{7AEB109E-3D04-4E1C-889A-B3267AE987CA}" type="pres">
      <dgm:prSet presAssocID="{0C752FE9-4601-46A5-BE80-A84A8FF5601B}" presName="parentLin" presStyleCnt="0"/>
      <dgm:spPr/>
    </dgm:pt>
    <dgm:pt modelId="{265F9A9E-C2DD-4C0C-B7CF-53E4D5981FED}" type="pres">
      <dgm:prSet presAssocID="{0C752FE9-4601-46A5-BE80-A84A8FF5601B}" presName="parentLeftMargin" presStyleLbl="node1" presStyleIdx="1" presStyleCnt="3"/>
      <dgm:spPr/>
    </dgm:pt>
    <dgm:pt modelId="{D476971C-26F8-4AB8-900F-7676E9E26AD2}" type="pres">
      <dgm:prSet presAssocID="{0C752FE9-4601-46A5-BE80-A84A8FF560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41AA59-AD44-49B9-B7D4-F97B1377841A}" type="pres">
      <dgm:prSet presAssocID="{0C752FE9-4601-46A5-BE80-A84A8FF5601B}" presName="negativeSpace" presStyleCnt="0"/>
      <dgm:spPr/>
    </dgm:pt>
    <dgm:pt modelId="{81F3F6A5-306E-4494-8D3B-AA1F7E3043AA}" type="pres">
      <dgm:prSet presAssocID="{0C752FE9-4601-46A5-BE80-A84A8FF560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3DB7A11-5094-47E1-8661-120CEE076570}" srcId="{BB2736E0-B936-4C1F-A2B7-6E1E57823C64}" destId="{438EE77C-7873-4710-952B-67A1B660ABF1}" srcOrd="0" destOrd="0" parTransId="{2EAA0DB3-B260-4124-A9D7-F6F31FF72E28}" sibTransId="{5FD8AABF-6B46-41B4-B56D-46536D656100}"/>
    <dgm:cxn modelId="{A56B7615-8FC7-4A01-8F99-0CDBAF09A760}" type="presOf" srcId="{BB2736E0-B936-4C1F-A2B7-6E1E57823C64}" destId="{0B52C605-294C-48EB-BE50-242850311162}" srcOrd="1" destOrd="0" presId="urn:microsoft.com/office/officeart/2005/8/layout/list1"/>
    <dgm:cxn modelId="{E00C7816-2510-4667-BCD5-C5410F0AC558}" type="presOf" srcId="{ABB77159-D641-4038-A970-2648DE504245}" destId="{779F73ED-F627-4DE4-A6F0-0200E08879BB}" srcOrd="0" destOrd="1" presId="urn:microsoft.com/office/officeart/2005/8/layout/list1"/>
    <dgm:cxn modelId="{46DB1C1D-0AB0-49BE-AD5E-822009FB08EF}" type="presOf" srcId="{E0A84A9B-0598-4A26-8534-A32811E72870}" destId="{3FFE65FF-0FC8-4C3F-9319-F76ECDB46BAC}" srcOrd="1" destOrd="0" presId="urn:microsoft.com/office/officeart/2005/8/layout/list1"/>
    <dgm:cxn modelId="{15518A1D-B04D-4A31-AB87-E263EAB05B2C}" srcId="{4D48BE96-BFE5-46C9-8281-79829DC752C2}" destId="{E0A84A9B-0598-4A26-8534-A32811E72870}" srcOrd="0" destOrd="0" parTransId="{C095637E-CFFE-43F4-8233-76739ECD3020}" sibTransId="{19262471-B649-4376-A386-9A06FF202B6B}"/>
    <dgm:cxn modelId="{1769BB22-387E-48B5-A999-B24296E906D3}" type="presOf" srcId="{BB2736E0-B936-4C1F-A2B7-6E1E57823C64}" destId="{292A9420-8006-463B-ACD7-745C68973FB5}" srcOrd="0" destOrd="0" presId="urn:microsoft.com/office/officeart/2005/8/layout/list1"/>
    <dgm:cxn modelId="{6D2DCB40-22EE-499C-B6AA-0AFF3F55192D}" srcId="{4D48BE96-BFE5-46C9-8281-79829DC752C2}" destId="{0C752FE9-4601-46A5-BE80-A84A8FF5601B}" srcOrd="2" destOrd="0" parTransId="{F0886141-20F5-4BAC-994E-DFCADEC6CC35}" sibTransId="{2CAB2461-415B-44DC-878B-560B557CBF55}"/>
    <dgm:cxn modelId="{84BAC95F-733F-419C-9CEA-6F0274BC48E4}" srcId="{BB2736E0-B936-4C1F-A2B7-6E1E57823C64}" destId="{ABB77159-D641-4038-A970-2648DE504245}" srcOrd="1" destOrd="0" parTransId="{59B06868-B4CE-49B1-BA42-6CEE17289146}" sibTransId="{A211AED2-5366-45C9-9A16-0C46556407E0}"/>
    <dgm:cxn modelId="{D7F05764-E64A-4EE3-A4BE-7CBC189073EB}" type="presOf" srcId="{0C752FE9-4601-46A5-BE80-A84A8FF5601B}" destId="{D476971C-26F8-4AB8-900F-7676E9E26AD2}" srcOrd="1" destOrd="0" presId="urn:microsoft.com/office/officeart/2005/8/layout/list1"/>
    <dgm:cxn modelId="{E244C74C-21A6-4F32-AF9D-D16111C4F0A8}" srcId="{E0A84A9B-0598-4A26-8534-A32811E72870}" destId="{B5375399-B702-4854-B797-CC69624BFF24}" srcOrd="1" destOrd="0" parTransId="{F69C2F30-7C09-44A6-A62D-F0538C08C13E}" sibTransId="{D1D3BB62-F7F8-416A-8DC7-9770E084AA81}"/>
    <dgm:cxn modelId="{7F2D5651-0A91-4B8F-878D-2D9181E13045}" srcId="{4D48BE96-BFE5-46C9-8281-79829DC752C2}" destId="{BB2736E0-B936-4C1F-A2B7-6E1E57823C64}" srcOrd="1" destOrd="0" parTransId="{5F5266EB-7EAD-4292-B50D-1ED19F30E30C}" sibTransId="{EC986722-C74D-43FE-B5C9-C3EA4FAE918A}"/>
    <dgm:cxn modelId="{591EB353-7A82-41D3-BDC7-4B4AFB3DE5AF}" type="presOf" srcId="{4D48BE96-BFE5-46C9-8281-79829DC752C2}" destId="{8F6A1BCB-1B74-406F-905C-6C670DD84E82}" srcOrd="0" destOrd="0" presId="urn:microsoft.com/office/officeart/2005/8/layout/list1"/>
    <dgm:cxn modelId="{B738558F-0ED9-48DE-882C-0CC7E582780F}" type="presOf" srcId="{01371D22-EA59-4504-A47C-91387D833D8E}" destId="{4A368E12-684A-4242-AF77-AFD5C2BDAAF4}" srcOrd="0" destOrd="0" presId="urn:microsoft.com/office/officeart/2005/8/layout/list1"/>
    <dgm:cxn modelId="{E9740B9A-1701-4E6E-B943-D8BDF6CD7921}" type="presOf" srcId="{B5375399-B702-4854-B797-CC69624BFF24}" destId="{4A368E12-684A-4242-AF77-AFD5C2BDAAF4}" srcOrd="0" destOrd="1" presId="urn:microsoft.com/office/officeart/2005/8/layout/list1"/>
    <dgm:cxn modelId="{BE8ABBA1-9DF1-42D2-8C35-29DBC7B3D54B}" type="presOf" srcId="{E0A84A9B-0598-4A26-8534-A32811E72870}" destId="{66F0F405-69D4-4C05-863E-C1A119502EDF}" srcOrd="0" destOrd="0" presId="urn:microsoft.com/office/officeart/2005/8/layout/list1"/>
    <dgm:cxn modelId="{E3BB38A8-B688-4E43-A3C4-8E1BF19D0D03}" type="presOf" srcId="{0C752FE9-4601-46A5-BE80-A84A8FF5601B}" destId="{265F9A9E-C2DD-4C0C-B7CF-53E4D5981FED}" srcOrd="0" destOrd="0" presId="urn:microsoft.com/office/officeart/2005/8/layout/list1"/>
    <dgm:cxn modelId="{611EE9BA-14DB-42A8-9F75-BDEBA3F577D4}" srcId="{E0A84A9B-0598-4A26-8534-A32811E72870}" destId="{01371D22-EA59-4504-A47C-91387D833D8E}" srcOrd="0" destOrd="0" parTransId="{9809663A-CB6F-4DFD-9D47-447084E1F3A2}" sibTransId="{EF759122-55DD-43E9-A658-397777C7DBE0}"/>
    <dgm:cxn modelId="{67A788DE-B3D7-4C89-8F04-4BDE8F1BF195}" type="presOf" srcId="{438EE77C-7873-4710-952B-67A1B660ABF1}" destId="{779F73ED-F627-4DE4-A6F0-0200E08879BB}" srcOrd="0" destOrd="0" presId="urn:microsoft.com/office/officeart/2005/8/layout/list1"/>
    <dgm:cxn modelId="{475C1803-EA46-46C9-96DC-B030EED8CA2C}" type="presParOf" srcId="{8F6A1BCB-1B74-406F-905C-6C670DD84E82}" destId="{C4C7A27D-D623-4D1C-9B8C-57AA4CC49DC7}" srcOrd="0" destOrd="0" presId="urn:microsoft.com/office/officeart/2005/8/layout/list1"/>
    <dgm:cxn modelId="{B52048CC-AD7D-4E6E-A7B7-3BAD6C670D09}" type="presParOf" srcId="{C4C7A27D-D623-4D1C-9B8C-57AA4CC49DC7}" destId="{66F0F405-69D4-4C05-863E-C1A119502EDF}" srcOrd="0" destOrd="0" presId="urn:microsoft.com/office/officeart/2005/8/layout/list1"/>
    <dgm:cxn modelId="{7D5FA186-6538-4C35-998B-3C32DC9B33CA}" type="presParOf" srcId="{C4C7A27D-D623-4D1C-9B8C-57AA4CC49DC7}" destId="{3FFE65FF-0FC8-4C3F-9319-F76ECDB46BAC}" srcOrd="1" destOrd="0" presId="urn:microsoft.com/office/officeart/2005/8/layout/list1"/>
    <dgm:cxn modelId="{183E4D2C-D31D-45B7-BAA4-2DFB820DAEAE}" type="presParOf" srcId="{8F6A1BCB-1B74-406F-905C-6C670DD84E82}" destId="{8BA118ED-2614-431D-8300-240D7D5F00C3}" srcOrd="1" destOrd="0" presId="urn:microsoft.com/office/officeart/2005/8/layout/list1"/>
    <dgm:cxn modelId="{9E4506EF-485B-452A-8153-39B61CB16170}" type="presParOf" srcId="{8F6A1BCB-1B74-406F-905C-6C670DD84E82}" destId="{4A368E12-684A-4242-AF77-AFD5C2BDAAF4}" srcOrd="2" destOrd="0" presId="urn:microsoft.com/office/officeart/2005/8/layout/list1"/>
    <dgm:cxn modelId="{2B03F0C6-0BEE-4C24-968B-0FDD6DE15575}" type="presParOf" srcId="{8F6A1BCB-1B74-406F-905C-6C670DD84E82}" destId="{E82036ED-1AE3-461D-A7BE-FD054FFCD9B9}" srcOrd="3" destOrd="0" presId="urn:microsoft.com/office/officeart/2005/8/layout/list1"/>
    <dgm:cxn modelId="{05CA2D01-EAEF-445E-A47E-B1AA6BC67B28}" type="presParOf" srcId="{8F6A1BCB-1B74-406F-905C-6C670DD84E82}" destId="{031EDB18-276E-4D72-8463-EE3F7FA34C80}" srcOrd="4" destOrd="0" presId="urn:microsoft.com/office/officeart/2005/8/layout/list1"/>
    <dgm:cxn modelId="{DC7EB116-99EF-4771-A3FB-0421E22A6D00}" type="presParOf" srcId="{031EDB18-276E-4D72-8463-EE3F7FA34C80}" destId="{292A9420-8006-463B-ACD7-745C68973FB5}" srcOrd="0" destOrd="0" presId="urn:microsoft.com/office/officeart/2005/8/layout/list1"/>
    <dgm:cxn modelId="{920A9095-61F0-4C7D-BF6F-037D0C8D0556}" type="presParOf" srcId="{031EDB18-276E-4D72-8463-EE3F7FA34C80}" destId="{0B52C605-294C-48EB-BE50-242850311162}" srcOrd="1" destOrd="0" presId="urn:microsoft.com/office/officeart/2005/8/layout/list1"/>
    <dgm:cxn modelId="{4D5BB7D1-EBB2-4F8B-9E7A-63771BB05D55}" type="presParOf" srcId="{8F6A1BCB-1B74-406F-905C-6C670DD84E82}" destId="{A3B89F27-B67C-4654-B3B7-84BFDD0C440E}" srcOrd="5" destOrd="0" presId="urn:microsoft.com/office/officeart/2005/8/layout/list1"/>
    <dgm:cxn modelId="{962ECB23-A008-44C3-ACDA-D4D657000B39}" type="presParOf" srcId="{8F6A1BCB-1B74-406F-905C-6C670DD84E82}" destId="{779F73ED-F627-4DE4-A6F0-0200E08879BB}" srcOrd="6" destOrd="0" presId="urn:microsoft.com/office/officeart/2005/8/layout/list1"/>
    <dgm:cxn modelId="{A754BCF5-9923-418A-9614-75EA226F0D4B}" type="presParOf" srcId="{8F6A1BCB-1B74-406F-905C-6C670DD84E82}" destId="{6626D8A9-D221-4C7D-97A9-DB911017A488}" srcOrd="7" destOrd="0" presId="urn:microsoft.com/office/officeart/2005/8/layout/list1"/>
    <dgm:cxn modelId="{E520AB6B-3FCE-455D-BA69-962DD1360B99}" type="presParOf" srcId="{8F6A1BCB-1B74-406F-905C-6C670DD84E82}" destId="{7AEB109E-3D04-4E1C-889A-B3267AE987CA}" srcOrd="8" destOrd="0" presId="urn:microsoft.com/office/officeart/2005/8/layout/list1"/>
    <dgm:cxn modelId="{F3B99B9C-2CED-4707-A0E6-C47C0BC91EF9}" type="presParOf" srcId="{7AEB109E-3D04-4E1C-889A-B3267AE987CA}" destId="{265F9A9E-C2DD-4C0C-B7CF-53E4D5981FED}" srcOrd="0" destOrd="0" presId="urn:microsoft.com/office/officeart/2005/8/layout/list1"/>
    <dgm:cxn modelId="{D70870C5-5D84-4D4D-8DDC-AACB80903E4D}" type="presParOf" srcId="{7AEB109E-3D04-4E1C-889A-B3267AE987CA}" destId="{D476971C-26F8-4AB8-900F-7676E9E26AD2}" srcOrd="1" destOrd="0" presId="urn:microsoft.com/office/officeart/2005/8/layout/list1"/>
    <dgm:cxn modelId="{0C7275C8-FB5B-4423-B983-FBB318418B56}" type="presParOf" srcId="{8F6A1BCB-1B74-406F-905C-6C670DD84E82}" destId="{5941AA59-AD44-49B9-B7D4-F97B1377841A}" srcOrd="9" destOrd="0" presId="urn:microsoft.com/office/officeart/2005/8/layout/list1"/>
    <dgm:cxn modelId="{37C01D3D-382F-4EB7-9379-52D74E0D9A1F}" type="presParOf" srcId="{8F6A1BCB-1B74-406F-905C-6C670DD84E82}" destId="{81F3F6A5-306E-4494-8D3B-AA1F7E3043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560B6-D2E2-41BB-8E39-7AEB9C6694A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5890A3-AE70-42A7-B9FA-8D2C963031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Issues/Challenges</a:t>
          </a:r>
        </a:p>
      </dgm:t>
    </dgm:pt>
    <dgm:pt modelId="{0A675FDD-EBB5-4603-BF22-C833933178C3}" type="parTrans" cxnId="{D8561A13-DDEE-4D65-BEA2-D4EACBE36F28}">
      <dgm:prSet/>
      <dgm:spPr/>
      <dgm:t>
        <a:bodyPr/>
        <a:lstStyle/>
        <a:p>
          <a:endParaRPr lang="en-US"/>
        </a:p>
      </dgm:t>
    </dgm:pt>
    <dgm:pt modelId="{E7C6C3B2-FBD9-4054-A70D-A084BCC23793}" type="sibTrans" cxnId="{D8561A13-DDEE-4D65-BEA2-D4EACBE36F28}">
      <dgm:prSet/>
      <dgm:spPr/>
      <dgm:t>
        <a:bodyPr/>
        <a:lstStyle/>
        <a:p>
          <a:endParaRPr lang="en-US"/>
        </a:p>
      </dgm:t>
    </dgm:pt>
    <dgm:pt modelId="{EF621C43-4B24-44D1-9AEC-916B54776C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latin typeface="Gill Sans MT" panose="020B0502020104020203"/>
            </a:rPr>
            <a:t>Feature selection</a:t>
          </a:r>
          <a:r>
            <a:rPr lang="en-US" dirty="0">
              <a:latin typeface="Gill Sans MT" panose="020B0502020104020203"/>
            </a:rPr>
            <a:t> due to massive amount of features</a:t>
          </a:r>
          <a:endParaRPr lang="en-US" dirty="0"/>
        </a:p>
      </dgm:t>
    </dgm:pt>
    <dgm:pt modelId="{C1C988F1-4B3D-44C3-A0F3-4B18E8FFD291}" type="parTrans" cxnId="{C9DFD255-5C0E-4965-8E3A-03BE46CF6AEB}">
      <dgm:prSet/>
      <dgm:spPr/>
      <dgm:t>
        <a:bodyPr/>
        <a:lstStyle/>
        <a:p>
          <a:endParaRPr lang="en-US"/>
        </a:p>
      </dgm:t>
    </dgm:pt>
    <dgm:pt modelId="{D6C139E4-63A7-4569-9270-4961B28BE525}" type="sibTrans" cxnId="{C9DFD255-5C0E-4965-8E3A-03BE46CF6AEB}">
      <dgm:prSet/>
      <dgm:spPr/>
      <dgm:t>
        <a:bodyPr/>
        <a:lstStyle/>
        <a:p>
          <a:endParaRPr lang="en-US"/>
        </a:p>
      </dgm:t>
    </dgm:pt>
    <dgm:pt modelId="{5334CDDE-FAC4-4748-A2FC-833FFACE11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Future Plans</a:t>
          </a:r>
        </a:p>
      </dgm:t>
    </dgm:pt>
    <dgm:pt modelId="{D55B3625-BD12-433E-8DBB-BF96EAC710FB}" type="parTrans" cxnId="{8268EC2F-7383-49DB-9F50-808ADF598B32}">
      <dgm:prSet/>
      <dgm:spPr/>
      <dgm:t>
        <a:bodyPr/>
        <a:lstStyle/>
        <a:p>
          <a:endParaRPr lang="en-US"/>
        </a:p>
      </dgm:t>
    </dgm:pt>
    <dgm:pt modelId="{9FE69235-0CE8-4BC0-BE12-FFBE0F8E7A5F}" type="sibTrans" cxnId="{8268EC2F-7383-49DB-9F50-808ADF598B32}">
      <dgm:prSet/>
      <dgm:spPr/>
      <dgm:t>
        <a:bodyPr/>
        <a:lstStyle/>
        <a:p>
          <a:endParaRPr lang="en-US"/>
        </a:p>
      </dgm:t>
    </dgm:pt>
    <dgm:pt modelId="{ECA8138C-3F12-4DC3-BD8A-23808DB8D5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latin typeface="Gill Sans MT" panose="020B0502020104020203"/>
            </a:rPr>
            <a:t>Continue comparing</a:t>
          </a:r>
          <a:r>
            <a:rPr lang="en-US" dirty="0">
              <a:latin typeface="Gill Sans MT" panose="020B0502020104020203"/>
            </a:rPr>
            <a:t> models with different features to each other</a:t>
          </a:r>
          <a:endParaRPr lang="en-US" dirty="0"/>
        </a:p>
      </dgm:t>
    </dgm:pt>
    <dgm:pt modelId="{DA6F0D46-3630-4994-A153-C48119FDF6F6}" type="parTrans" cxnId="{DE43A2D2-ECBF-4BBD-9C2E-615A20A3142C}">
      <dgm:prSet/>
      <dgm:spPr/>
      <dgm:t>
        <a:bodyPr/>
        <a:lstStyle/>
        <a:p>
          <a:endParaRPr lang="en-US"/>
        </a:p>
      </dgm:t>
    </dgm:pt>
    <dgm:pt modelId="{0FD46475-02B8-4F44-A442-970D3E4EE569}" type="sibTrans" cxnId="{DE43A2D2-ECBF-4BBD-9C2E-615A20A3142C}">
      <dgm:prSet/>
      <dgm:spPr/>
      <dgm:t>
        <a:bodyPr/>
        <a:lstStyle/>
        <a:p>
          <a:endParaRPr lang="en-US"/>
        </a:p>
      </dgm:t>
    </dgm:pt>
    <dgm:pt modelId="{B0027123-EB4F-4904-BCC1-4E0AEBBA57D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Try building ensemble model and test performance compared to other models performed</a:t>
          </a:r>
        </a:p>
      </dgm:t>
    </dgm:pt>
    <dgm:pt modelId="{E1E585FB-40B2-4CEA-97E2-67C61182C620}" type="parTrans" cxnId="{2AC0EE5A-6B7B-4F44-BD82-68798132F12B}">
      <dgm:prSet/>
      <dgm:spPr/>
    </dgm:pt>
    <dgm:pt modelId="{359707B5-40FB-4CF2-9CAF-460FA287DC8A}" type="sibTrans" cxnId="{2AC0EE5A-6B7B-4F44-BD82-68798132F12B}">
      <dgm:prSet/>
      <dgm:spPr/>
    </dgm:pt>
    <dgm:pt modelId="{9A54015A-3FE6-493B-A616-C2F94F11873A}" type="pres">
      <dgm:prSet presAssocID="{077560B6-D2E2-41BB-8E39-7AEB9C6694AC}" presName="root" presStyleCnt="0">
        <dgm:presLayoutVars>
          <dgm:dir/>
          <dgm:resizeHandles val="exact"/>
        </dgm:presLayoutVars>
      </dgm:prSet>
      <dgm:spPr/>
    </dgm:pt>
    <dgm:pt modelId="{8A3929A9-2086-4830-8B86-B9852DDE176D}" type="pres">
      <dgm:prSet presAssocID="{9F5890A3-AE70-42A7-B9FA-8D2C963031B3}" presName="compNode" presStyleCnt="0"/>
      <dgm:spPr/>
    </dgm:pt>
    <dgm:pt modelId="{21ACFFEC-8723-4516-9163-77575C18B67E}" type="pres">
      <dgm:prSet presAssocID="{9F5890A3-AE70-42A7-B9FA-8D2C963031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7A48C2B-7D54-4C23-A9F5-FBEDB19FABE9}" type="pres">
      <dgm:prSet presAssocID="{9F5890A3-AE70-42A7-B9FA-8D2C963031B3}" presName="iconSpace" presStyleCnt="0"/>
      <dgm:spPr/>
    </dgm:pt>
    <dgm:pt modelId="{2E7FBC7F-BD20-4005-8D4D-4144A72FFD1D}" type="pres">
      <dgm:prSet presAssocID="{9F5890A3-AE70-42A7-B9FA-8D2C963031B3}" presName="parTx" presStyleLbl="revTx" presStyleIdx="0" presStyleCnt="4">
        <dgm:presLayoutVars>
          <dgm:chMax val="0"/>
          <dgm:chPref val="0"/>
        </dgm:presLayoutVars>
      </dgm:prSet>
      <dgm:spPr/>
    </dgm:pt>
    <dgm:pt modelId="{D9B88E96-15A8-4718-956F-A9597987F713}" type="pres">
      <dgm:prSet presAssocID="{9F5890A3-AE70-42A7-B9FA-8D2C963031B3}" presName="txSpace" presStyleCnt="0"/>
      <dgm:spPr/>
    </dgm:pt>
    <dgm:pt modelId="{D0E7EC83-F303-4615-B97E-2BE6C5B3E92C}" type="pres">
      <dgm:prSet presAssocID="{9F5890A3-AE70-42A7-B9FA-8D2C963031B3}" presName="desTx" presStyleLbl="revTx" presStyleIdx="1" presStyleCnt="4">
        <dgm:presLayoutVars/>
      </dgm:prSet>
      <dgm:spPr/>
    </dgm:pt>
    <dgm:pt modelId="{49B55F27-82D9-454E-8CEC-2CA9BB8C6D30}" type="pres">
      <dgm:prSet presAssocID="{E7C6C3B2-FBD9-4054-A70D-A084BCC23793}" presName="sibTrans" presStyleCnt="0"/>
      <dgm:spPr/>
    </dgm:pt>
    <dgm:pt modelId="{8077BC39-878F-48B4-95D6-155F27EAD319}" type="pres">
      <dgm:prSet presAssocID="{5334CDDE-FAC4-4748-A2FC-833FFACE114C}" presName="compNode" presStyleCnt="0"/>
      <dgm:spPr/>
    </dgm:pt>
    <dgm:pt modelId="{6F2B96ED-BF76-412C-A0C4-1007C241FB2B}" type="pres">
      <dgm:prSet presAssocID="{5334CDDE-FAC4-4748-A2FC-833FFACE11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34ADF6-B1D0-48E4-9890-EE985AB7671E}" type="pres">
      <dgm:prSet presAssocID="{5334CDDE-FAC4-4748-A2FC-833FFACE114C}" presName="iconSpace" presStyleCnt="0"/>
      <dgm:spPr/>
    </dgm:pt>
    <dgm:pt modelId="{1C6B1052-288D-4CC5-BBA8-576AB9872208}" type="pres">
      <dgm:prSet presAssocID="{5334CDDE-FAC4-4748-A2FC-833FFACE114C}" presName="parTx" presStyleLbl="revTx" presStyleIdx="2" presStyleCnt="4">
        <dgm:presLayoutVars>
          <dgm:chMax val="0"/>
          <dgm:chPref val="0"/>
        </dgm:presLayoutVars>
      </dgm:prSet>
      <dgm:spPr/>
    </dgm:pt>
    <dgm:pt modelId="{A70E0450-31E9-4813-B9E0-ABEDE693CF9F}" type="pres">
      <dgm:prSet presAssocID="{5334CDDE-FAC4-4748-A2FC-833FFACE114C}" presName="txSpace" presStyleCnt="0"/>
      <dgm:spPr/>
    </dgm:pt>
    <dgm:pt modelId="{8F655A94-98D0-4507-966A-E1A9FEAAAA25}" type="pres">
      <dgm:prSet presAssocID="{5334CDDE-FAC4-4748-A2FC-833FFACE114C}" presName="desTx" presStyleLbl="revTx" presStyleIdx="3" presStyleCnt="4">
        <dgm:presLayoutVars/>
      </dgm:prSet>
      <dgm:spPr/>
    </dgm:pt>
  </dgm:ptLst>
  <dgm:cxnLst>
    <dgm:cxn modelId="{CC77640D-9EBE-4CFE-BF71-F02F1B0E639D}" type="presOf" srcId="{077560B6-D2E2-41BB-8E39-7AEB9C6694AC}" destId="{9A54015A-3FE6-493B-A616-C2F94F11873A}" srcOrd="0" destOrd="0" presId="urn:microsoft.com/office/officeart/2018/5/layout/CenteredIconLabelDescriptionList"/>
    <dgm:cxn modelId="{D8561A13-DDEE-4D65-BEA2-D4EACBE36F28}" srcId="{077560B6-D2E2-41BB-8E39-7AEB9C6694AC}" destId="{9F5890A3-AE70-42A7-B9FA-8D2C963031B3}" srcOrd="0" destOrd="0" parTransId="{0A675FDD-EBB5-4603-BF22-C833933178C3}" sibTransId="{E7C6C3B2-FBD9-4054-A70D-A084BCC23793}"/>
    <dgm:cxn modelId="{8268EC2F-7383-49DB-9F50-808ADF598B32}" srcId="{077560B6-D2E2-41BB-8E39-7AEB9C6694AC}" destId="{5334CDDE-FAC4-4748-A2FC-833FFACE114C}" srcOrd="1" destOrd="0" parTransId="{D55B3625-BD12-433E-8DBB-BF96EAC710FB}" sibTransId="{9FE69235-0CE8-4BC0-BE12-FFBE0F8E7A5F}"/>
    <dgm:cxn modelId="{B2E85A46-C275-4B92-91FC-6197B8DDC752}" type="presOf" srcId="{EF621C43-4B24-44D1-9AEC-916B54776CC5}" destId="{D0E7EC83-F303-4615-B97E-2BE6C5B3E92C}" srcOrd="0" destOrd="0" presId="urn:microsoft.com/office/officeart/2018/5/layout/CenteredIconLabelDescriptionList"/>
    <dgm:cxn modelId="{1DB0FE6F-6086-4873-A68F-44DAF48D7621}" type="presOf" srcId="{ECA8138C-3F12-4DC3-BD8A-23808DB8D519}" destId="{8F655A94-98D0-4507-966A-E1A9FEAAAA25}" srcOrd="0" destOrd="0" presId="urn:microsoft.com/office/officeart/2018/5/layout/CenteredIconLabelDescriptionList"/>
    <dgm:cxn modelId="{ECD12151-C343-46A7-A2C0-43A52D60B967}" type="presOf" srcId="{B0027123-EB4F-4904-BCC1-4E0AEBBA57DF}" destId="{8F655A94-98D0-4507-966A-E1A9FEAAAA25}" srcOrd="0" destOrd="1" presId="urn:microsoft.com/office/officeart/2018/5/layout/CenteredIconLabelDescriptionList"/>
    <dgm:cxn modelId="{C9DFD255-5C0E-4965-8E3A-03BE46CF6AEB}" srcId="{9F5890A3-AE70-42A7-B9FA-8D2C963031B3}" destId="{EF621C43-4B24-44D1-9AEC-916B54776CC5}" srcOrd="0" destOrd="0" parTransId="{C1C988F1-4B3D-44C3-A0F3-4B18E8FFD291}" sibTransId="{D6C139E4-63A7-4569-9270-4961B28BE525}"/>
    <dgm:cxn modelId="{2AC0EE5A-6B7B-4F44-BD82-68798132F12B}" srcId="{5334CDDE-FAC4-4748-A2FC-833FFACE114C}" destId="{B0027123-EB4F-4904-BCC1-4E0AEBBA57DF}" srcOrd="1" destOrd="0" parTransId="{E1E585FB-40B2-4CEA-97E2-67C61182C620}" sibTransId="{359707B5-40FB-4CF2-9CAF-460FA287DC8A}"/>
    <dgm:cxn modelId="{80579394-0B76-491A-B80E-537CD49116BC}" type="presOf" srcId="{5334CDDE-FAC4-4748-A2FC-833FFACE114C}" destId="{1C6B1052-288D-4CC5-BBA8-576AB9872208}" srcOrd="0" destOrd="0" presId="urn:microsoft.com/office/officeart/2018/5/layout/CenteredIconLabelDescriptionList"/>
    <dgm:cxn modelId="{3399C0AD-F662-41A2-AF14-F1FEDA4FDF8B}" type="presOf" srcId="{9F5890A3-AE70-42A7-B9FA-8D2C963031B3}" destId="{2E7FBC7F-BD20-4005-8D4D-4144A72FFD1D}" srcOrd="0" destOrd="0" presId="urn:microsoft.com/office/officeart/2018/5/layout/CenteredIconLabelDescriptionList"/>
    <dgm:cxn modelId="{DE43A2D2-ECBF-4BBD-9C2E-615A20A3142C}" srcId="{5334CDDE-FAC4-4748-A2FC-833FFACE114C}" destId="{ECA8138C-3F12-4DC3-BD8A-23808DB8D519}" srcOrd="0" destOrd="0" parTransId="{DA6F0D46-3630-4994-A153-C48119FDF6F6}" sibTransId="{0FD46475-02B8-4F44-A442-970D3E4EE569}"/>
    <dgm:cxn modelId="{9402CCAB-EE56-459D-AEFD-9569AEBFFC80}" type="presParOf" srcId="{9A54015A-3FE6-493B-A616-C2F94F11873A}" destId="{8A3929A9-2086-4830-8B86-B9852DDE176D}" srcOrd="0" destOrd="0" presId="urn:microsoft.com/office/officeart/2018/5/layout/CenteredIconLabelDescriptionList"/>
    <dgm:cxn modelId="{D0C391F8-FCB5-4B38-ABE1-63DC5D32A9FF}" type="presParOf" srcId="{8A3929A9-2086-4830-8B86-B9852DDE176D}" destId="{21ACFFEC-8723-4516-9163-77575C18B67E}" srcOrd="0" destOrd="0" presId="urn:microsoft.com/office/officeart/2018/5/layout/CenteredIconLabelDescriptionList"/>
    <dgm:cxn modelId="{C91B9F6A-65DD-4EAA-996A-F168DF6F7A17}" type="presParOf" srcId="{8A3929A9-2086-4830-8B86-B9852DDE176D}" destId="{17A48C2B-7D54-4C23-A9F5-FBEDB19FABE9}" srcOrd="1" destOrd="0" presId="urn:microsoft.com/office/officeart/2018/5/layout/CenteredIconLabelDescriptionList"/>
    <dgm:cxn modelId="{E565B566-4FA5-4877-8252-BF736EBBC11A}" type="presParOf" srcId="{8A3929A9-2086-4830-8B86-B9852DDE176D}" destId="{2E7FBC7F-BD20-4005-8D4D-4144A72FFD1D}" srcOrd="2" destOrd="0" presId="urn:microsoft.com/office/officeart/2018/5/layout/CenteredIconLabelDescriptionList"/>
    <dgm:cxn modelId="{15938446-2C47-4F1C-A9FC-83634B9B0829}" type="presParOf" srcId="{8A3929A9-2086-4830-8B86-B9852DDE176D}" destId="{D9B88E96-15A8-4718-956F-A9597987F713}" srcOrd="3" destOrd="0" presId="urn:microsoft.com/office/officeart/2018/5/layout/CenteredIconLabelDescriptionList"/>
    <dgm:cxn modelId="{9CA8A9D3-2D4D-4E85-B3CA-B42665ECFA50}" type="presParOf" srcId="{8A3929A9-2086-4830-8B86-B9852DDE176D}" destId="{D0E7EC83-F303-4615-B97E-2BE6C5B3E92C}" srcOrd="4" destOrd="0" presId="urn:microsoft.com/office/officeart/2018/5/layout/CenteredIconLabelDescriptionList"/>
    <dgm:cxn modelId="{B5046A1B-E74B-4DB5-B213-94D3C9544E4E}" type="presParOf" srcId="{9A54015A-3FE6-493B-A616-C2F94F11873A}" destId="{49B55F27-82D9-454E-8CEC-2CA9BB8C6D30}" srcOrd="1" destOrd="0" presId="urn:microsoft.com/office/officeart/2018/5/layout/CenteredIconLabelDescriptionList"/>
    <dgm:cxn modelId="{C1EB8ED6-D207-4298-9978-1D3E65017E3C}" type="presParOf" srcId="{9A54015A-3FE6-493B-A616-C2F94F11873A}" destId="{8077BC39-878F-48B4-95D6-155F27EAD319}" srcOrd="2" destOrd="0" presId="urn:microsoft.com/office/officeart/2018/5/layout/CenteredIconLabelDescriptionList"/>
    <dgm:cxn modelId="{F3AC9FCD-E861-4D40-8B39-68DF75823627}" type="presParOf" srcId="{8077BC39-878F-48B4-95D6-155F27EAD319}" destId="{6F2B96ED-BF76-412C-A0C4-1007C241FB2B}" srcOrd="0" destOrd="0" presId="urn:microsoft.com/office/officeart/2018/5/layout/CenteredIconLabelDescriptionList"/>
    <dgm:cxn modelId="{3077DBA4-9A8C-4315-A9E3-0C041B6CBEAE}" type="presParOf" srcId="{8077BC39-878F-48B4-95D6-155F27EAD319}" destId="{DB34ADF6-B1D0-48E4-9890-EE985AB7671E}" srcOrd="1" destOrd="0" presId="urn:microsoft.com/office/officeart/2018/5/layout/CenteredIconLabelDescriptionList"/>
    <dgm:cxn modelId="{9D47148B-EE79-4062-86AB-05F4D5BD9901}" type="presParOf" srcId="{8077BC39-878F-48B4-95D6-155F27EAD319}" destId="{1C6B1052-288D-4CC5-BBA8-576AB9872208}" srcOrd="2" destOrd="0" presId="urn:microsoft.com/office/officeart/2018/5/layout/CenteredIconLabelDescriptionList"/>
    <dgm:cxn modelId="{07657BFF-5145-44AC-9345-BEB0A74879A4}" type="presParOf" srcId="{8077BC39-878F-48B4-95D6-155F27EAD319}" destId="{A70E0450-31E9-4813-B9E0-ABEDE693CF9F}" srcOrd="3" destOrd="0" presId="urn:microsoft.com/office/officeart/2018/5/layout/CenteredIconLabelDescriptionList"/>
    <dgm:cxn modelId="{5EE6B404-DF0D-4E3E-8FBF-229F2C970CA8}" type="presParOf" srcId="{8077BC39-878F-48B4-95D6-155F27EAD319}" destId="{8F655A94-98D0-4507-966A-E1A9FEAAAA2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8E12-684A-4242-AF77-AFD5C2BDAAF4}">
      <dsp:nvSpPr>
        <dsp:cNvPr id="0" name=""/>
        <dsp:cNvSpPr/>
      </dsp:nvSpPr>
      <dsp:spPr>
        <a:xfrm>
          <a:off x="0" y="227918"/>
          <a:ext cx="4645025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506" tIns="270764" rIns="3605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cs typeface="Calibri"/>
            </a:rPr>
            <a:t>Some </a:t>
          </a:r>
          <a:r>
            <a:rPr lang="en-US" sz="1800" kern="1200" dirty="0">
              <a:latin typeface="Gill Sans MT" panose="020B0502020104020203"/>
              <a:cs typeface="Calibri"/>
            </a:rPr>
            <a:t>nominal</a:t>
          </a:r>
          <a:endParaRPr lang="en-US" sz="1800" kern="1200" dirty="0">
            <a:cs typeface="Calibri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Gill Sans MT" panose="020B0502020104020203"/>
              <a:cs typeface="Calibri"/>
            </a:rPr>
            <a:t>Some ordinal </a:t>
          </a:r>
          <a:r>
            <a:rPr lang="en-US" sz="1600" kern="1200" dirty="0">
              <a:cs typeface="Calibri"/>
            </a:rPr>
            <a:t>(i.e. quality low to high)</a:t>
          </a:r>
          <a:endParaRPr lang="en-US" sz="1600" kern="1200" dirty="0"/>
        </a:p>
      </dsp:txBody>
      <dsp:txXfrm>
        <a:off x="0" y="227918"/>
        <a:ext cx="4645025" cy="921375"/>
      </dsp:txXfrm>
    </dsp:sp>
    <dsp:sp modelId="{3FFE65FF-0FC8-4C3F-9319-F76ECDB46BAC}">
      <dsp:nvSpPr>
        <dsp:cNvPr id="0" name=""/>
        <dsp:cNvSpPr/>
      </dsp:nvSpPr>
      <dsp:spPr>
        <a:xfrm>
          <a:off x="232251" y="36038"/>
          <a:ext cx="3251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cs typeface="Calibri"/>
            </a:rPr>
            <a:t>47 Categorical variables</a:t>
          </a:r>
          <a:r>
            <a:rPr lang="en-US" sz="1300" kern="1200" dirty="0">
              <a:latin typeface="Gill Sans MT" panose="020B0502020104020203"/>
              <a:cs typeface="Calibri"/>
            </a:rPr>
            <a:t> </a:t>
          </a:r>
          <a:endParaRPr lang="en-US" sz="1300" kern="1200" dirty="0"/>
        </a:p>
      </dsp:txBody>
      <dsp:txXfrm>
        <a:off x="250985" y="54772"/>
        <a:ext cx="3214049" cy="346292"/>
      </dsp:txXfrm>
    </dsp:sp>
    <dsp:sp modelId="{779F73ED-F627-4DE4-A6F0-0200E08879BB}">
      <dsp:nvSpPr>
        <dsp:cNvPr id="0" name=""/>
        <dsp:cNvSpPr/>
      </dsp:nvSpPr>
      <dsp:spPr>
        <a:xfrm>
          <a:off x="0" y="1411373"/>
          <a:ext cx="4645025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506" tIns="270764" rIns="3605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cs typeface="Calibri"/>
            </a:rPr>
            <a:t>Some continuous </a:t>
          </a:r>
          <a:r>
            <a:rPr lang="en-US" sz="1600" kern="1200" dirty="0">
              <a:cs typeface="Calibri"/>
            </a:rPr>
            <a:t>(e.g. square feet, price)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cs typeface="Calibri"/>
            </a:rPr>
            <a:t>Some discrete </a:t>
          </a:r>
          <a:r>
            <a:rPr lang="en-US" sz="1600" kern="1200" dirty="0">
              <a:cs typeface="Calibri"/>
            </a:rPr>
            <a:t>(e.g. number of rooms)</a:t>
          </a:r>
          <a:endParaRPr lang="en-US" sz="1600" kern="1200" dirty="0"/>
        </a:p>
      </dsp:txBody>
      <dsp:txXfrm>
        <a:off x="0" y="1411373"/>
        <a:ext cx="4645025" cy="921375"/>
      </dsp:txXfrm>
    </dsp:sp>
    <dsp:sp modelId="{0B52C605-294C-48EB-BE50-242850311162}">
      <dsp:nvSpPr>
        <dsp:cNvPr id="0" name=""/>
        <dsp:cNvSpPr/>
      </dsp:nvSpPr>
      <dsp:spPr>
        <a:xfrm>
          <a:off x="232251" y="1219493"/>
          <a:ext cx="3251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cs typeface="Calibri"/>
            </a:rPr>
            <a:t>29 Numeric variables</a:t>
          </a:r>
          <a:r>
            <a:rPr lang="en-US" sz="1300" kern="1200" dirty="0">
              <a:latin typeface="Gill Sans MT" panose="020B0502020104020203"/>
              <a:cs typeface="Calibri"/>
            </a:rPr>
            <a:t> </a:t>
          </a:r>
          <a:endParaRPr lang="en-US" sz="1300" kern="1200" dirty="0">
            <a:cs typeface="Calibri"/>
          </a:endParaRPr>
        </a:p>
      </dsp:txBody>
      <dsp:txXfrm>
        <a:off x="250985" y="1238227"/>
        <a:ext cx="3214049" cy="346292"/>
      </dsp:txXfrm>
    </dsp:sp>
    <dsp:sp modelId="{81F3F6A5-306E-4494-8D3B-AA1F7E3043AA}">
      <dsp:nvSpPr>
        <dsp:cNvPr id="0" name=""/>
        <dsp:cNvSpPr/>
      </dsp:nvSpPr>
      <dsp:spPr>
        <a:xfrm>
          <a:off x="0" y="2594828"/>
          <a:ext cx="464502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6971C-26F8-4AB8-900F-7676E9E26AD2}">
      <dsp:nvSpPr>
        <dsp:cNvPr id="0" name=""/>
        <dsp:cNvSpPr/>
      </dsp:nvSpPr>
      <dsp:spPr>
        <a:xfrm>
          <a:off x="232251" y="2402948"/>
          <a:ext cx="3251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cs typeface="Calibri"/>
            </a:rPr>
            <a:t>5 </a:t>
          </a:r>
          <a:r>
            <a:rPr lang="en-US" sz="1300" kern="1200" dirty="0" err="1">
              <a:cs typeface="Calibri"/>
            </a:rPr>
            <a:t>DateTime</a:t>
          </a:r>
          <a:r>
            <a:rPr lang="en-US" sz="1300" kern="1200" dirty="0">
              <a:cs typeface="Calibri"/>
            </a:rPr>
            <a:t> variables</a:t>
          </a:r>
        </a:p>
      </dsp:txBody>
      <dsp:txXfrm>
        <a:off x="250985" y="2421682"/>
        <a:ext cx="3214049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CFFEC-8723-4516-9163-77575C18B67E}">
      <dsp:nvSpPr>
        <dsp:cNvPr id="0" name=""/>
        <dsp:cNvSpPr/>
      </dsp:nvSpPr>
      <dsp:spPr>
        <a:xfrm>
          <a:off x="1511404" y="20563"/>
          <a:ext cx="1510523" cy="1493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FBC7F-BD20-4005-8D4D-4144A72FFD1D}">
      <dsp:nvSpPr>
        <dsp:cNvPr id="0" name=""/>
        <dsp:cNvSpPr/>
      </dsp:nvSpPr>
      <dsp:spPr>
        <a:xfrm>
          <a:off x="108775" y="1672731"/>
          <a:ext cx="4315781" cy="64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Issues/Challenges</a:t>
          </a:r>
        </a:p>
      </dsp:txBody>
      <dsp:txXfrm>
        <a:off x="108775" y="1672731"/>
        <a:ext cx="4315781" cy="640216"/>
      </dsp:txXfrm>
    </dsp:sp>
    <dsp:sp modelId="{D0E7EC83-F303-4615-B97E-2BE6C5B3E92C}">
      <dsp:nvSpPr>
        <dsp:cNvPr id="0" name=""/>
        <dsp:cNvSpPr/>
      </dsp:nvSpPr>
      <dsp:spPr>
        <a:xfrm>
          <a:off x="108775" y="2386590"/>
          <a:ext cx="4315781" cy="1316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>
              <a:latin typeface="Gill Sans MT" panose="020B0502020104020203"/>
            </a:rPr>
            <a:t>Feature selection</a:t>
          </a:r>
          <a:r>
            <a:rPr lang="en-US" sz="1700" kern="1200" dirty="0">
              <a:latin typeface="Gill Sans MT" panose="020B0502020104020203"/>
            </a:rPr>
            <a:t> due to massive amount of features</a:t>
          </a:r>
          <a:endParaRPr lang="en-US" sz="1700" kern="1200" dirty="0"/>
        </a:p>
      </dsp:txBody>
      <dsp:txXfrm>
        <a:off x="108775" y="2386590"/>
        <a:ext cx="4315781" cy="1316073"/>
      </dsp:txXfrm>
    </dsp:sp>
    <dsp:sp modelId="{6F2B96ED-BF76-412C-A0C4-1007C241FB2B}">
      <dsp:nvSpPr>
        <dsp:cNvPr id="0" name=""/>
        <dsp:cNvSpPr/>
      </dsp:nvSpPr>
      <dsp:spPr>
        <a:xfrm>
          <a:off x="6582447" y="20563"/>
          <a:ext cx="1510523" cy="1493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B1052-288D-4CC5-BBA8-576AB9872208}">
      <dsp:nvSpPr>
        <dsp:cNvPr id="0" name=""/>
        <dsp:cNvSpPr/>
      </dsp:nvSpPr>
      <dsp:spPr>
        <a:xfrm>
          <a:off x="5179818" y="1672731"/>
          <a:ext cx="4315781" cy="64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Future Plans</a:t>
          </a:r>
        </a:p>
      </dsp:txBody>
      <dsp:txXfrm>
        <a:off x="5179818" y="1672731"/>
        <a:ext cx="4315781" cy="640216"/>
      </dsp:txXfrm>
    </dsp:sp>
    <dsp:sp modelId="{8F655A94-98D0-4507-966A-E1A9FEAAAA25}">
      <dsp:nvSpPr>
        <dsp:cNvPr id="0" name=""/>
        <dsp:cNvSpPr/>
      </dsp:nvSpPr>
      <dsp:spPr>
        <a:xfrm>
          <a:off x="5179818" y="2386590"/>
          <a:ext cx="4315781" cy="1316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>
              <a:latin typeface="Gill Sans MT" panose="020B0502020104020203"/>
            </a:rPr>
            <a:t>Continue comparing</a:t>
          </a:r>
          <a:r>
            <a:rPr lang="en-US" sz="1700" kern="1200" dirty="0">
              <a:latin typeface="Gill Sans MT" panose="020B0502020104020203"/>
            </a:rPr>
            <a:t> models with different features to each other</a:t>
          </a:r>
          <a:endParaRPr lang="en-US" sz="1700" kern="1200" dirty="0"/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ill Sans MT" panose="020B0502020104020203"/>
            </a:rPr>
            <a:t>Try building ensemble model and test performance compared to other models performed</a:t>
          </a:r>
        </a:p>
      </dsp:txBody>
      <dsp:txXfrm>
        <a:off x="5179818" y="2386590"/>
        <a:ext cx="4315781" cy="1316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F1727-B4D2-43F5-9D0E-2374D7E59AA8}" type="datetimeFigureOut">
              <a:rPr lang="en-US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5FB1-A24A-4F96-A0F5-4E47E6C5A74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We reviewed boxplots of categorical data to see which ones we could remove based on categorical distributions compared to sales price.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F5FB1-A24A-4F96-A0F5-4E47E6C5A74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4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6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2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7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3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Housing Market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Pricing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Scott Breitbach, Pushkar </a:t>
            </a:r>
            <a:r>
              <a:rPr lang="en-US" err="1">
                <a:cs typeface="Calibri"/>
              </a:rPr>
              <a:t>Chougule</a:t>
            </a:r>
            <a:r>
              <a:rPr lang="en-US">
                <a:cs typeface="Calibri"/>
              </a:rPr>
              <a:t>, and Rachel Nelson</a:t>
            </a:r>
          </a:p>
          <a:p>
            <a:r>
              <a:rPr lang="en-US" sz="2900">
                <a:cs typeface="Calibri"/>
              </a:rPr>
              <a:t>Milestone 4 – Project Presentation &amp; Status</a:t>
            </a:r>
          </a:p>
          <a:p>
            <a:r>
              <a:rPr lang="en-US">
                <a:cs typeface="Calibri"/>
              </a:rPr>
              <a:t>Bellevue University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E0E98-E8CF-41A5-8086-22979521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Housing Prices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59EB-CBA5-4BE3-A0F4-03EACCFD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i="1">
                <a:effectLst/>
                <a:latin typeface="Calibri" panose="020F0502020204030204" pitchFamily="34" charset="0"/>
              </a:rPr>
              <a:t>Is this house priced right? </a:t>
            </a:r>
            <a:endParaRPr lang="en-US"/>
          </a:p>
          <a:p>
            <a:pPr lvl="1"/>
            <a:r>
              <a:rPr lang="en-US" b="0" i="0">
                <a:effectLst/>
                <a:latin typeface="Calibri" panose="020F0502020204030204" pitchFamily="34" charset="0"/>
              </a:rPr>
              <a:t>Due to market conditions, it’s hard to know what is considered a “good deal”. By predicting house prices based on factors, we can compare our predicted price to the asking price of a home for sale to help us place a proper bid on a house or sell an existing home.  </a:t>
            </a:r>
          </a:p>
        </p:txBody>
      </p:sp>
    </p:spTree>
    <p:extLst>
      <p:ext uri="{BB962C8B-B14F-4D97-AF65-F5344CB8AC3E}">
        <p14:creationId xmlns:p14="http://schemas.microsoft.com/office/powerpoint/2010/main" val="250800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9539-5473-4B25-ACE3-B215F261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 of Kaggle data 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317E-EC3A-4C91-B168-4B06A16BCD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Available data consists of training (train.csv) and testing (test.csv) data sets</a:t>
            </a:r>
            <a:endParaRPr lang="en-US"/>
          </a:p>
          <a:p>
            <a:r>
              <a:rPr lang="en-US">
                <a:cs typeface="Calibri"/>
              </a:rPr>
              <a:t>Test data set does not contain target variable and will not be used for modeling</a:t>
            </a:r>
          </a:p>
          <a:p>
            <a:r>
              <a:rPr lang="en-US">
                <a:cs typeface="Calibri"/>
              </a:rPr>
              <a:t>Each data set contains </a:t>
            </a:r>
            <a:r>
              <a:rPr lang="en-US">
                <a:ea typeface="+mn-lt"/>
                <a:cs typeface="+mn-lt"/>
              </a:rPr>
              <a:t>80 columns and </a:t>
            </a:r>
            <a:r>
              <a:rPr lang="en-US">
                <a:cs typeface="Calibri"/>
              </a:rPr>
              <a:t>almost 1500 rows 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(81 with target variable)</a:t>
            </a:r>
          </a:p>
          <a:p>
            <a:r>
              <a:rPr lang="en-US">
                <a:cs typeface="Calibri"/>
              </a:rPr>
              <a:t>Target prediction variable is `</a:t>
            </a:r>
            <a:r>
              <a:rPr lang="en-US" b="1" err="1">
                <a:cs typeface="Calibri"/>
              </a:rPr>
              <a:t>SalePrice</a:t>
            </a:r>
            <a:r>
              <a:rPr lang="en-US">
                <a:cs typeface="Calibri"/>
              </a:rPr>
              <a:t>`</a:t>
            </a:r>
          </a:p>
          <a:p>
            <a:pPr lvl="1"/>
            <a:r>
              <a:rPr lang="en-US">
                <a:cs typeface="Calibri"/>
              </a:rPr>
              <a:t>The property's sale price in $USD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B338EB-9294-4CB4-A854-DB158C6C7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991243"/>
              </p:ext>
            </p:extLst>
          </p:nvPr>
        </p:nvGraphicFramePr>
        <p:xfrm>
          <a:off x="6413500" y="2500946"/>
          <a:ext cx="4645025" cy="295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09E03C-F5E4-48C7-A3C0-F1AB34EF72FC}"/>
              </a:ext>
            </a:extLst>
          </p:cNvPr>
          <p:cNvSpPr txBox="1"/>
          <p:nvPr/>
        </p:nvSpPr>
        <p:spPr>
          <a:xfrm>
            <a:off x="6252034" y="213161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About our data set:</a:t>
            </a:r>
          </a:p>
        </p:txBody>
      </p:sp>
    </p:spTree>
    <p:extLst>
      <p:ext uri="{BB962C8B-B14F-4D97-AF65-F5344CB8AC3E}">
        <p14:creationId xmlns:p14="http://schemas.microsoft.com/office/powerpoint/2010/main" val="383167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EA7E02-2350-4616-B17E-6350D4E1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>
                <a:cs typeface="Calibri Light"/>
              </a:rPr>
              <a:t>Data Preparation: Imputing Null Values</a:t>
            </a:r>
            <a:endParaRPr 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0B6-EEA6-4B20-A317-FA653FD2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>
                <a:cs typeface="Calibri"/>
              </a:rPr>
              <a:t>Most Null values represented the absence of a category (i.e. no garage) 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cs typeface="Calibri"/>
              </a:rPr>
              <a:t>These were changed to 'None' so they could be included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cs typeface="Calibri"/>
              </a:rPr>
              <a:t>Many Null values for numerical columns were also related to absence of a category (e.g. '</a:t>
            </a:r>
            <a:r>
              <a:rPr lang="en-US" sz="1300" dirty="0" err="1">
                <a:cs typeface="Calibri"/>
              </a:rPr>
              <a:t>GarageArea</a:t>
            </a:r>
            <a:r>
              <a:rPr lang="en-US" sz="1300" dirty="0">
                <a:cs typeface="Calibri"/>
              </a:rPr>
              <a:t>')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cs typeface="Calibri"/>
              </a:rPr>
              <a:t>These were change to a value of '0'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cs typeface="Calibri"/>
              </a:rPr>
              <a:t>This eliminated the vast majority of Null values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cs typeface="Calibri"/>
              </a:rPr>
              <a:t>Remaining null values were imputed </a:t>
            </a:r>
            <a:br>
              <a:rPr lang="en-US" sz="1300" dirty="0">
                <a:cs typeface="Calibri"/>
              </a:rPr>
            </a:br>
            <a:r>
              <a:rPr lang="en-US" sz="1300" dirty="0">
                <a:cs typeface="Calibri"/>
              </a:rPr>
              <a:t>with the </a:t>
            </a:r>
            <a:r>
              <a:rPr lang="en-US" sz="1300" i="1" dirty="0">
                <a:cs typeface="Calibri"/>
              </a:rPr>
              <a:t>mean</a:t>
            </a:r>
            <a:r>
              <a:rPr lang="en-US" sz="1300" dirty="0">
                <a:cs typeface="Calibri"/>
              </a:rPr>
              <a:t> or </a:t>
            </a:r>
            <a:r>
              <a:rPr lang="en-US" sz="1300" i="1" dirty="0">
                <a:cs typeface="Calibri"/>
              </a:rPr>
              <a:t>mode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cs typeface="Calibri"/>
              </a:rPr>
              <a:t>Mean for numerical variables</a:t>
            </a:r>
            <a:endParaRPr lang="en-US" sz="1300" i="1" dirty="0"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sz="1300" dirty="0">
                <a:cs typeface="Calibri"/>
              </a:rPr>
              <a:t>Mode for categorical variables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746EE81-4D5D-425B-8626-EF75A84C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013780"/>
            <a:ext cx="4960442" cy="42443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2D9A643A-A18D-442D-A729-DF6C133B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2D0FC3E6-77E8-4844-B423-47C904BF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2" name="Group 42">
            <a:extLst>
              <a:ext uri="{FF2B5EF4-FFF2-40B4-BE49-F238E27FC236}">
                <a16:creationId xmlns:a16="http://schemas.microsoft.com/office/drawing/2014/main" id="{6CA376F3-DB8D-48C4-ABA1-B7533050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5B5E43-1CC0-4EC2-8431-91165908B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4">
              <a:extLst>
                <a:ext uri="{FF2B5EF4-FFF2-40B4-BE49-F238E27FC236}">
                  <a16:creationId xmlns:a16="http://schemas.microsoft.com/office/drawing/2014/main" id="{D32C1B46-B2FD-4D30-9CBE-379392906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46">
            <a:extLst>
              <a:ext uri="{FF2B5EF4-FFF2-40B4-BE49-F238E27FC236}">
                <a16:creationId xmlns:a16="http://schemas.microsoft.com/office/drawing/2014/main" id="{9D519FC3-E04F-4257-9948-C67007FD5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024" y="976036"/>
            <a:ext cx="3122837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D68C2EE8-C2D4-4A45-9AF0-115E19690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07126" y="1116344"/>
            <a:ext cx="2743902" cy="185078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00ADDD-D6F3-415A-8D00-11D98E3E3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EA7E02-2350-4616-B17E-6350D4E1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Data analysis: Plots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C0F0301-B8EA-4E2E-9980-B93DAF192F3F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5"/>
          <a:stretch>
            <a:fillRect/>
          </a:stretch>
        </p:blipFill>
        <p:spPr>
          <a:xfrm>
            <a:off x="1279526" y="3164907"/>
            <a:ext cx="2799103" cy="17844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37247-F07D-4DCA-BBB8-4D2C24E3A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6457" y="2015732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cap="all" dirty="0" err="1"/>
              <a:t>PLots</a:t>
            </a:r>
            <a:r>
              <a:rPr lang="en-US" b="1" u="sng" cap="all" dirty="0"/>
              <a:t> Reviewed: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cap="all" dirty="0"/>
              <a:t>scatterplots of numerical data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cap="all" dirty="0"/>
              <a:t>Boxplots of Categorical/Ordinal data </a:t>
            </a:r>
            <a:endParaRPr lang="en-US" dirty="0"/>
          </a:p>
          <a:p>
            <a:r>
              <a:rPr lang="en-US" cap="all" dirty="0"/>
              <a:t>This helped us look for relationships in the data compared to our target variable, sale price 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05B8F27-FE29-4AF0-8904-E14147A0E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C476F5-4468-4786-8EA4-6CF65200A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2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A7E02-2350-4616-B17E-6350D4E1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/>
              <a:t>Data Preparation:</a:t>
            </a:r>
            <a:r>
              <a:rPr lang="en-US" sz="2400" dirty="0"/>
              <a:t>  </a:t>
            </a:r>
            <a:r>
              <a:rPr lang="en-US" sz="2000" dirty="0"/>
              <a:t>ordinal &amp; Nominal </a:t>
            </a:r>
            <a:br>
              <a:rPr lang="en-US" sz="2000" dirty="0"/>
            </a:br>
            <a:r>
              <a:rPr lang="en-US" sz="2000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0B6-EEA6-4B20-A317-FA653FD26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cap="all" dirty="0"/>
              <a:t>We </a:t>
            </a:r>
            <a:r>
              <a:rPr lang="en-US" sz="1600" cap="all" dirty="0" err="1"/>
              <a:t>haD</a:t>
            </a:r>
            <a:r>
              <a:rPr lang="en-US" sz="1600" cap="all" dirty="0"/>
              <a:t> both nominal and ordinal categorical variables and we used scikit-</a:t>
            </a:r>
            <a:r>
              <a:rPr lang="en-US" sz="1600" cap="all" dirty="0" err="1"/>
              <a:t>learn's</a:t>
            </a:r>
            <a:r>
              <a:rPr lang="en-US" sz="1600" cap="all" dirty="0"/>
              <a:t> </a:t>
            </a:r>
            <a:r>
              <a:rPr lang="en-US" sz="1600" cap="all" dirty="0" err="1"/>
              <a:t>OrdinalEncoder</a:t>
            </a:r>
            <a:r>
              <a:rPr lang="en-US" sz="1600" cap="all" dirty="0"/>
              <a:t> function on the ordinal data and created dummy variables for the nominal items.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cap="al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CD462A4-7678-4E59-B576-77DD879C7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5640" r="17756" b="-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E02-2350-4616-B17E-6350D4E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Preparation: Feature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0B6-EEA6-4B20-A317-FA653FD2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90583" cy="3743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used various techniques to help with feature selection</a:t>
            </a:r>
          </a:p>
          <a:p>
            <a:pPr lvl="1"/>
            <a:r>
              <a:rPr lang="en-US" dirty="0">
                <a:cs typeface="Calibri"/>
              </a:rPr>
              <a:t>Correlation: Focused on features with high positive/negative correlation (using Pearson's correlation coefficient)</a:t>
            </a:r>
          </a:p>
          <a:p>
            <a:pPr lvl="1"/>
            <a:r>
              <a:rPr lang="en-US" dirty="0">
                <a:cs typeface="Calibri"/>
              </a:rPr>
              <a:t>Linear regression coefficients with strong significant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7F1BA73-77B1-4878-944C-97FA0D28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679" y="2014168"/>
            <a:ext cx="5664200" cy="15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6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1B5C-710C-4BE9-9F07-1A10E923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Modeling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E000A5-4639-4257-8B9D-87C8759BF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Models compared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12DF9-687C-4FFF-9510-47B5608B6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B4F662-6EDA-4094-A87B-0C4385B2C4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50536" y="2821491"/>
            <a:ext cx="2434496" cy="2637371"/>
          </a:xfrm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9BF3F001-BD65-468B-A363-629ECDCD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871" y="2820362"/>
            <a:ext cx="2449513" cy="2644457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21E62E-D322-483F-ABAA-5D167C027C69}"/>
              </a:ext>
            </a:extLst>
          </p:cNvPr>
          <p:cNvSpPr txBox="1">
            <a:spLocks/>
          </p:cNvSpPr>
          <p:nvPr/>
        </p:nvSpPr>
        <p:spPr>
          <a:xfrm>
            <a:off x="9297745" y="2015641"/>
            <a:ext cx="4645152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Decision Tree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E7DEF85A-EC86-477E-A62E-DAB884E2801E}"/>
              </a:ext>
            </a:extLst>
          </p:cNvPr>
          <p:cNvSpPr/>
          <p:nvPr/>
        </p:nvSpPr>
        <p:spPr>
          <a:xfrm>
            <a:off x="10894645" y="2874107"/>
            <a:ext cx="918307" cy="918307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27CBB-1B61-4A17-8B3E-512A6847B0FD}"/>
              </a:ext>
            </a:extLst>
          </p:cNvPr>
          <p:cNvSpPr txBox="1"/>
          <p:nvPr/>
        </p:nvSpPr>
        <p:spPr>
          <a:xfrm>
            <a:off x="10005281" y="3214444"/>
            <a:ext cx="274319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/>
              <a:t>PERFORMANCE</a:t>
            </a:r>
          </a:p>
          <a:p>
            <a:pPr algn="ctr"/>
            <a:r>
              <a:rPr lang="en-US" sz="1050"/>
              <a:t>WINNER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9685507-E53C-4377-B983-E1D9EC965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We compared both Linear Regression and Decision Tree models to see which performed stronger. </a:t>
            </a:r>
          </a:p>
          <a:p>
            <a:r>
              <a:rPr lang="en-US" b="1" i="1"/>
              <a:t>Decision Tree showed stronger results in all categories</a:t>
            </a:r>
          </a:p>
          <a:p>
            <a:pPr lvl="1"/>
            <a:r>
              <a:rPr lang="en-US"/>
              <a:t>pricing is a continuous number as it keeps rising, so using a tree model would be risky, therefore we are </a:t>
            </a:r>
            <a:r>
              <a:rPr lang="en-US" b="1" i="1"/>
              <a:t>proceeding with our linear regression model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B08E027-190A-437F-BC17-021F32A2E71B}"/>
              </a:ext>
            </a:extLst>
          </p:cNvPr>
          <p:cNvSpPr/>
          <p:nvPr/>
        </p:nvSpPr>
        <p:spPr>
          <a:xfrm>
            <a:off x="8172081" y="2882043"/>
            <a:ext cx="918307" cy="918307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01916-5ABB-46CF-B28B-9E7F34570D07}"/>
              </a:ext>
            </a:extLst>
          </p:cNvPr>
          <p:cNvSpPr txBox="1"/>
          <p:nvPr/>
        </p:nvSpPr>
        <p:spPr>
          <a:xfrm>
            <a:off x="7282718" y="3222381"/>
            <a:ext cx="274319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/>
              <a:t>SELECTED</a:t>
            </a:r>
            <a:br>
              <a:rPr lang="en-US" sz="1050"/>
            </a:br>
            <a:r>
              <a:rPr lang="en-US" sz="1050"/>
              <a:t>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EC86-2746-4A9C-B48B-01BABBDD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Discussion / Analysis</a:t>
            </a:r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11" name="Content Placeholder 208">
            <a:extLst>
              <a:ext uri="{FF2B5EF4-FFF2-40B4-BE49-F238E27FC236}">
                <a16:creationId xmlns:a16="http://schemas.microsoft.com/office/drawing/2014/main" id="{39E1F672-A2EF-4E0B-A133-91E6209FE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586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3146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75E113168BA94487920CDF5DB28F33" ma:contentTypeVersion="7" ma:contentTypeDescription="Create a new document." ma:contentTypeScope="" ma:versionID="4710af6a14990d3f7260a4a72477d9a5">
  <xsd:schema xmlns:xsd="http://www.w3.org/2001/XMLSchema" xmlns:xs="http://www.w3.org/2001/XMLSchema" xmlns:p="http://schemas.microsoft.com/office/2006/metadata/properties" xmlns:ns2="9e537daf-8f13-40c1-99f0-4b58241e077c" targetNamespace="http://schemas.microsoft.com/office/2006/metadata/properties" ma:root="true" ma:fieldsID="52a3223132e9d36c6daad4109e210fbe" ns2:_="">
    <xsd:import namespace="9e537daf-8f13-40c1-99f0-4b58241e07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37daf-8f13-40c1-99f0-4b58241e0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28D2AF-D451-4FCB-88FF-87D2D2A1D1CC}">
  <ds:schemaRefs>
    <ds:schemaRef ds:uri="9e537daf-8f13-40c1-99f0-4b58241e07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BE900C-B431-4049-B6DA-709D776D40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A5BA3C-E0FE-4AAD-8B95-46FFCE3F51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Housing Market  Pricing Analysis</vt:lpstr>
      <vt:lpstr>Housing Prices</vt:lpstr>
      <vt:lpstr>Overview of Kaggle data set</vt:lpstr>
      <vt:lpstr>Data Preparation: Imputing Null Values</vt:lpstr>
      <vt:lpstr>Data analysis: Plots</vt:lpstr>
      <vt:lpstr>Data Preparation:  ordinal &amp; Nominal  data transformation</vt:lpstr>
      <vt:lpstr>Data Preparation: Feature Selection</vt:lpstr>
      <vt:lpstr>Modeling</vt:lpstr>
      <vt:lpstr>Discussion /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71</cp:revision>
  <dcterms:created xsi:type="dcterms:W3CDTF">2021-10-18T22:59:53Z</dcterms:created>
  <dcterms:modified xsi:type="dcterms:W3CDTF">2021-10-29T18:38:47Z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0x0101006E75E113168BA94487920CDF5DB28F33</vt:lpwstr>
  </property>
</Properties>
</file>