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716E-DEA4-4A1D-9323-CF33C304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93C05-4179-466A-BD58-138FDF039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EFE6-781D-4B7D-943E-9828477C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1C36-032D-41C5-8394-A49B022C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4E0E-267F-4CD5-9E4F-BF5F6A25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3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F336-D609-43A4-A3C9-13187265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57FBA-3C80-4A9F-84D4-AACD6ADAC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1FCE-654F-480F-8E34-B370C25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6AEC-ED41-46C6-B506-1C109ADD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C8CD1-991C-4D48-8E96-303476D7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93581-EE40-471C-A5E0-5A9FA8D73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D9A19-85F1-4255-97F9-CEDC28982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5A65-E541-4897-820B-D7947116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92A8F-9EF0-4597-8358-807B177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EB78F-15EE-4B90-9437-ED391375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EEED-1641-4E8A-91E1-FDE66CCE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BF23-18BD-4D53-844F-38A069A4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34E7-C5C6-461A-A4C8-1F5F53B8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8984-7B41-4D83-8CFE-F2BF923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3F2B-4328-451E-BF2E-A903460F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E35D-2137-4A06-AAB8-56EA8536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F0D8B-AC06-4533-B564-E5321A1D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0EBB-5559-41BC-8116-D9AB50B6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498D-3272-452F-993F-04336B0D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BDEB-EA0B-4312-B3AB-6EEB045B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4D9E-984B-4D3D-AF50-B021F351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474B-60E0-4825-BA10-308CBBE67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E7574-861F-4F03-9E77-877777162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8550-073D-499B-81C3-4A327601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1ADBA-7B9A-49E0-AAC7-1333D3E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3572-158E-48DA-838E-D48636D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DB68-CDAB-4DA8-BCEB-8B8AE83F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47071-8C5F-47C7-A787-718CFF68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F425-9DA7-4820-B635-8E506CA9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1C907-5B72-4412-A95A-4DBB5EC16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2F16A-C193-4AFF-8A21-14C2F7B97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93E73-EE4A-4BCD-ADF5-A1E44968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8DB15-F4E8-4594-96A7-E733BAF0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9B0C9-89A0-498F-AA7A-BCE26A3D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567E-12E6-40F0-A14B-57622E0D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02292-008B-4D37-92B1-0D4A9EA2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1A597-860B-442A-9A6F-D687B66F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BF69D-7D25-46BB-8A26-6C56C4D7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35703-35E2-4BF8-8ADE-458CB494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2EB62-9825-4596-9F9F-74CC8910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2C7B7-7FEE-4A31-ACA6-1919E1D1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4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5841-9E04-4C4E-AABC-B529B57E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60FD-6888-4181-A6DB-A9D5E96C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64C49-254F-4F30-934D-0296A2885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19AE-FCD4-4724-A43B-05017F98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498A-F332-46E3-BF8F-0EFE6E2F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9683-D152-4C05-BE37-DCE1F2E0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EDA1-22C3-4B64-9310-1AE359A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B336A-BFD1-4CAB-904E-E1411FA3A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8EFDD-B8FE-493C-B27A-A63ABDC87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9840-8A43-419A-B87F-EDFF5270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9AEC-A322-4985-B614-63C122AC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A51B-F981-475C-96AA-2AFEAB05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6FD60-252A-453D-ADA9-797F08A8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BEAD-9E13-42BE-8C43-3DF4A681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1592-1E1B-4E44-B99C-8B3769392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7DC3-C5B1-4281-877B-A4D09D06D5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0FFF-C203-4F6D-A441-BE722EEC5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8633-C520-414B-9ABB-B2AC6BC3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7C9B-DD04-4581-A296-41933F71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C28-342A-4688-AE99-104AA20A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7B620-D14B-4458-818D-B7C7B858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PowerPoint</a:t>
            </a:r>
          </a:p>
          <a:p>
            <a:pPr lvl="1"/>
            <a:r>
              <a:rPr lang="en-US" dirty="0"/>
              <a:t>≥ 6 slides</a:t>
            </a:r>
          </a:p>
          <a:p>
            <a:pPr lvl="1"/>
            <a:r>
              <a:rPr lang="en-US" dirty="0"/>
              <a:t>≥</a:t>
            </a:r>
            <a:r>
              <a:rPr lang="en-US" baseline="0" dirty="0"/>
              <a:t> 6 visualizations</a:t>
            </a:r>
          </a:p>
          <a:p>
            <a:pPr lvl="1"/>
            <a:r>
              <a:rPr lang="en-US" baseline="0" dirty="0"/>
              <a:t>Defensible design</a:t>
            </a:r>
          </a:p>
          <a:p>
            <a:pPr lvl="0"/>
            <a:r>
              <a:rPr lang="en-US" dirty="0"/>
              <a:t>250-word</a:t>
            </a:r>
            <a:r>
              <a:rPr lang="en-US" baseline="0" dirty="0"/>
              <a:t> paper: </a:t>
            </a:r>
            <a:r>
              <a:rPr lang="en-US" dirty="0"/>
              <a:t>Explain</a:t>
            </a:r>
            <a:r>
              <a:rPr lang="en-US" baseline="0" dirty="0"/>
              <a:t> decisions</a:t>
            </a:r>
          </a:p>
          <a:p>
            <a:pPr lvl="1"/>
            <a:r>
              <a:rPr lang="en-US" dirty="0"/>
              <a:t>Why these visualizations?</a:t>
            </a:r>
          </a:p>
          <a:p>
            <a:pPr lvl="1"/>
            <a:r>
              <a:rPr lang="en-US" dirty="0"/>
              <a:t>What’s the plan for</a:t>
            </a:r>
            <a:r>
              <a:rPr lang="en-US" baseline="0" dirty="0"/>
              <a:t> executive presentation?</a:t>
            </a:r>
          </a:p>
          <a:p>
            <a:pPr lvl="1"/>
            <a:r>
              <a:rPr lang="en-US" baseline="0" dirty="0"/>
              <a:t>Overall findings?</a:t>
            </a:r>
          </a:p>
          <a:p>
            <a:pPr lvl="1"/>
            <a:r>
              <a:rPr lang="en-US" baseline="0" dirty="0"/>
              <a:t>Ethical considerations when presenting or while doing research?</a:t>
            </a:r>
          </a:p>
        </p:txBody>
      </p:sp>
    </p:spTree>
    <p:extLst>
      <p:ext uri="{BB962C8B-B14F-4D97-AF65-F5344CB8AC3E}">
        <p14:creationId xmlns:p14="http://schemas.microsoft.com/office/powerpoint/2010/main" val="3812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38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Scott Breitbach</dc:creator>
  <cp:lastModifiedBy>Scott Breitbach</cp:lastModifiedBy>
  <cp:revision>1</cp:revision>
  <dcterms:created xsi:type="dcterms:W3CDTF">2022-01-24T01:00:44Z</dcterms:created>
  <dcterms:modified xsi:type="dcterms:W3CDTF">2022-01-25T23:44:50Z</dcterms:modified>
</cp:coreProperties>
</file>