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2" y="152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5B56-155A-8A4F-A200-15510EAC000D}" type="datetime1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32FE-02A3-6D41-B422-B15757ACBFED}" type="datetime1">
              <a:rPr lang="en-US" smtClean="0"/>
              <a:t>8/2/19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>
                <a:solidFill>
                  <a:srgbClr val="000000"/>
                </a:solidFill>
              </a:rPr>
              <a:t>-IN </a:t>
            </a:r>
            <a:r>
              <a:rPr lang="en-US" sz="1200" b="0" dirty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20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presenter(s)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Managed by Triad National Security, LLC for the U.S. Department of Energy’s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agenda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95E-3847-284B-804A-F0C0441E204C}" type="datetime1">
              <a:rPr lang="en-US" smtClean="0"/>
              <a:t>8/2/19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568548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442-326F-BF43-9512-C754596C1A34}" type="datetime1">
              <a:rPr lang="en-US" smtClean="0"/>
              <a:t>8/2/19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8/2/19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97D45A-E2C2-5444-8727-94AA467EBF1A}" type="datetime1">
              <a:rPr lang="en-US" smtClean="0"/>
              <a:t>8/2/19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6075" indent="-171450">
              <a:defRPr sz="1800">
                <a:solidFill>
                  <a:srgbClr val="FFFFFF"/>
                </a:solidFill>
              </a:defRPr>
            </a:lvl2pPr>
            <a:lvl3pPr marL="515938" indent="-173038">
              <a:defRPr sz="1600">
                <a:solidFill>
                  <a:srgbClr val="FFFFFF"/>
                </a:solidFill>
              </a:defRPr>
            </a:lvl3pPr>
            <a:lvl4pPr marL="685800" indent="-173038">
              <a:defRPr sz="1400">
                <a:solidFill>
                  <a:srgbClr val="FFFFFF"/>
                </a:solidFill>
              </a:defRPr>
            </a:lvl4pPr>
            <a:lvl5pPr marL="855663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A60-AEBD-CD41-AE13-C139EF5F076B}" type="datetime1">
              <a:rPr lang="en-US" smtClean="0"/>
              <a:t>8/2/19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3415E80-817E-41B3-A1DB-15C0B125CF72}" type="datetime1">
              <a:rPr lang="en-US" smtClean="0"/>
              <a:pPr/>
              <a:t>8/2/19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>
                <a:solidFill>
                  <a:srgbClr val="0D0C2E"/>
                </a:solidFill>
              </a:rPr>
              <a:t>This is</a:t>
            </a:r>
            <a:r>
              <a:rPr lang="en-US" sz="800" baseline="0" dirty="0">
                <a:solidFill>
                  <a:srgbClr val="0D0C2E"/>
                </a:solidFill>
              </a:rPr>
              <a:t> the lab color palette.</a:t>
            </a:r>
            <a:endParaRPr lang="en-US" sz="800" baseline="0" dirty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09EB-75D7-4548-B39F-E3F4489EA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-94999"/>
            <a:ext cx="8071104" cy="1361134"/>
          </a:xfrm>
        </p:spPr>
        <p:txBody>
          <a:bodyPr/>
          <a:lstStyle/>
          <a:p>
            <a:r>
              <a:rPr lang="en-US" sz="3400" dirty="0"/>
              <a:t>Variance Reduction at Scale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1FFEE-1B99-A341-82E9-A7B774EE35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Scott Campbell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51E33-4D3B-BE4B-B59B-B536F57D1C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3500" y="3858311"/>
            <a:ext cx="3543300" cy="627160"/>
          </a:xfrm>
        </p:spPr>
        <p:txBody>
          <a:bodyPr/>
          <a:lstStyle/>
          <a:p>
            <a:r>
              <a:rPr lang="en-US" sz="1600" dirty="0"/>
              <a:t>Gonzaga University</a:t>
            </a:r>
          </a:p>
          <a:p>
            <a:r>
              <a:rPr lang="en-US" sz="1200" dirty="0"/>
              <a:t> Physics &amp; Math-Computer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06B1F-D1E5-DE4E-8780-59161412F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2624" y="1434287"/>
            <a:ext cx="7857744" cy="907423"/>
          </a:xfrm>
        </p:spPr>
        <p:txBody>
          <a:bodyPr/>
          <a:lstStyle/>
          <a:p>
            <a:r>
              <a:rPr lang="en-US" sz="2200" dirty="0"/>
              <a:t>Improving IMC variance reduction methods</a:t>
            </a:r>
          </a:p>
          <a:p>
            <a:r>
              <a:rPr lang="en-US" sz="2200" dirty="0"/>
              <a:t> for thermal transport problems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A0D12F-3FBF-9F42-BF41-44062C1A8E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Research &amp; Objective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1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023FD5C-0634-4581-ACDA-33407E81E54E}" vid="{75320BDF-6E3E-47CF-9684-3FA7584F5E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77</Words>
  <Application>Microsoft Macintosh PowerPoint</Application>
  <PresentationFormat>On-screen Show (16:10)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Variance Reduction at Scale</vt:lpstr>
      <vt:lpstr>Introduction &amp; Theory</vt:lpstr>
      <vt:lpstr>Description of Research &amp; Objective</vt:lpstr>
      <vt:lpstr>Methodology</vt:lpstr>
      <vt:lpstr>Results</vt:lpstr>
      <vt:lpstr>Conclusions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Scott Campbell</dc:creator>
  <cp:lastModifiedBy>Scott Campbell</cp:lastModifiedBy>
  <cp:revision>8</cp:revision>
  <dcterms:created xsi:type="dcterms:W3CDTF">2019-07-31T21:36:34Z</dcterms:created>
  <dcterms:modified xsi:type="dcterms:W3CDTF">2019-08-03T02:38:56Z</dcterms:modified>
</cp:coreProperties>
</file>