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8" r:id="rId11"/>
    <p:sldId id="261" r:id="rId12"/>
    <p:sldId id="262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 autoAdjust="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224" y="10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8/12/19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8/12/19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F6D8C-ECD0-5443-840E-3228CF87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4" y="1719618"/>
            <a:ext cx="4654063" cy="2904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DECDC6-730E-1A40-8DA5-DAD5993E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85" y="1719618"/>
            <a:ext cx="4201154" cy="29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"/>
                <a:cs typeface="Times"/>
              </a:rPr>
              <a:t>Our investigation into the use of a response function-based variance reduction method for use in simulations modeling supernova interactions with its circumstellar medium has shown a notable improvement in variance over standard methods.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The lack or directionality in the response function likely causes the method to under-predict the flux for a spherical tally. We do expect that the method will preform significantly better for other tally geometries, i.e. planes, as the directionality is more obviously built into the response.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Future work will be looking at potentially improving the directionality of the response function and its performance for other tally geometries.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LA-UR-19-28106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model 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Response Function Variance Reduction Method</a:t>
            </a:r>
          </a:p>
          <a:p>
            <a:pPr lvl="2"/>
            <a:r>
              <a:rPr lang="en-US" dirty="0"/>
              <a:t>Trace particles, as in NXTEVT estimators, but for problems with high opacities. </a:t>
            </a:r>
          </a:p>
          <a:p>
            <a:pPr lvl="2"/>
            <a:r>
              <a:rPr lang="en-US" dirty="0"/>
              <a:t>Collect information on how traced particles interact with the material</a:t>
            </a:r>
          </a:p>
          <a:p>
            <a:pPr lvl="2"/>
            <a:r>
              <a:rPr lang="en-US" dirty="0"/>
              <a:t>Contribute to the tally at birth and every scattering event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Overview</a:t>
                </a:r>
              </a:p>
              <a:p>
                <a:pPr lvl="2"/>
                <a:r>
                  <a:rPr lang="en-US" sz="1500" dirty="0"/>
                  <a:t>Initialize the problem domain</a:t>
                </a:r>
              </a:p>
              <a:p>
                <a:pPr lvl="2"/>
                <a:r>
                  <a:rPr lang="en-US" sz="1500" dirty="0"/>
                  <a:t>Run the inverse transport problem to generate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Run forward transport problem,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2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4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33545-670C-9F4F-B140-4EF8D642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0" y="1493264"/>
            <a:ext cx="3689780" cy="33208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50D8F-14EC-764C-A702-725BC784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00" y="1539219"/>
            <a:ext cx="5296260" cy="32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8/12/19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F6213-888E-CE46-8856-C6A26DA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2"/>
            <a:ext cx="2634712" cy="234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F7290-370D-8441-A0CE-631B87AB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066236"/>
            <a:ext cx="2634712" cy="2343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853A7-E97D-CF4C-991E-0FB56BE0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74" y="1141283"/>
            <a:ext cx="6116675" cy="39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782</Words>
  <Application>Microsoft Macintosh PowerPoint</Application>
  <PresentationFormat>On-screen Show (16:10)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Supernova Applications</vt:lpstr>
      <vt:lpstr>Supernova Applications Cont.</vt:lpstr>
      <vt:lpstr>Supernova Applications Cont.</vt:lpstr>
      <vt:lpstr>Conclusions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41</cp:revision>
  <dcterms:created xsi:type="dcterms:W3CDTF">2019-07-31T21:36:34Z</dcterms:created>
  <dcterms:modified xsi:type="dcterms:W3CDTF">2019-08-12T19:50:54Z</dcterms:modified>
</cp:coreProperties>
</file>