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722"/>
  </p:normalViewPr>
  <p:slideViewPr>
    <p:cSldViewPr snapToGrid="0" snapToObjects="1">
      <p:cViewPr>
        <p:scale>
          <a:sx n="44" d="100"/>
          <a:sy n="44" d="100"/>
        </p:scale>
        <p:origin x="160" y="-2016"/>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8/2/19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8/2/19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20437"/>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521031" y="24942472"/>
            <a:ext cx="4453426"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29676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4"/>
          <a:stretch>
            <a:fillRect/>
          </a:stretch>
        </p:blipFill>
        <p:spPr>
          <a:xfrm>
            <a:off x="27435135" y="10749970"/>
            <a:ext cx="8138363" cy="4968684"/>
          </a:xfrm>
          <a:prstGeom prst="rect">
            <a:avLst/>
          </a:prstGeom>
        </p:spPr>
      </p:pic>
      <p:pic>
        <p:nvPicPr>
          <p:cNvPr id="16" name="Picture 15">
            <a:extLst>
              <a:ext uri="{FF2B5EF4-FFF2-40B4-BE49-F238E27FC236}">
                <a16:creationId xmlns:a16="http://schemas.microsoft.com/office/drawing/2014/main" id="{F699B24F-48BF-074C-B359-E684223D4678}"/>
              </a:ext>
            </a:extLst>
          </p:cNvPr>
          <p:cNvPicPr>
            <a:picLocks noChangeAspect="1"/>
          </p:cNvPicPr>
          <p:nvPr/>
        </p:nvPicPr>
        <p:blipFill>
          <a:blip r:embed="rId15"/>
          <a:stretch>
            <a:fillRect/>
          </a:stretch>
        </p:blipFill>
        <p:spPr>
          <a:xfrm>
            <a:off x="14283214" y="24799796"/>
            <a:ext cx="8154755" cy="5559543"/>
          </a:xfrm>
          <a:prstGeom prst="rect">
            <a:avLst/>
          </a:prstGeom>
        </p:spPr>
      </p:pic>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2286</TotalTime>
  <Words>1330</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127</cp:revision>
  <dcterms:created xsi:type="dcterms:W3CDTF">2014-07-21T16:08:02Z</dcterms:created>
  <dcterms:modified xsi:type="dcterms:W3CDTF">2019-08-02T20:51:03Z</dcterms:modified>
</cp:coreProperties>
</file>