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200" y="14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Research &amp; 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76</Words>
  <Application>Microsoft Macintosh PowerPoint</Application>
  <PresentationFormat>On-screen Show (16:10)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Variance Reduction at Scale</vt:lpstr>
      <vt:lpstr>Introduction &amp; Theory</vt:lpstr>
      <vt:lpstr>Description of Research &amp; Objective</vt:lpstr>
      <vt:lpstr>Methodology</vt:lpstr>
      <vt:lpstr>Results</vt:lpstr>
      <vt:lpstr>Conclusions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9</cp:revision>
  <dcterms:created xsi:type="dcterms:W3CDTF">2019-07-31T21:36:34Z</dcterms:created>
  <dcterms:modified xsi:type="dcterms:W3CDTF">2019-08-06T19:34:49Z</dcterms:modified>
</cp:coreProperties>
</file>