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40" d="100"/>
          <a:sy n="40" d="100"/>
        </p:scale>
        <p:origin x="-92" y="4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E43BD-EA58-43D8-A1A4-D38A51955219}" type="datetimeFigureOut">
              <a:rPr lang="en-NZ" smtClean="0"/>
              <a:t>7/01/2020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1EFD8-8251-475E-ADFE-BC35979393C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20018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E43BD-EA58-43D8-A1A4-D38A51955219}" type="datetimeFigureOut">
              <a:rPr lang="en-NZ" smtClean="0"/>
              <a:t>7/01/2020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1EFD8-8251-475E-ADFE-BC35979393C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40276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E43BD-EA58-43D8-A1A4-D38A51955219}" type="datetimeFigureOut">
              <a:rPr lang="en-NZ" smtClean="0"/>
              <a:t>7/01/2020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1EFD8-8251-475E-ADFE-BC35979393C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49952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E43BD-EA58-43D8-A1A4-D38A51955219}" type="datetimeFigureOut">
              <a:rPr lang="en-NZ" smtClean="0"/>
              <a:t>7/01/2020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1EFD8-8251-475E-ADFE-BC35979393C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57294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E43BD-EA58-43D8-A1A4-D38A51955219}" type="datetimeFigureOut">
              <a:rPr lang="en-NZ" smtClean="0"/>
              <a:t>7/01/2020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1EFD8-8251-475E-ADFE-BC35979393C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97695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E43BD-EA58-43D8-A1A4-D38A51955219}" type="datetimeFigureOut">
              <a:rPr lang="en-NZ" smtClean="0"/>
              <a:t>7/01/2020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1EFD8-8251-475E-ADFE-BC35979393C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79681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E43BD-EA58-43D8-A1A4-D38A51955219}" type="datetimeFigureOut">
              <a:rPr lang="en-NZ" smtClean="0"/>
              <a:t>7/01/2020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1EFD8-8251-475E-ADFE-BC35979393C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49232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E43BD-EA58-43D8-A1A4-D38A51955219}" type="datetimeFigureOut">
              <a:rPr lang="en-NZ" smtClean="0"/>
              <a:t>7/01/2020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1EFD8-8251-475E-ADFE-BC35979393C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92874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E43BD-EA58-43D8-A1A4-D38A51955219}" type="datetimeFigureOut">
              <a:rPr lang="en-NZ" smtClean="0"/>
              <a:t>7/01/2020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1EFD8-8251-475E-ADFE-BC35979393C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00263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E43BD-EA58-43D8-A1A4-D38A51955219}" type="datetimeFigureOut">
              <a:rPr lang="en-NZ" smtClean="0"/>
              <a:t>7/01/2020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1EFD8-8251-475E-ADFE-BC35979393C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50074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E43BD-EA58-43D8-A1A4-D38A51955219}" type="datetimeFigureOut">
              <a:rPr lang="en-NZ" smtClean="0"/>
              <a:t>7/01/2020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1EFD8-8251-475E-ADFE-BC35979393C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84225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4E43BD-EA58-43D8-A1A4-D38A51955219}" type="datetimeFigureOut">
              <a:rPr lang="en-NZ" smtClean="0"/>
              <a:t>7/01/2020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1EFD8-8251-475E-ADFE-BC35979393C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14306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3275" y="599455"/>
            <a:ext cx="1080000" cy="108000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 smtClean="0">
                <a:latin typeface="Arial" panose="020B0604020202020204" pitchFamily="34" charset="0"/>
                <a:cs typeface="Arial" panose="020B0604020202020204" pitchFamily="34" charset="0"/>
              </a:rPr>
              <a:t>Dictator Game</a:t>
            </a:r>
            <a:endParaRPr lang="en-NZ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03275" y="1818655"/>
            <a:ext cx="1080000" cy="108000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 smtClean="0">
                <a:latin typeface="Arial" panose="020B0604020202020204" pitchFamily="34" charset="0"/>
                <a:cs typeface="Arial" panose="020B0604020202020204" pitchFamily="34" charset="0"/>
              </a:rPr>
              <a:t>Stag Hunt</a:t>
            </a:r>
            <a:endParaRPr lang="en-NZ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03275" y="3037855"/>
            <a:ext cx="1080000" cy="108000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 smtClean="0">
                <a:latin typeface="Arial" panose="020B0604020202020204" pitchFamily="34" charset="0"/>
                <a:cs typeface="Arial" panose="020B0604020202020204" pitchFamily="34" charset="0"/>
              </a:rPr>
              <a:t>Trust Game 1</a:t>
            </a:r>
            <a:endParaRPr lang="en-NZ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03275" y="4257055"/>
            <a:ext cx="1080000" cy="108000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 smtClean="0">
                <a:latin typeface="Arial" panose="020B0604020202020204" pitchFamily="34" charset="0"/>
                <a:cs typeface="Arial" panose="020B0604020202020204" pitchFamily="34" charset="0"/>
              </a:rPr>
              <a:t>Trust Game 2</a:t>
            </a:r>
            <a:endParaRPr lang="en-NZ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03275" y="5476255"/>
            <a:ext cx="1080000" cy="108000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 smtClean="0">
                <a:latin typeface="Arial" panose="020B0604020202020204" pitchFamily="34" charset="0"/>
                <a:cs typeface="Arial" panose="020B0604020202020204" pitchFamily="34" charset="0"/>
              </a:rPr>
              <a:t>PGG</a:t>
            </a:r>
            <a:endParaRPr lang="en-NZ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3078311" y="2633238"/>
            <a:ext cx="1889234" cy="188923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650" dirty="0" smtClean="0">
                <a:latin typeface="Arial" panose="020B0604020202020204" pitchFamily="34" charset="0"/>
                <a:cs typeface="Arial" panose="020B0604020202020204" pitchFamily="34" charset="0"/>
              </a:rPr>
              <a:t>Cooperative</a:t>
            </a:r>
          </a:p>
          <a:p>
            <a:pPr algn="ctr"/>
            <a:r>
              <a:rPr lang="en-NZ" sz="1650" dirty="0" smtClean="0">
                <a:latin typeface="Arial" panose="020B0604020202020204" pitchFamily="34" charset="0"/>
                <a:cs typeface="Arial" panose="020B0604020202020204" pitchFamily="34" charset="0"/>
              </a:rPr>
              <a:t>Phenotype</a:t>
            </a:r>
            <a:endParaRPr lang="en-NZ" sz="16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307388" y="270645"/>
            <a:ext cx="1577224" cy="1577224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 smtClean="0">
                <a:latin typeface="Arial" panose="020B0604020202020204" pitchFamily="34" charset="0"/>
                <a:cs typeface="Arial" panose="020B0604020202020204" pitchFamily="34" charset="0"/>
              </a:rPr>
              <a:t>Pro-</a:t>
            </a:r>
            <a:r>
              <a:rPr lang="en-NZ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Env</a:t>
            </a:r>
            <a:r>
              <a:rPr lang="en-NZ" dirty="0" smtClean="0">
                <a:latin typeface="Arial" panose="020B0604020202020204" pitchFamily="34" charset="0"/>
                <a:cs typeface="Arial" panose="020B0604020202020204" pitchFamily="34" charset="0"/>
              </a:rPr>
              <a:t> Behaviour</a:t>
            </a:r>
            <a:endParaRPr lang="en-NZ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7224455" y="2633238"/>
            <a:ext cx="1889234" cy="188923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 smtClean="0">
                <a:latin typeface="Arial" panose="020B0604020202020204" pitchFamily="34" charset="0"/>
                <a:cs typeface="Arial" panose="020B0604020202020204" pitchFamily="34" charset="0"/>
              </a:rPr>
              <a:t>Climate Change Belief</a:t>
            </a:r>
            <a:endParaRPr lang="en-NZ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0608725" y="1818655"/>
            <a:ext cx="1080000" cy="108000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 smtClean="0">
                <a:latin typeface="Arial" panose="020B0604020202020204" pitchFamily="34" charset="0"/>
                <a:cs typeface="Arial" panose="020B0604020202020204" pitchFamily="34" charset="0"/>
              </a:rPr>
              <a:t>Real</a:t>
            </a:r>
            <a:endParaRPr lang="en-NZ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0608725" y="3037855"/>
            <a:ext cx="1080000" cy="108000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 smtClean="0">
                <a:latin typeface="Arial" panose="020B0604020202020204" pitchFamily="34" charset="0"/>
                <a:cs typeface="Arial" panose="020B0604020202020204" pitchFamily="34" charset="0"/>
              </a:rPr>
              <a:t>Human Caused</a:t>
            </a:r>
            <a:endParaRPr lang="en-NZ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0608725" y="4257055"/>
            <a:ext cx="1080000" cy="108000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 smtClean="0">
                <a:latin typeface="Arial" panose="020B0604020202020204" pitchFamily="34" charset="0"/>
                <a:cs typeface="Arial" panose="020B0604020202020204" pitchFamily="34" charset="0"/>
              </a:rPr>
              <a:t>Concern</a:t>
            </a:r>
            <a:endParaRPr lang="en-NZ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" name="Straight Arrow Connector 19"/>
          <p:cNvCxnSpPr>
            <a:stCxn id="10" idx="1"/>
            <a:endCxn id="4" idx="3"/>
          </p:cNvCxnSpPr>
          <p:nvPr/>
        </p:nvCxnSpPr>
        <p:spPr>
          <a:xfrm flipH="1" flipV="1">
            <a:off x="1583275" y="1139455"/>
            <a:ext cx="1771708" cy="177045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2"/>
            <a:endCxn id="7" idx="3"/>
          </p:cNvCxnSpPr>
          <p:nvPr/>
        </p:nvCxnSpPr>
        <p:spPr>
          <a:xfrm flipH="1">
            <a:off x="1583275" y="3577855"/>
            <a:ext cx="149503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 flipV="1">
            <a:off x="1580670" y="2358656"/>
            <a:ext cx="1564748" cy="86927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1580670" y="3944673"/>
            <a:ext cx="1564748" cy="86927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1583275" y="4236781"/>
            <a:ext cx="1771708" cy="177045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0" idx="6"/>
            <a:endCxn id="12" idx="2"/>
          </p:cNvCxnSpPr>
          <p:nvPr/>
        </p:nvCxnSpPr>
        <p:spPr>
          <a:xfrm>
            <a:off x="4967545" y="3577855"/>
            <a:ext cx="225691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4569139" y="1847869"/>
            <a:ext cx="738249" cy="94542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9103322" y="3577855"/>
            <a:ext cx="149503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9043977" y="2368416"/>
            <a:ext cx="1564748" cy="86927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9043977" y="3927777"/>
            <a:ext cx="1564748" cy="86927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6879964" y="1847868"/>
            <a:ext cx="738249" cy="94542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4561335" y="2201898"/>
            <a:ext cx="720000" cy="28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 smtClean="0">
                <a:latin typeface="Arial" panose="020B0604020202020204" pitchFamily="34" charset="0"/>
                <a:cs typeface="Arial" panose="020B0604020202020204" pitchFamily="34" charset="0"/>
              </a:rPr>
              <a:t>0.76*</a:t>
            </a:r>
            <a:endParaRPr lang="en-NZ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6947829" y="2201898"/>
            <a:ext cx="720000" cy="28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 smtClean="0">
                <a:latin typeface="Arial" panose="020B0604020202020204" pitchFamily="34" charset="0"/>
                <a:cs typeface="Arial" panose="020B0604020202020204" pitchFamily="34" charset="0"/>
              </a:rPr>
              <a:t>0.37*</a:t>
            </a:r>
            <a:endParaRPr lang="en-NZ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5726251" y="3437993"/>
            <a:ext cx="720000" cy="28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 smtClean="0">
                <a:latin typeface="Arial" panose="020B0604020202020204" pitchFamily="34" charset="0"/>
                <a:cs typeface="Arial" panose="020B0604020202020204" pitchFamily="34" charset="0"/>
              </a:rPr>
              <a:t>0.78*</a:t>
            </a:r>
            <a:endParaRPr lang="en-NZ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001538" y="1679455"/>
            <a:ext cx="720000" cy="28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 smtClean="0">
                <a:latin typeface="Arial" panose="020B0604020202020204" pitchFamily="34" charset="0"/>
                <a:cs typeface="Arial" panose="020B0604020202020204" pitchFamily="34" charset="0"/>
              </a:rPr>
              <a:t>0.77*</a:t>
            </a:r>
            <a:endParaRPr lang="en-NZ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001479" y="2648677"/>
            <a:ext cx="720000" cy="28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 smtClean="0">
                <a:latin typeface="Arial" panose="020B0604020202020204" pitchFamily="34" charset="0"/>
                <a:cs typeface="Arial" panose="020B0604020202020204" pitchFamily="34" charset="0"/>
              </a:rPr>
              <a:t>4.34*</a:t>
            </a:r>
            <a:endParaRPr lang="en-NZ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2001538" y="3437691"/>
            <a:ext cx="720000" cy="28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 smtClean="0">
                <a:latin typeface="Arial" panose="020B0604020202020204" pitchFamily="34" charset="0"/>
                <a:cs typeface="Arial" panose="020B0604020202020204" pitchFamily="34" charset="0"/>
              </a:rPr>
              <a:t>0.72*</a:t>
            </a:r>
            <a:endParaRPr lang="en-NZ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2001479" y="4241438"/>
            <a:ext cx="720000" cy="28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 smtClean="0">
                <a:latin typeface="Arial" panose="020B0604020202020204" pitchFamily="34" charset="0"/>
                <a:cs typeface="Arial" panose="020B0604020202020204" pitchFamily="34" charset="0"/>
              </a:rPr>
              <a:t>5.30*</a:t>
            </a:r>
            <a:endParaRPr lang="en-NZ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976079" y="5091413"/>
            <a:ext cx="720000" cy="28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 smtClean="0">
                <a:latin typeface="Arial" panose="020B0604020202020204" pitchFamily="34" charset="0"/>
                <a:cs typeface="Arial" panose="020B0604020202020204" pitchFamily="34" charset="0"/>
              </a:rPr>
              <a:t>1.00</a:t>
            </a:r>
            <a:endParaRPr lang="en-NZ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9560622" y="2648677"/>
            <a:ext cx="720000" cy="28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 smtClean="0">
                <a:latin typeface="Arial" panose="020B0604020202020204" pitchFamily="34" charset="0"/>
                <a:cs typeface="Arial" panose="020B0604020202020204" pitchFamily="34" charset="0"/>
              </a:rPr>
              <a:t>1.00*</a:t>
            </a:r>
            <a:endParaRPr lang="en-NZ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9560681" y="3437691"/>
            <a:ext cx="720000" cy="28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 smtClean="0">
                <a:latin typeface="Arial" panose="020B0604020202020204" pitchFamily="34" charset="0"/>
                <a:cs typeface="Arial" panose="020B0604020202020204" pitchFamily="34" charset="0"/>
              </a:rPr>
              <a:t>1.00*</a:t>
            </a:r>
            <a:endParaRPr lang="en-NZ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9560622" y="4241438"/>
            <a:ext cx="720000" cy="28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 smtClean="0">
                <a:latin typeface="Arial" panose="020B0604020202020204" pitchFamily="34" charset="0"/>
                <a:cs typeface="Arial" panose="020B0604020202020204" pitchFamily="34" charset="0"/>
              </a:rPr>
              <a:t>1.00</a:t>
            </a:r>
            <a:endParaRPr lang="en-NZ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0719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42</Words>
  <Application>Microsoft Office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The University of Auckland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 Claessens</dc:creator>
  <cp:lastModifiedBy>Scott Claessens</cp:lastModifiedBy>
  <cp:revision>5</cp:revision>
  <dcterms:created xsi:type="dcterms:W3CDTF">2020-01-07T06:16:34Z</dcterms:created>
  <dcterms:modified xsi:type="dcterms:W3CDTF">2020-01-07T06:47:10Z</dcterms:modified>
</cp:coreProperties>
</file>