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38" d="100"/>
          <a:sy n="38" d="100"/>
        </p:scale>
        <p:origin x="44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8/01/2020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001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8/01/2020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027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8/01/2020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995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8/01/2020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729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8/01/2020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769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8/01/2020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968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8/01/2020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923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8/01/2020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287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8/01/2020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026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8/01/2020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007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8/01/2020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8422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43BD-EA58-43D8-A1A4-D38A51955219}" type="datetimeFigureOut">
              <a:rPr lang="en-NZ" smtClean="0"/>
              <a:t>8/01/2020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430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275" y="5994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Dictator Game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3275" y="18186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Stag Hunt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3275" y="30378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Trust Game 1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3275" y="42570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Trust Game 2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3275" y="54762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PGG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078311" y="2633238"/>
            <a:ext cx="1889234" cy="188923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650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Cooperative</a:t>
            </a:r>
          </a:p>
          <a:p>
            <a:pPr algn="ctr"/>
            <a:r>
              <a:rPr lang="en-NZ" sz="1650" dirty="0" smtClean="0">
                <a:latin typeface="Arial" panose="020B0604020202020204" pitchFamily="34" charset="0"/>
                <a:cs typeface="Arial" panose="020B0604020202020204" pitchFamily="34" charset="0"/>
              </a:rPr>
              <a:t>Phenotype</a:t>
            </a:r>
            <a:endParaRPr lang="en-NZ"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07388" y="270645"/>
            <a:ext cx="1577224" cy="157722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Pro-</a:t>
            </a:r>
            <a:r>
              <a:rPr lang="en-N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 Behaviour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224455" y="2633238"/>
            <a:ext cx="1889234" cy="188923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Climate Change Belief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08725" y="18186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08725" y="30378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Human Caused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08725" y="42570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Concern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>
            <a:stCxn id="10" idx="1"/>
            <a:endCxn id="4" idx="3"/>
          </p:cNvCxnSpPr>
          <p:nvPr/>
        </p:nvCxnSpPr>
        <p:spPr>
          <a:xfrm flipH="1" flipV="1">
            <a:off x="1583275" y="1139455"/>
            <a:ext cx="1771708" cy="1770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7" idx="3"/>
          </p:cNvCxnSpPr>
          <p:nvPr/>
        </p:nvCxnSpPr>
        <p:spPr>
          <a:xfrm flipH="1">
            <a:off x="1583275" y="3577855"/>
            <a:ext cx="14950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580670" y="2358656"/>
            <a:ext cx="1564748" cy="869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580670" y="3944673"/>
            <a:ext cx="1564748" cy="869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583275" y="4236781"/>
            <a:ext cx="1771708" cy="1770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6"/>
            <a:endCxn id="12" idx="2"/>
          </p:cNvCxnSpPr>
          <p:nvPr/>
        </p:nvCxnSpPr>
        <p:spPr>
          <a:xfrm>
            <a:off x="4967545" y="3577855"/>
            <a:ext cx="22569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569139" y="1847869"/>
            <a:ext cx="738249" cy="94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103322" y="3577855"/>
            <a:ext cx="14950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9043977" y="2368416"/>
            <a:ext cx="1564748" cy="869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043977" y="3927777"/>
            <a:ext cx="1564748" cy="869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879964" y="1847868"/>
            <a:ext cx="738249" cy="94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561335" y="2201898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0.76*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7829" y="2201898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0.37*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726251" y="3437993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0.78*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01538" y="1679455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0.77*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001479" y="2648677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4.34*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001538" y="3437691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5.30*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01479" y="4241438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0.72</a:t>
            </a: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76079" y="5091413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1.00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560622" y="2648677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1.00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560681" y="3437691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1.00*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543689" y="4241438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1.00*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1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Claessens</dc:creator>
  <cp:lastModifiedBy>Scott Claessens</cp:lastModifiedBy>
  <cp:revision>6</cp:revision>
  <dcterms:created xsi:type="dcterms:W3CDTF">2020-01-07T06:16:34Z</dcterms:created>
  <dcterms:modified xsi:type="dcterms:W3CDTF">2020-01-08T05:07:51Z</dcterms:modified>
</cp:coreProperties>
</file>